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63" r:id="rId2"/>
    <p:sldId id="364" r:id="rId3"/>
    <p:sldId id="365" r:id="rId4"/>
    <p:sldId id="378" r:id="rId5"/>
    <p:sldId id="379" r:id="rId6"/>
    <p:sldId id="380" r:id="rId7"/>
    <p:sldId id="370" r:id="rId8"/>
    <p:sldId id="263" r:id="rId9"/>
    <p:sldId id="317" r:id="rId10"/>
    <p:sldId id="381" r:id="rId11"/>
    <p:sldId id="371" r:id="rId12"/>
    <p:sldId id="314" r:id="rId13"/>
    <p:sldId id="382" r:id="rId14"/>
    <p:sldId id="373" r:id="rId15"/>
    <p:sldId id="265" r:id="rId16"/>
    <p:sldId id="266" r:id="rId17"/>
    <p:sldId id="267" r:id="rId18"/>
    <p:sldId id="325" r:id="rId19"/>
    <p:sldId id="279" r:id="rId20"/>
    <p:sldId id="372" r:id="rId21"/>
    <p:sldId id="345" r:id="rId22"/>
    <p:sldId id="384" r:id="rId23"/>
    <p:sldId id="309" r:id="rId24"/>
    <p:sldId id="368" r:id="rId25"/>
    <p:sldId id="349" r:id="rId26"/>
    <p:sldId id="294" r:id="rId27"/>
    <p:sldId id="383" r:id="rId28"/>
    <p:sldId id="323" r:id="rId29"/>
    <p:sldId id="282" r:id="rId30"/>
    <p:sldId id="276" r:id="rId31"/>
    <p:sldId id="369" r:id="rId32"/>
    <p:sldId id="361" r:id="rId33"/>
  </p:sldIdLst>
  <p:sldSz cx="12192000" cy="6858000"/>
  <p:notesSz cx="6858000" cy="9144000"/>
  <p:defaultTextStyle>
    <a:defPPr>
      <a:defRPr lang="en-US"/>
    </a:defPPr>
    <a:lvl1pPr marL="0" algn="l" defTabSz="914034" rtl="0" eaLnBrk="1" latinLnBrk="0" hangingPunct="1">
      <a:defRPr sz="1800" kern="1200">
        <a:solidFill>
          <a:schemeClr val="tx1"/>
        </a:solidFill>
        <a:latin typeface="+mn-lt"/>
        <a:ea typeface="+mn-ea"/>
        <a:cs typeface="+mn-cs"/>
      </a:defRPr>
    </a:lvl1pPr>
    <a:lvl2pPr marL="457018" algn="l" defTabSz="914034" rtl="0" eaLnBrk="1" latinLnBrk="0" hangingPunct="1">
      <a:defRPr sz="1800" kern="1200">
        <a:solidFill>
          <a:schemeClr val="tx1"/>
        </a:solidFill>
        <a:latin typeface="+mn-lt"/>
        <a:ea typeface="+mn-ea"/>
        <a:cs typeface="+mn-cs"/>
      </a:defRPr>
    </a:lvl2pPr>
    <a:lvl3pPr marL="914034" algn="l" defTabSz="914034" rtl="0" eaLnBrk="1" latinLnBrk="0" hangingPunct="1">
      <a:defRPr sz="1800" kern="1200">
        <a:solidFill>
          <a:schemeClr val="tx1"/>
        </a:solidFill>
        <a:latin typeface="+mn-lt"/>
        <a:ea typeface="+mn-ea"/>
        <a:cs typeface="+mn-cs"/>
      </a:defRPr>
    </a:lvl3pPr>
    <a:lvl4pPr marL="1371052" algn="l" defTabSz="914034" rtl="0" eaLnBrk="1" latinLnBrk="0" hangingPunct="1">
      <a:defRPr sz="1800" kern="1200">
        <a:solidFill>
          <a:schemeClr val="tx1"/>
        </a:solidFill>
        <a:latin typeface="+mn-lt"/>
        <a:ea typeface="+mn-ea"/>
        <a:cs typeface="+mn-cs"/>
      </a:defRPr>
    </a:lvl4pPr>
    <a:lvl5pPr marL="1828069" algn="l" defTabSz="914034" rtl="0" eaLnBrk="1" latinLnBrk="0" hangingPunct="1">
      <a:defRPr sz="1800" kern="1200">
        <a:solidFill>
          <a:schemeClr val="tx1"/>
        </a:solidFill>
        <a:latin typeface="+mn-lt"/>
        <a:ea typeface="+mn-ea"/>
        <a:cs typeface="+mn-cs"/>
      </a:defRPr>
    </a:lvl5pPr>
    <a:lvl6pPr marL="2285086" algn="l" defTabSz="914034" rtl="0" eaLnBrk="1" latinLnBrk="0" hangingPunct="1">
      <a:defRPr sz="1800" kern="1200">
        <a:solidFill>
          <a:schemeClr val="tx1"/>
        </a:solidFill>
        <a:latin typeface="+mn-lt"/>
        <a:ea typeface="+mn-ea"/>
        <a:cs typeface="+mn-cs"/>
      </a:defRPr>
    </a:lvl6pPr>
    <a:lvl7pPr marL="2742104" algn="l" defTabSz="914034" rtl="0" eaLnBrk="1" latinLnBrk="0" hangingPunct="1">
      <a:defRPr sz="1800" kern="1200">
        <a:solidFill>
          <a:schemeClr val="tx1"/>
        </a:solidFill>
        <a:latin typeface="+mn-lt"/>
        <a:ea typeface="+mn-ea"/>
        <a:cs typeface="+mn-cs"/>
      </a:defRPr>
    </a:lvl7pPr>
    <a:lvl8pPr marL="3199120" algn="l" defTabSz="914034" rtl="0" eaLnBrk="1" latinLnBrk="0" hangingPunct="1">
      <a:defRPr sz="1800" kern="1200">
        <a:solidFill>
          <a:schemeClr val="tx1"/>
        </a:solidFill>
        <a:latin typeface="+mn-lt"/>
        <a:ea typeface="+mn-ea"/>
        <a:cs typeface="+mn-cs"/>
      </a:defRPr>
    </a:lvl8pPr>
    <a:lvl9pPr marL="3656138" algn="l" defTabSz="91403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92" userDrawn="1">
          <p15:clr>
            <a:srgbClr val="A4A3A4"/>
          </p15:clr>
        </p15:guide>
        <p15:guide id="2" pos="5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264"/>
    <a:srgbClr val="7CC8EC"/>
    <a:srgbClr val="7BBBB5"/>
    <a:srgbClr val="0EBEA9"/>
    <a:srgbClr val="F5C24C"/>
    <a:srgbClr val="E74E3E"/>
    <a:srgbClr val="3DBEDD"/>
    <a:srgbClr val="C4D93F"/>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19" autoAdjust="0"/>
    <p:restoredTop sz="94660"/>
  </p:normalViewPr>
  <p:slideViewPr>
    <p:cSldViewPr snapToGrid="0" showGuides="1">
      <p:cViewPr>
        <p:scale>
          <a:sx n="80" d="100"/>
          <a:sy n="80" d="100"/>
        </p:scale>
        <p:origin x="1884" y="876"/>
      </p:cViewPr>
      <p:guideLst>
        <p:guide orient="horz" pos="3792"/>
        <p:guide pos="5160"/>
      </p:guideLst>
    </p:cSldViewPr>
  </p:slideViewPr>
  <p:notesTextViewPr>
    <p:cViewPr>
      <p:scale>
        <a:sx n="20" d="100"/>
        <a:sy n="20" d="100"/>
      </p:scale>
      <p:origin x="0" y="0"/>
    </p:cViewPr>
  </p:notesTextViewPr>
  <p:sorterViewPr>
    <p:cViewPr>
      <p:scale>
        <a:sx n="20" d="100"/>
        <a:sy n="20" d="100"/>
      </p:scale>
      <p:origin x="0" y="-11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bubble3D val="0"/>
            <c:spPr>
              <a:solidFill>
                <a:schemeClr val="accent1"/>
              </a:solidFill>
              <a:ln>
                <a:solidFill>
                  <a:schemeClr val="bg1"/>
                </a:solidFill>
              </a:ln>
            </c:spPr>
          </c:dPt>
          <c:dPt>
            <c:idx val="1"/>
            <c:bubble3D val="0"/>
            <c:spPr>
              <a:solidFill>
                <a:schemeClr val="bg1">
                  <a:lumMod val="85000"/>
                </a:schemeClr>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7</c:v>
                </c:pt>
                <c:pt idx="1">
                  <c:v>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bubble3D val="0"/>
            <c:spPr>
              <a:solidFill>
                <a:srgbClr val="FFC000"/>
              </a:solidFill>
              <a:ln>
                <a:solidFill>
                  <a:schemeClr val="bg1"/>
                </a:solidFill>
              </a:ln>
            </c:spPr>
          </c:dPt>
          <c:dPt>
            <c:idx val="1"/>
            <c:bubble3D val="0"/>
            <c:spPr>
              <a:solidFill>
                <a:srgbClr val="DCDEE0"/>
              </a:solidFill>
              <a:ln>
                <a:solidFill>
                  <a:schemeClr val="bg1"/>
                </a:solidFill>
              </a:ln>
            </c:spPr>
          </c:dPt>
          <c:cat>
            <c:strRef>
              <c:extLst>
                <c:ext xmlns:c15="http://schemas.microsoft.com/office/drawing/2012/chart" uri="{02D57815-91ED-43cb-92C2-25804820EDAC}">
                  <c15:fullRef>
                    <c15:sqref>Sheet1!$A$2:$A$5</c15:sqref>
                  </c15:fullRef>
                </c:ext>
              </c:extLst>
              <c:f>Sheet1!$A$2:$A$3</c:f>
              <c:strCache>
                <c:ptCount val="2"/>
                <c:pt idx="0">
                  <c:v>1st Qtr</c:v>
                </c:pt>
                <c:pt idx="1">
                  <c:v>2nd Qtr</c:v>
                </c:pt>
              </c:strCache>
            </c:strRef>
          </c:cat>
          <c:val>
            <c:numRef>
              <c:extLst>
                <c:ext xmlns:c15="http://schemas.microsoft.com/office/drawing/2012/chart" uri="{02D57815-91ED-43cb-92C2-25804820EDAC}">
                  <c15:fullRef>
                    <c15:sqref>Sheet1!$B$2:$B$5</c15:sqref>
                  </c15:fullRef>
                </c:ext>
              </c:extLst>
              <c:f>Sheet1!$B$2:$B$3</c:f>
              <c:numCache>
                <c:formatCode>General</c:formatCode>
                <c:ptCount val="2"/>
                <c:pt idx="0">
                  <c:v>5</c:v>
                </c:pt>
                <c:pt idx="1">
                  <c:v>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bubble3D val="0"/>
            <c:spPr>
              <a:solidFill>
                <a:srgbClr val="44546A"/>
              </a:solidFill>
              <a:ln>
                <a:solidFill>
                  <a:schemeClr val="bg1"/>
                </a:solidFill>
              </a:ln>
            </c:spPr>
          </c:dPt>
          <c:dPt>
            <c:idx val="1"/>
            <c:bubble3D val="0"/>
            <c:spPr>
              <a:solidFill>
                <a:srgbClr val="DCDEE0"/>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9</c:v>
                </c:pt>
                <c:pt idx="1">
                  <c:v>1</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spPr>
            <a:solidFill>
              <a:srgbClr val="00B0F0"/>
            </a:solidFill>
            <a:ln>
              <a:solidFill>
                <a:schemeClr val="bg1"/>
              </a:solidFill>
            </a:ln>
          </c:spPr>
          <c:dPt>
            <c:idx val="0"/>
            <c:bubble3D val="0"/>
            <c:spPr>
              <a:solidFill>
                <a:srgbClr val="70AD47"/>
              </a:solidFill>
              <a:ln>
                <a:solidFill>
                  <a:schemeClr val="bg1"/>
                </a:solidFill>
              </a:ln>
            </c:spPr>
          </c:dPt>
          <c:dPt>
            <c:idx val="1"/>
            <c:bubble3D val="0"/>
            <c:spPr>
              <a:solidFill>
                <a:srgbClr val="DCDEE0"/>
              </a:solidFill>
              <a:ln>
                <a:solidFill>
                  <a:schemeClr val="bg1"/>
                </a:solidFill>
              </a:ln>
            </c:spPr>
          </c:dPt>
          <c:cat>
            <c:strRef>
              <c:f>Sheet1!$A$2:$A$5</c:f>
              <c:strCache>
                <c:ptCount val="2"/>
                <c:pt idx="0">
                  <c:v>1st Qtr</c:v>
                </c:pt>
                <c:pt idx="1">
                  <c:v>2nd Qtr</c:v>
                </c:pt>
              </c:strCache>
            </c:strRef>
          </c:cat>
          <c:val>
            <c:numRef>
              <c:f>Sheet1!$B$2:$B$5</c:f>
              <c:numCache>
                <c:formatCode>General</c:formatCode>
                <c:ptCount val="4"/>
                <c:pt idx="0">
                  <c:v>8.5</c:v>
                </c:pt>
                <c:pt idx="1">
                  <c:v>1.5</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Sheet1!$B$2</c:f>
              <c:numCache>
                <c:formatCode>0%</c:formatCode>
                <c:ptCount val="1"/>
                <c:pt idx="0">
                  <c:v>0.34</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Sheet1!$C$2</c:f>
              <c:numCache>
                <c:formatCode>0%</c:formatCode>
                <c:ptCount val="1"/>
                <c:pt idx="0">
                  <c:v>0.57999999999999996</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Sheet1!$D$2</c:f>
              <c:numCache>
                <c:formatCode>0%</c:formatCode>
                <c:ptCount val="1"/>
                <c:pt idx="0">
                  <c:v>0.89</c:v>
                </c:pt>
              </c:numCache>
            </c:numRef>
          </c:val>
        </c:ser>
        <c:dLbls>
          <c:showLegendKey val="0"/>
          <c:showVal val="0"/>
          <c:showCatName val="0"/>
          <c:showSerName val="0"/>
          <c:showPercent val="0"/>
          <c:showBubbleSize val="0"/>
        </c:dLbls>
        <c:gapWidth val="69"/>
        <c:overlap val="-25"/>
        <c:axId val="487213168"/>
        <c:axId val="487208128"/>
      </c:barChart>
      <c:catAx>
        <c:axId val="487213168"/>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sz="1800">
                <a:latin typeface="+mj-lt"/>
                <a:ea typeface="Lato" charset="0"/>
                <a:cs typeface="Lato" charset="0"/>
              </a:defRPr>
            </a:pPr>
            <a:endParaRPr lang="en-US"/>
          </a:p>
        </c:txPr>
        <c:crossAx val="487208128"/>
        <c:crosses val="autoZero"/>
        <c:auto val="1"/>
        <c:lblAlgn val="ctr"/>
        <c:lblOffset val="100"/>
        <c:noMultiLvlLbl val="0"/>
      </c:catAx>
      <c:valAx>
        <c:axId val="487208128"/>
        <c:scaling>
          <c:orientation val="minMax"/>
        </c:scaling>
        <c:delete val="1"/>
        <c:axPos val="l"/>
        <c:numFmt formatCode="0%" sourceLinked="1"/>
        <c:majorTickMark val="in"/>
        <c:minorTickMark val="none"/>
        <c:tickLblPos val="nextTo"/>
        <c:crossAx val="487213168"/>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Sheet1!$B$2</c:f>
              <c:numCache>
                <c:formatCode>0%</c:formatCode>
                <c:ptCount val="1"/>
                <c:pt idx="0">
                  <c:v>0.43</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Sheet1!$C$2</c:f>
              <c:numCache>
                <c:formatCode>0%</c:formatCode>
                <c:ptCount val="1"/>
                <c:pt idx="0">
                  <c:v>0.67</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Sheet1!$D$2</c:f>
              <c:numCache>
                <c:formatCode>0%</c:formatCode>
                <c:ptCount val="1"/>
                <c:pt idx="0">
                  <c:v>0.36</c:v>
                </c:pt>
              </c:numCache>
            </c:numRef>
          </c:val>
        </c:ser>
        <c:dLbls>
          <c:showLegendKey val="0"/>
          <c:showVal val="0"/>
          <c:showCatName val="0"/>
          <c:showSerName val="0"/>
          <c:showPercent val="0"/>
          <c:showBubbleSize val="0"/>
        </c:dLbls>
        <c:gapWidth val="69"/>
        <c:overlap val="-25"/>
        <c:axId val="307160992"/>
        <c:axId val="307162672"/>
      </c:barChart>
      <c:catAx>
        <c:axId val="307160992"/>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sz="1800">
                <a:latin typeface="+mj-lt"/>
                <a:ea typeface="Lato" charset="0"/>
                <a:cs typeface="Lato" charset="0"/>
              </a:defRPr>
            </a:pPr>
            <a:endParaRPr lang="en-US"/>
          </a:p>
        </c:txPr>
        <c:crossAx val="307162672"/>
        <c:crosses val="autoZero"/>
        <c:auto val="1"/>
        <c:lblAlgn val="ctr"/>
        <c:lblOffset val="100"/>
        <c:noMultiLvlLbl val="0"/>
      </c:catAx>
      <c:valAx>
        <c:axId val="307162672"/>
        <c:scaling>
          <c:orientation val="minMax"/>
        </c:scaling>
        <c:delete val="1"/>
        <c:axPos val="l"/>
        <c:numFmt formatCode="0%" sourceLinked="1"/>
        <c:majorTickMark val="in"/>
        <c:minorTickMark val="none"/>
        <c:tickLblPos val="nextTo"/>
        <c:crossAx val="307160992"/>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Sheet1!$B$2</c:f>
              <c:numCache>
                <c:formatCode>0%</c:formatCode>
                <c:ptCount val="1"/>
                <c:pt idx="0">
                  <c:v>0.78</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Sheet1!$C$2</c:f>
              <c:numCache>
                <c:formatCode>0%</c:formatCode>
                <c:ptCount val="1"/>
                <c:pt idx="0">
                  <c:v>0.34</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307159312"/>
        <c:axId val="307158752"/>
      </c:barChart>
      <c:catAx>
        <c:axId val="307159312"/>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sz="1800">
                <a:latin typeface="+mj-lt"/>
                <a:ea typeface="Lato" charset="0"/>
                <a:cs typeface="Lato" charset="0"/>
              </a:defRPr>
            </a:pPr>
            <a:endParaRPr lang="en-US"/>
          </a:p>
        </c:txPr>
        <c:crossAx val="307158752"/>
        <c:crosses val="autoZero"/>
        <c:auto val="1"/>
        <c:lblAlgn val="ctr"/>
        <c:lblOffset val="100"/>
        <c:noMultiLvlLbl val="0"/>
      </c:catAx>
      <c:valAx>
        <c:axId val="307158752"/>
        <c:scaling>
          <c:orientation val="minMax"/>
        </c:scaling>
        <c:delete val="1"/>
        <c:axPos val="l"/>
        <c:numFmt formatCode="0%" sourceLinked="1"/>
        <c:majorTickMark val="in"/>
        <c:minorTickMark val="none"/>
        <c:tickLblPos val="nextTo"/>
        <c:crossAx val="307159312"/>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sz="12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Sheet1!$B$2</c:f>
              <c:numCache>
                <c:formatCode>0%</c:formatCode>
                <c:ptCount val="1"/>
                <c:pt idx="0">
                  <c:v>0.45</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Sheet1!$C$2</c:f>
              <c:numCache>
                <c:formatCode>0%</c:formatCode>
                <c:ptCount val="1"/>
                <c:pt idx="0">
                  <c:v>0.57999999999999996</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sz="1400">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307154832"/>
        <c:axId val="307154272"/>
      </c:barChart>
      <c:catAx>
        <c:axId val="307154832"/>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sz="1800">
                <a:latin typeface="+mj-lt"/>
                <a:ea typeface="Lato" charset="0"/>
                <a:cs typeface="Lato" charset="0"/>
              </a:defRPr>
            </a:pPr>
            <a:endParaRPr lang="en-US"/>
          </a:p>
        </c:txPr>
        <c:crossAx val="307154272"/>
        <c:crosses val="autoZero"/>
        <c:auto val="1"/>
        <c:lblAlgn val="ctr"/>
        <c:lblOffset val="100"/>
        <c:noMultiLvlLbl val="0"/>
      </c:catAx>
      <c:valAx>
        <c:axId val="307154272"/>
        <c:scaling>
          <c:orientation val="minMax"/>
        </c:scaling>
        <c:delete val="1"/>
        <c:axPos val="l"/>
        <c:numFmt formatCode="0%" sourceLinked="1"/>
        <c:majorTickMark val="in"/>
        <c:minorTickMark val="none"/>
        <c:tickLblPos val="nextTo"/>
        <c:crossAx val="307154832"/>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78B4F4-0E37-45D0-A03B-BC6109B7B9EC}" type="datetimeFigureOut">
              <a:rPr lang="en-GB" smtClean="0"/>
              <a:t>12/06/2018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1AAE0B-E3A9-415E-BF9D-35A66B2C4B2F}" type="slidenum">
              <a:rPr lang="en-GB" smtClean="0"/>
              <a:t>‹#›</a:t>
            </a:fld>
            <a:endParaRPr lang="en-GB"/>
          </a:p>
        </p:txBody>
      </p:sp>
    </p:spTree>
    <p:extLst>
      <p:ext uri="{BB962C8B-B14F-4D97-AF65-F5344CB8AC3E}">
        <p14:creationId xmlns:p14="http://schemas.microsoft.com/office/powerpoint/2010/main" val="925507237"/>
      </p:ext>
    </p:extLst>
  </p:cSld>
  <p:clrMap bg1="lt1" tx1="dk1" bg2="lt2" tx2="dk2" accent1="accent1" accent2="accent2" accent3="accent3" accent4="accent4" accent5="accent5" accent6="accent6" hlink="hlink" folHlink="folHlink"/>
  <p:notesStyle>
    <a:lvl1pPr marL="0" algn="l" defTabSz="914034" rtl="0" eaLnBrk="1" latinLnBrk="0" hangingPunct="1">
      <a:defRPr sz="1200" kern="1200">
        <a:solidFill>
          <a:schemeClr val="tx1"/>
        </a:solidFill>
        <a:latin typeface="+mn-lt"/>
        <a:ea typeface="+mn-ea"/>
        <a:cs typeface="+mn-cs"/>
      </a:defRPr>
    </a:lvl1pPr>
    <a:lvl2pPr marL="457018" algn="l" defTabSz="914034" rtl="0" eaLnBrk="1" latinLnBrk="0" hangingPunct="1">
      <a:defRPr sz="1200" kern="1200">
        <a:solidFill>
          <a:schemeClr val="tx1"/>
        </a:solidFill>
        <a:latin typeface="+mn-lt"/>
        <a:ea typeface="+mn-ea"/>
        <a:cs typeface="+mn-cs"/>
      </a:defRPr>
    </a:lvl2pPr>
    <a:lvl3pPr marL="914034" algn="l" defTabSz="914034" rtl="0" eaLnBrk="1" latinLnBrk="0" hangingPunct="1">
      <a:defRPr sz="1200" kern="1200">
        <a:solidFill>
          <a:schemeClr val="tx1"/>
        </a:solidFill>
        <a:latin typeface="+mn-lt"/>
        <a:ea typeface="+mn-ea"/>
        <a:cs typeface="+mn-cs"/>
      </a:defRPr>
    </a:lvl3pPr>
    <a:lvl4pPr marL="1371052" algn="l" defTabSz="914034" rtl="0" eaLnBrk="1" latinLnBrk="0" hangingPunct="1">
      <a:defRPr sz="1200" kern="1200">
        <a:solidFill>
          <a:schemeClr val="tx1"/>
        </a:solidFill>
        <a:latin typeface="+mn-lt"/>
        <a:ea typeface="+mn-ea"/>
        <a:cs typeface="+mn-cs"/>
      </a:defRPr>
    </a:lvl4pPr>
    <a:lvl5pPr marL="1828069" algn="l" defTabSz="914034" rtl="0" eaLnBrk="1" latinLnBrk="0" hangingPunct="1">
      <a:defRPr sz="1200" kern="1200">
        <a:solidFill>
          <a:schemeClr val="tx1"/>
        </a:solidFill>
        <a:latin typeface="+mn-lt"/>
        <a:ea typeface="+mn-ea"/>
        <a:cs typeface="+mn-cs"/>
      </a:defRPr>
    </a:lvl5pPr>
    <a:lvl6pPr marL="2285086" algn="l" defTabSz="914034" rtl="0" eaLnBrk="1" latinLnBrk="0" hangingPunct="1">
      <a:defRPr sz="1200" kern="1200">
        <a:solidFill>
          <a:schemeClr val="tx1"/>
        </a:solidFill>
        <a:latin typeface="+mn-lt"/>
        <a:ea typeface="+mn-ea"/>
        <a:cs typeface="+mn-cs"/>
      </a:defRPr>
    </a:lvl6pPr>
    <a:lvl7pPr marL="2742104" algn="l" defTabSz="914034" rtl="0" eaLnBrk="1" latinLnBrk="0" hangingPunct="1">
      <a:defRPr sz="1200" kern="1200">
        <a:solidFill>
          <a:schemeClr val="tx1"/>
        </a:solidFill>
        <a:latin typeface="+mn-lt"/>
        <a:ea typeface="+mn-ea"/>
        <a:cs typeface="+mn-cs"/>
      </a:defRPr>
    </a:lvl7pPr>
    <a:lvl8pPr marL="3199120" algn="l" defTabSz="914034" rtl="0" eaLnBrk="1" latinLnBrk="0" hangingPunct="1">
      <a:defRPr sz="1200" kern="1200">
        <a:solidFill>
          <a:schemeClr val="tx1"/>
        </a:solidFill>
        <a:latin typeface="+mn-lt"/>
        <a:ea typeface="+mn-ea"/>
        <a:cs typeface="+mn-cs"/>
      </a:defRPr>
    </a:lvl8pPr>
    <a:lvl9pPr marL="3656138" algn="l" defTabSz="91403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4DDAD74B-4254-4A15-B920-236F271C9A39}" type="slidenum">
              <a:rPr lang="id-ID" smtClean="0"/>
              <a:t>1</a:t>
            </a:fld>
            <a:endParaRPr lang="id-ID"/>
          </a:p>
        </p:txBody>
      </p:sp>
    </p:spTree>
    <p:extLst>
      <p:ext uri="{BB962C8B-B14F-4D97-AF65-F5344CB8AC3E}">
        <p14:creationId xmlns:p14="http://schemas.microsoft.com/office/powerpoint/2010/main" val="33450266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21</a:t>
            </a:fld>
            <a:endParaRPr lang="en-GB"/>
          </a:p>
        </p:txBody>
      </p:sp>
    </p:spTree>
    <p:extLst>
      <p:ext uri="{BB962C8B-B14F-4D97-AF65-F5344CB8AC3E}">
        <p14:creationId xmlns:p14="http://schemas.microsoft.com/office/powerpoint/2010/main" val="3669674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23</a:t>
            </a:fld>
            <a:endParaRPr lang="en-GB"/>
          </a:p>
        </p:txBody>
      </p:sp>
    </p:spTree>
    <p:extLst>
      <p:ext uri="{BB962C8B-B14F-4D97-AF65-F5344CB8AC3E}">
        <p14:creationId xmlns:p14="http://schemas.microsoft.com/office/powerpoint/2010/main" val="2755671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25</a:t>
            </a:fld>
            <a:endParaRPr lang="en-GB"/>
          </a:p>
        </p:txBody>
      </p:sp>
    </p:spTree>
    <p:extLst>
      <p:ext uri="{BB962C8B-B14F-4D97-AF65-F5344CB8AC3E}">
        <p14:creationId xmlns:p14="http://schemas.microsoft.com/office/powerpoint/2010/main" val="2203942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26</a:t>
            </a:fld>
            <a:endParaRPr lang="en-GB"/>
          </a:p>
        </p:txBody>
      </p:sp>
    </p:spTree>
    <p:extLst>
      <p:ext uri="{BB962C8B-B14F-4D97-AF65-F5344CB8AC3E}">
        <p14:creationId xmlns:p14="http://schemas.microsoft.com/office/powerpoint/2010/main" val="2669662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28</a:t>
            </a:fld>
            <a:endParaRPr lang="en-GB"/>
          </a:p>
        </p:txBody>
      </p:sp>
    </p:spTree>
    <p:extLst>
      <p:ext uri="{BB962C8B-B14F-4D97-AF65-F5344CB8AC3E}">
        <p14:creationId xmlns:p14="http://schemas.microsoft.com/office/powerpoint/2010/main" val="4147817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3035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9</a:t>
            </a:fld>
            <a:endParaRPr lang="en-GB"/>
          </a:p>
        </p:txBody>
      </p:sp>
    </p:spTree>
    <p:extLst>
      <p:ext uri="{BB962C8B-B14F-4D97-AF65-F5344CB8AC3E}">
        <p14:creationId xmlns:p14="http://schemas.microsoft.com/office/powerpoint/2010/main" val="4267160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
        <p:cNvGrpSpPr/>
        <p:nvPr/>
      </p:nvGrpSpPr>
      <p:grpSpPr>
        <a:xfrm>
          <a:off x="0" y="0"/>
          <a:ext cx="0" cy="0"/>
          <a:chOff x="0" y="0"/>
          <a:chExt cx="0" cy="0"/>
        </a:xfrm>
      </p:grpSpPr>
      <p:sp>
        <p:nvSpPr>
          <p:cNvPr id="745" name="Shape 7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746" name="Shape 7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2340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12</a:t>
            </a:fld>
            <a:endParaRPr lang="en-GB"/>
          </a:p>
        </p:txBody>
      </p:sp>
    </p:spTree>
    <p:extLst>
      <p:ext uri="{BB962C8B-B14F-4D97-AF65-F5344CB8AC3E}">
        <p14:creationId xmlns:p14="http://schemas.microsoft.com/office/powerpoint/2010/main" val="3380115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13</a:t>
            </a:fld>
            <a:endParaRPr lang="en-GB"/>
          </a:p>
        </p:txBody>
      </p:sp>
    </p:spTree>
    <p:extLst>
      <p:ext uri="{BB962C8B-B14F-4D97-AF65-F5344CB8AC3E}">
        <p14:creationId xmlns:p14="http://schemas.microsoft.com/office/powerpoint/2010/main" val="4012330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1"/>
        <p:cNvGrpSpPr/>
        <p:nvPr/>
      </p:nvGrpSpPr>
      <p:grpSpPr>
        <a:xfrm>
          <a:off x="0" y="0"/>
          <a:ext cx="0" cy="0"/>
          <a:chOff x="0" y="0"/>
          <a:chExt cx="0" cy="0"/>
        </a:xfrm>
      </p:grpSpPr>
      <p:sp>
        <p:nvSpPr>
          <p:cNvPr id="4492" name="Shape 44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493" name="Shape 44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3363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01AAE0B-E3A9-415E-BF9D-35A66B2C4B2F}" type="slidenum">
              <a:rPr lang="en-GB" smtClean="0"/>
              <a:t>18</a:t>
            </a:fld>
            <a:endParaRPr lang="en-GB"/>
          </a:p>
        </p:txBody>
      </p:sp>
    </p:spTree>
    <p:extLst>
      <p:ext uri="{BB962C8B-B14F-4D97-AF65-F5344CB8AC3E}">
        <p14:creationId xmlns:p14="http://schemas.microsoft.com/office/powerpoint/2010/main" val="3004064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2"/>
        <p:cNvGrpSpPr/>
        <p:nvPr/>
      </p:nvGrpSpPr>
      <p:grpSpPr>
        <a:xfrm>
          <a:off x="0" y="0"/>
          <a:ext cx="0" cy="0"/>
          <a:chOff x="0" y="0"/>
          <a:chExt cx="0" cy="0"/>
        </a:xfrm>
      </p:grpSpPr>
      <p:sp>
        <p:nvSpPr>
          <p:cNvPr id="1723" name="Shape 17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724" name="Shape 17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6868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ext Placeholder 12"/>
          <p:cNvSpPr>
            <a:spLocks noGrp="1"/>
          </p:cNvSpPr>
          <p:nvPr>
            <p:ph type="body" sz="quarter" idx="11" hasCustomPrompt="1"/>
          </p:nvPr>
        </p:nvSpPr>
        <p:spPr>
          <a:xfrm>
            <a:off x="1066800" y="1861626"/>
            <a:ext cx="4546209" cy="516988"/>
          </a:xfrm>
        </p:spPr>
        <p:txBody>
          <a:bodyPr lIns="0" rIns="0">
            <a:normAutofit/>
          </a:bodyPr>
          <a:lstStyle>
            <a:lvl1pPr marL="0" indent="0">
              <a:buNone/>
              <a:defRPr sz="1400" b="0" baseline="0">
                <a:solidFill>
                  <a:schemeClr val="bg1">
                    <a:lumMod val="65000"/>
                  </a:schemeClr>
                </a:solidFill>
                <a:latin typeface="+mj-lt"/>
              </a:defRPr>
            </a:lvl1pPr>
            <a:lvl2pPr marL="457177" indent="0">
              <a:buNone/>
              <a:defRPr/>
            </a:lvl2pPr>
            <a:lvl3pPr marL="914354" indent="0">
              <a:buNone/>
              <a:defRPr/>
            </a:lvl3pPr>
            <a:lvl4pPr marL="1371531" indent="0">
              <a:buNone/>
              <a:defRPr/>
            </a:lvl4pPr>
            <a:lvl5pPr marL="1828709" indent="0">
              <a:buNone/>
              <a:defRPr/>
            </a:lvl5pPr>
          </a:lstStyle>
          <a:p>
            <a:pPr lvl="0"/>
            <a:r>
              <a:rPr lang="en-US" dirty="0" smtClean="0"/>
              <a:t>Write Your Article Title Here</a:t>
            </a:r>
            <a:endParaRPr lang="en-GB" dirty="0"/>
          </a:p>
        </p:txBody>
      </p:sp>
      <p:sp>
        <p:nvSpPr>
          <p:cNvPr id="15" name="Text Placeholder 14"/>
          <p:cNvSpPr>
            <a:spLocks noGrp="1"/>
          </p:cNvSpPr>
          <p:nvPr>
            <p:ph type="body" sz="quarter" idx="12" hasCustomPrompt="1"/>
          </p:nvPr>
        </p:nvSpPr>
        <p:spPr>
          <a:xfrm>
            <a:off x="1066801" y="2230154"/>
            <a:ext cx="4546208" cy="1166352"/>
          </a:xfrm>
        </p:spPr>
        <p:txBody>
          <a:bodyPr lIns="0" rIns="0">
            <a:normAutofit/>
          </a:bodyPr>
          <a:lstStyle>
            <a:lvl1pPr marL="0" indent="0">
              <a:lnSpc>
                <a:spcPct val="100000"/>
              </a:lnSpc>
              <a:buNone/>
              <a:defRPr sz="1050" baseline="0">
                <a:solidFill>
                  <a:schemeClr val="bg1">
                    <a:lumMod val="65000"/>
                  </a:schemeClr>
                </a:solidFill>
                <a:latin typeface="+mn-lt"/>
              </a:defRPr>
            </a:lvl1pPr>
            <a:lvl2pPr marL="457177" indent="0">
              <a:buNone/>
              <a:defRPr>
                <a:latin typeface="Source Sans Pro" panose="020B0503030403020204" pitchFamily="34" charset="0"/>
              </a:defRPr>
            </a:lvl2pPr>
            <a:lvl3pPr marL="914354" indent="0">
              <a:buNone/>
              <a:defRPr>
                <a:latin typeface="Source Sans Pro" panose="020B0503030403020204" pitchFamily="34" charset="0"/>
              </a:defRPr>
            </a:lvl3pPr>
            <a:lvl4pPr marL="1371531" indent="0">
              <a:buNone/>
              <a:defRPr>
                <a:latin typeface="Source Sans Pro" panose="020B0503030403020204" pitchFamily="34" charset="0"/>
              </a:defRPr>
            </a:lvl4pPr>
            <a:lvl5pPr marL="1828709" indent="0">
              <a:buNone/>
              <a:defRPr>
                <a:latin typeface="Source Sans Pro" panose="020B0503030403020204" pitchFamily="34"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Lorem</a:t>
            </a:r>
            <a:r>
              <a:rPr lang="en-US" dirty="0" smtClean="0"/>
              <a:t> dolor sit </a:t>
            </a:r>
            <a:r>
              <a:rPr lang="en-US" dirty="0" err="1" smtClean="0"/>
              <a:t>amet</a:t>
            </a:r>
            <a:r>
              <a:rPr lang="en-US" dirty="0" smtClean="0"/>
              <a:t>, </a:t>
            </a:r>
            <a:r>
              <a:rPr lang="en-US" dirty="0" err="1" smtClean="0"/>
              <a:t>consectetuer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sed</a:t>
            </a:r>
            <a:r>
              <a:rPr lang="en-US" dirty="0" smtClean="0"/>
              <a:t> </a:t>
            </a:r>
            <a:r>
              <a:rPr lang="en-US" dirty="0" err="1" smtClean="0"/>
              <a:t>diam</a:t>
            </a:r>
            <a:r>
              <a:rPr lang="en-US" dirty="0" smtClean="0"/>
              <a:t> </a:t>
            </a:r>
            <a:r>
              <a:rPr lang="en-US" dirty="0" err="1" smtClean="0"/>
              <a:t>nonummy</a:t>
            </a:r>
            <a:r>
              <a:rPr lang="en-US" dirty="0" smtClean="0"/>
              <a:t> </a:t>
            </a:r>
            <a:r>
              <a:rPr lang="en-US" dirty="0" err="1" smtClean="0"/>
              <a:t>ipsum</a:t>
            </a:r>
            <a:r>
              <a:rPr lang="en-US" dirty="0" smtClean="0"/>
              <a:t> </a:t>
            </a:r>
            <a:r>
              <a:rPr lang="en-US" dirty="0" err="1" smtClean="0"/>
              <a:t>nibh</a:t>
            </a:r>
            <a:r>
              <a:rPr lang="en-US" dirty="0" smtClean="0"/>
              <a:t> </a:t>
            </a:r>
            <a:r>
              <a:rPr lang="en-US" dirty="0" err="1" smtClean="0"/>
              <a:t>euismod</a:t>
            </a:r>
            <a:r>
              <a:rPr lang="en-US" dirty="0" smtClean="0"/>
              <a:t> </a:t>
            </a:r>
            <a:r>
              <a:rPr lang="en-US" dirty="0" err="1" smtClean="0"/>
              <a:t>tincidunt</a:t>
            </a:r>
            <a:r>
              <a:rPr lang="en-US" dirty="0" smtClean="0"/>
              <a:t> </a:t>
            </a:r>
            <a:r>
              <a:rPr lang="en-US" dirty="0" err="1" smtClean="0"/>
              <a:t>ut</a:t>
            </a:r>
            <a:r>
              <a:rPr lang="en-US" dirty="0" smtClean="0"/>
              <a:t> </a:t>
            </a:r>
            <a:r>
              <a:rPr lang="en-US" dirty="0" err="1" smtClean="0"/>
              <a:t>laoreet</a:t>
            </a:r>
            <a:r>
              <a:rPr lang="en-US" dirty="0" smtClean="0"/>
              <a:t> </a:t>
            </a:r>
            <a:r>
              <a:rPr lang="en-US" dirty="0" err="1" smtClean="0"/>
              <a:t>dolore</a:t>
            </a: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volutpat</a:t>
            </a:r>
            <a:r>
              <a:rPr lang="en-US" dirty="0" smtClean="0"/>
              <a:t>. </a:t>
            </a:r>
            <a:r>
              <a:rPr lang="en-US" dirty="0" err="1" smtClean="0"/>
              <a:t>Ut</a:t>
            </a:r>
            <a:r>
              <a:rPr lang="en-US" dirty="0" smtClean="0"/>
              <a:t> </a:t>
            </a:r>
            <a:r>
              <a:rPr lang="en-US" dirty="0" err="1" smtClean="0"/>
              <a:t>wisi</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a:t>
            </a:r>
            <a:r>
              <a:rPr lang="en-US" dirty="0" err="1" smtClean="0"/>
              <a:t>exerci</a:t>
            </a:r>
            <a:r>
              <a:rPr lang="en-US" dirty="0" smtClean="0"/>
              <a:t> </a:t>
            </a:r>
            <a:r>
              <a:rPr lang="en-US" dirty="0" err="1" smtClean="0"/>
              <a:t>tation</a:t>
            </a:r>
            <a:r>
              <a:rPr lang="en-US" dirty="0" smtClean="0"/>
              <a:t> </a:t>
            </a:r>
            <a:r>
              <a:rPr lang="en-US" dirty="0" err="1" smtClean="0"/>
              <a:t>ullamcorper</a:t>
            </a:r>
            <a:r>
              <a:rPr lang="en-US" dirty="0" smtClean="0"/>
              <a:t> </a:t>
            </a:r>
            <a:r>
              <a:rPr lang="en-US" dirty="0" err="1" smtClean="0"/>
              <a:t>suscipit</a:t>
            </a:r>
            <a:r>
              <a:rPr lang="en-US" dirty="0" smtClean="0"/>
              <a:t> </a:t>
            </a:r>
            <a:r>
              <a:rPr lang="en-US" dirty="0" err="1" smtClean="0"/>
              <a:t>lobortis</a:t>
            </a:r>
            <a:r>
              <a:rPr lang="en-US" dirty="0" smtClean="0"/>
              <a:t> </a:t>
            </a:r>
            <a:r>
              <a:rPr lang="en-US" dirty="0" err="1" smtClean="0"/>
              <a:t>nisl</a:t>
            </a:r>
            <a:r>
              <a:rPr lang="en-US" dirty="0" smtClean="0"/>
              <a:t>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autem</a:t>
            </a:r>
            <a:r>
              <a:rPr lang="en-US" dirty="0" smtClean="0"/>
              <a:t> </a:t>
            </a:r>
            <a:r>
              <a:rPr lang="en-US" dirty="0" err="1" smtClean="0"/>
              <a:t>vel</a:t>
            </a:r>
            <a:r>
              <a:rPr lang="en-US" dirty="0" smtClean="0"/>
              <a:t> </a:t>
            </a:r>
            <a:r>
              <a:rPr lang="en-US" dirty="0" err="1" smtClean="0"/>
              <a:t>eum</a:t>
            </a:r>
            <a:r>
              <a:rPr lang="en-US" dirty="0" smtClean="0"/>
              <a:t> </a:t>
            </a:r>
            <a:r>
              <a:rPr lang="en-US" dirty="0" err="1" smtClean="0"/>
              <a:t>iriure</a:t>
            </a:r>
            <a:r>
              <a:rPr lang="en-US" dirty="0" smtClean="0"/>
              <a:t> dolor in </a:t>
            </a:r>
            <a:r>
              <a:rPr lang="en-US" dirty="0" err="1" smtClean="0"/>
              <a:t>hendrerit</a:t>
            </a:r>
            <a:r>
              <a:rPr lang="en-US" dirty="0" smtClean="0"/>
              <a:t> in </a:t>
            </a:r>
            <a:r>
              <a:rPr lang="en-US" dirty="0" err="1" smtClean="0"/>
              <a:t>vulputate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molestie</a:t>
            </a:r>
            <a:r>
              <a:rPr lang="en-US" dirty="0" smtClean="0"/>
              <a:t> </a:t>
            </a:r>
            <a:r>
              <a:rPr lang="en-US" dirty="0" err="1" smtClean="0"/>
              <a:t>consequat</a:t>
            </a:r>
            <a:r>
              <a:rPr lang="en-US" dirty="0" smtClean="0"/>
              <a:t>, </a:t>
            </a:r>
            <a:r>
              <a:rPr lang="en-US" dirty="0" err="1" smtClean="0"/>
              <a:t>vel</a:t>
            </a:r>
            <a:r>
              <a:rPr lang="en-US" dirty="0" smtClean="0"/>
              <a:t> </a:t>
            </a:r>
            <a:r>
              <a:rPr lang="en-US" dirty="0" err="1" smtClean="0"/>
              <a:t>illum</a:t>
            </a:r>
            <a:r>
              <a:rPr lang="en-US" dirty="0" smtClean="0"/>
              <a:t> </a:t>
            </a:r>
            <a:r>
              <a:rPr lang="en-US" dirty="0" err="1" smtClean="0"/>
              <a:t>dolore</a:t>
            </a:r>
            <a:endParaRPr lang="en-GB" dirty="0"/>
          </a:p>
        </p:txBody>
      </p:sp>
      <p:sp>
        <p:nvSpPr>
          <p:cNvPr id="18" name="Text Placeholder 12"/>
          <p:cNvSpPr>
            <a:spLocks noGrp="1"/>
          </p:cNvSpPr>
          <p:nvPr>
            <p:ph type="body" sz="quarter" idx="13" hasCustomPrompt="1"/>
          </p:nvPr>
        </p:nvSpPr>
        <p:spPr>
          <a:xfrm>
            <a:off x="6578993" y="1861626"/>
            <a:ext cx="4546209" cy="516988"/>
          </a:xfrm>
        </p:spPr>
        <p:txBody>
          <a:bodyPr lIns="0" rIns="0">
            <a:normAutofit/>
          </a:bodyPr>
          <a:lstStyle>
            <a:lvl1pPr marL="0" indent="0" algn="r">
              <a:buNone/>
              <a:defRPr sz="1400" b="0" baseline="0">
                <a:solidFill>
                  <a:schemeClr val="bg1">
                    <a:lumMod val="65000"/>
                  </a:schemeClr>
                </a:solidFill>
                <a:latin typeface="+mj-lt"/>
              </a:defRPr>
            </a:lvl1pPr>
            <a:lvl2pPr marL="457177" indent="0">
              <a:buNone/>
              <a:defRPr/>
            </a:lvl2pPr>
            <a:lvl3pPr marL="914354" indent="0">
              <a:buNone/>
              <a:defRPr/>
            </a:lvl3pPr>
            <a:lvl4pPr marL="1371531" indent="0">
              <a:buNone/>
              <a:defRPr/>
            </a:lvl4pPr>
            <a:lvl5pPr marL="1828709" indent="0">
              <a:buNone/>
              <a:defRPr/>
            </a:lvl5pPr>
          </a:lstStyle>
          <a:p>
            <a:pPr lvl="0"/>
            <a:r>
              <a:rPr lang="en-US" dirty="0" smtClean="0"/>
              <a:t>Write Your Article Title Here</a:t>
            </a:r>
            <a:endParaRPr lang="en-GB" dirty="0"/>
          </a:p>
        </p:txBody>
      </p:sp>
      <p:sp>
        <p:nvSpPr>
          <p:cNvPr id="19" name="Text Placeholder 14"/>
          <p:cNvSpPr>
            <a:spLocks noGrp="1"/>
          </p:cNvSpPr>
          <p:nvPr>
            <p:ph type="body" sz="quarter" idx="14" hasCustomPrompt="1"/>
          </p:nvPr>
        </p:nvSpPr>
        <p:spPr>
          <a:xfrm>
            <a:off x="6578992" y="2230155"/>
            <a:ext cx="4546208" cy="1695907"/>
          </a:xfrm>
        </p:spPr>
        <p:txBody>
          <a:bodyPr lIns="0" rIns="0">
            <a:normAutofit/>
          </a:bodyPr>
          <a:lstStyle>
            <a:lvl1pPr marL="0" indent="0" algn="r">
              <a:lnSpc>
                <a:spcPct val="100000"/>
              </a:lnSpc>
              <a:buNone/>
              <a:defRPr sz="1050" baseline="0">
                <a:solidFill>
                  <a:schemeClr val="bg1">
                    <a:lumMod val="65000"/>
                  </a:schemeClr>
                </a:solidFill>
                <a:latin typeface="+mn-lt"/>
              </a:defRPr>
            </a:lvl1pPr>
            <a:lvl2pPr marL="457177" indent="0">
              <a:buNone/>
              <a:defRPr>
                <a:latin typeface="Source Sans Pro" panose="020B0503030403020204" pitchFamily="34" charset="0"/>
              </a:defRPr>
            </a:lvl2pPr>
            <a:lvl3pPr marL="914354" indent="0">
              <a:buNone/>
              <a:defRPr>
                <a:latin typeface="Source Sans Pro" panose="020B0503030403020204" pitchFamily="34" charset="0"/>
              </a:defRPr>
            </a:lvl3pPr>
            <a:lvl4pPr marL="1371531" indent="0">
              <a:buNone/>
              <a:defRPr>
                <a:latin typeface="Source Sans Pro" panose="020B0503030403020204" pitchFamily="34" charset="0"/>
              </a:defRPr>
            </a:lvl4pPr>
            <a:lvl5pPr marL="1828709" indent="0">
              <a:buNone/>
              <a:defRPr>
                <a:latin typeface="Source Sans Pro" panose="020B0503030403020204" pitchFamily="34"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consectetuer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sed</a:t>
            </a:r>
            <a:r>
              <a:rPr lang="en-US" dirty="0" smtClean="0"/>
              <a:t> </a:t>
            </a:r>
            <a:r>
              <a:rPr lang="en-US" dirty="0" err="1" smtClean="0"/>
              <a:t>diam</a:t>
            </a:r>
            <a:r>
              <a:rPr lang="en-US" dirty="0" smtClean="0"/>
              <a:t> </a:t>
            </a:r>
            <a:r>
              <a:rPr lang="en-US" dirty="0" err="1" smtClean="0"/>
              <a:t>nonummy</a:t>
            </a:r>
            <a:r>
              <a:rPr lang="en-US" dirty="0" smtClean="0"/>
              <a:t> </a:t>
            </a:r>
            <a:r>
              <a:rPr lang="en-US" dirty="0" err="1" smtClean="0"/>
              <a:t>nibh</a:t>
            </a:r>
            <a:r>
              <a:rPr lang="en-US" dirty="0" smtClean="0"/>
              <a:t> </a:t>
            </a:r>
            <a:r>
              <a:rPr lang="en-US" dirty="0" err="1" smtClean="0"/>
              <a:t>euismod</a:t>
            </a:r>
            <a:r>
              <a:rPr lang="en-US" dirty="0" smtClean="0"/>
              <a:t> </a:t>
            </a:r>
            <a:r>
              <a:rPr lang="en-US" dirty="0" err="1" smtClean="0"/>
              <a:t>tincidunt</a:t>
            </a:r>
            <a:r>
              <a:rPr lang="en-US" dirty="0" smtClean="0"/>
              <a:t> </a:t>
            </a:r>
            <a:r>
              <a:rPr lang="en-US" dirty="0" err="1" smtClean="0"/>
              <a:t>ut</a:t>
            </a:r>
            <a:r>
              <a:rPr lang="en-US" dirty="0" smtClean="0"/>
              <a:t> </a:t>
            </a:r>
            <a:r>
              <a:rPr lang="en-US" dirty="0" err="1" smtClean="0"/>
              <a:t>laoreet</a:t>
            </a:r>
            <a:r>
              <a:rPr lang="en-US" dirty="0" smtClean="0"/>
              <a:t> </a:t>
            </a:r>
            <a:r>
              <a:rPr lang="en-US" dirty="0" err="1" smtClean="0"/>
              <a:t>dolore</a:t>
            </a: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volutpat</a:t>
            </a:r>
            <a:r>
              <a:rPr lang="en-US" dirty="0" smtClean="0"/>
              <a:t>. </a:t>
            </a:r>
            <a:r>
              <a:rPr lang="en-US" dirty="0" err="1" smtClean="0"/>
              <a:t>Ut</a:t>
            </a:r>
            <a:r>
              <a:rPr lang="en-US" dirty="0" smtClean="0"/>
              <a:t> </a:t>
            </a:r>
            <a:r>
              <a:rPr lang="en-US" dirty="0" err="1" smtClean="0"/>
              <a:t>wisi</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a:t>
            </a:r>
            <a:r>
              <a:rPr lang="en-US" dirty="0" err="1" smtClean="0"/>
              <a:t>exerci</a:t>
            </a:r>
            <a:r>
              <a:rPr lang="en-US" dirty="0" smtClean="0"/>
              <a:t> </a:t>
            </a:r>
            <a:r>
              <a:rPr lang="en-US" dirty="0" err="1" smtClean="0"/>
              <a:t>tation</a:t>
            </a:r>
            <a:r>
              <a:rPr lang="en-US" dirty="0" smtClean="0"/>
              <a:t> </a:t>
            </a:r>
            <a:r>
              <a:rPr lang="en-US" dirty="0" err="1" smtClean="0"/>
              <a:t>ullamcorper</a:t>
            </a:r>
            <a:r>
              <a:rPr lang="en-US" dirty="0" smtClean="0"/>
              <a:t> </a:t>
            </a:r>
            <a:r>
              <a:rPr lang="en-US" dirty="0" err="1" smtClean="0"/>
              <a:t>suscipit</a:t>
            </a:r>
            <a:r>
              <a:rPr lang="en-US" dirty="0" smtClean="0"/>
              <a:t> </a:t>
            </a:r>
            <a:r>
              <a:rPr lang="en-US" dirty="0" err="1" smtClean="0"/>
              <a:t>lobortis</a:t>
            </a:r>
            <a:r>
              <a:rPr lang="en-US" dirty="0" smtClean="0"/>
              <a:t> </a:t>
            </a:r>
            <a:r>
              <a:rPr lang="en-US" dirty="0" err="1" smtClean="0"/>
              <a:t>nisl</a:t>
            </a:r>
            <a:r>
              <a:rPr lang="en-US" dirty="0" smtClean="0"/>
              <a:t>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autem</a:t>
            </a:r>
            <a:r>
              <a:rPr lang="en-US" dirty="0" smtClean="0"/>
              <a:t> </a:t>
            </a:r>
            <a:r>
              <a:rPr lang="en-US" dirty="0" err="1" smtClean="0"/>
              <a:t>vel</a:t>
            </a:r>
            <a:r>
              <a:rPr lang="en-US" dirty="0" smtClean="0"/>
              <a:t> </a:t>
            </a:r>
            <a:r>
              <a:rPr lang="en-US" dirty="0" err="1" smtClean="0"/>
              <a:t>eum</a:t>
            </a:r>
            <a:r>
              <a:rPr lang="en-US" dirty="0" smtClean="0"/>
              <a:t> </a:t>
            </a:r>
            <a:r>
              <a:rPr lang="en-US" dirty="0" err="1" smtClean="0"/>
              <a:t>iriure</a:t>
            </a:r>
            <a:r>
              <a:rPr lang="en-US" dirty="0" smtClean="0"/>
              <a:t> dolor in </a:t>
            </a:r>
            <a:r>
              <a:rPr lang="en-US" dirty="0" err="1" smtClean="0"/>
              <a:t>hendrerit</a:t>
            </a:r>
            <a:r>
              <a:rPr lang="en-US" dirty="0" smtClean="0"/>
              <a:t> in </a:t>
            </a:r>
            <a:r>
              <a:rPr lang="en-US" dirty="0" err="1" smtClean="0"/>
              <a:t>vulputate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molestie</a:t>
            </a:r>
            <a:r>
              <a:rPr lang="en-US" dirty="0" smtClean="0"/>
              <a:t> </a:t>
            </a:r>
            <a:r>
              <a:rPr lang="en-US" dirty="0" err="1" smtClean="0"/>
              <a:t>consequat</a:t>
            </a:r>
            <a:r>
              <a:rPr lang="en-US" dirty="0" smtClean="0"/>
              <a:t>, </a:t>
            </a:r>
            <a:r>
              <a:rPr lang="en-US" dirty="0" err="1" smtClean="0"/>
              <a:t>vel</a:t>
            </a:r>
            <a:r>
              <a:rPr lang="en-US" dirty="0" smtClean="0"/>
              <a:t> </a:t>
            </a:r>
            <a:r>
              <a:rPr lang="en-US" dirty="0" err="1" smtClean="0"/>
              <a:t>illum</a:t>
            </a:r>
            <a:r>
              <a:rPr lang="en-US" dirty="0" smtClean="0"/>
              <a:t> </a:t>
            </a:r>
            <a:r>
              <a:rPr lang="en-US" dirty="0" err="1" smtClean="0"/>
              <a:t>dolore</a:t>
            </a:r>
            <a:endParaRPr lang="en-GB" dirty="0"/>
          </a:p>
        </p:txBody>
      </p:sp>
      <p:sp>
        <p:nvSpPr>
          <p:cNvPr id="20" name="Text Placeholder 12"/>
          <p:cNvSpPr>
            <a:spLocks noGrp="1"/>
          </p:cNvSpPr>
          <p:nvPr>
            <p:ph type="body" sz="quarter" idx="15" hasCustomPrompt="1"/>
          </p:nvPr>
        </p:nvSpPr>
        <p:spPr>
          <a:xfrm>
            <a:off x="1066800" y="4107766"/>
            <a:ext cx="4546209" cy="516988"/>
          </a:xfrm>
        </p:spPr>
        <p:txBody>
          <a:bodyPr lIns="0" rIns="0">
            <a:normAutofit/>
          </a:bodyPr>
          <a:lstStyle>
            <a:lvl1pPr marL="0" indent="0">
              <a:buNone/>
              <a:defRPr sz="1400" b="0" baseline="0">
                <a:solidFill>
                  <a:schemeClr val="bg1"/>
                </a:solidFill>
                <a:latin typeface="+mj-lt"/>
              </a:defRPr>
            </a:lvl1pPr>
            <a:lvl2pPr marL="457177" indent="0">
              <a:buNone/>
              <a:defRPr/>
            </a:lvl2pPr>
            <a:lvl3pPr marL="914354" indent="0">
              <a:buNone/>
              <a:defRPr/>
            </a:lvl3pPr>
            <a:lvl4pPr marL="1371531" indent="0">
              <a:buNone/>
              <a:defRPr/>
            </a:lvl4pPr>
            <a:lvl5pPr marL="1828709" indent="0">
              <a:buNone/>
              <a:defRPr/>
            </a:lvl5pPr>
          </a:lstStyle>
          <a:p>
            <a:pPr lvl="0"/>
            <a:r>
              <a:rPr lang="en-US" dirty="0" smtClean="0"/>
              <a:t>Write Your Article Title Here</a:t>
            </a:r>
            <a:endParaRPr lang="en-GB" dirty="0"/>
          </a:p>
        </p:txBody>
      </p:sp>
      <p:sp>
        <p:nvSpPr>
          <p:cNvPr id="21" name="Text Placeholder 14"/>
          <p:cNvSpPr>
            <a:spLocks noGrp="1"/>
          </p:cNvSpPr>
          <p:nvPr>
            <p:ph type="body" sz="quarter" idx="16" hasCustomPrompt="1"/>
          </p:nvPr>
        </p:nvSpPr>
        <p:spPr>
          <a:xfrm>
            <a:off x="1066801" y="4476295"/>
            <a:ext cx="4546208" cy="1695907"/>
          </a:xfrm>
        </p:spPr>
        <p:txBody>
          <a:bodyPr lIns="0" rIns="0">
            <a:normAutofit/>
          </a:bodyPr>
          <a:lstStyle>
            <a:lvl1pPr marL="0" indent="0">
              <a:lnSpc>
                <a:spcPct val="100000"/>
              </a:lnSpc>
              <a:buNone/>
              <a:defRPr sz="1050" baseline="0">
                <a:solidFill>
                  <a:schemeClr val="bg1"/>
                </a:solidFill>
                <a:latin typeface="+mn-lt"/>
              </a:defRPr>
            </a:lvl1pPr>
            <a:lvl2pPr marL="457177" indent="0">
              <a:buNone/>
              <a:defRPr>
                <a:latin typeface="Source Sans Pro" panose="020B0503030403020204" pitchFamily="34" charset="0"/>
              </a:defRPr>
            </a:lvl2pPr>
            <a:lvl3pPr marL="914354" indent="0">
              <a:buNone/>
              <a:defRPr>
                <a:latin typeface="Source Sans Pro" panose="020B0503030403020204" pitchFamily="34" charset="0"/>
              </a:defRPr>
            </a:lvl3pPr>
            <a:lvl4pPr marL="1371531" indent="0">
              <a:buNone/>
              <a:defRPr>
                <a:latin typeface="Source Sans Pro" panose="020B0503030403020204" pitchFamily="34" charset="0"/>
              </a:defRPr>
            </a:lvl4pPr>
            <a:lvl5pPr marL="1828709" indent="0">
              <a:buNone/>
              <a:defRPr>
                <a:latin typeface="Source Sans Pro" panose="020B0503030403020204" pitchFamily="34"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consectetuer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sed</a:t>
            </a:r>
            <a:r>
              <a:rPr lang="en-US" dirty="0" smtClean="0"/>
              <a:t> </a:t>
            </a:r>
            <a:r>
              <a:rPr lang="en-US" dirty="0" err="1" smtClean="0"/>
              <a:t>diam</a:t>
            </a:r>
            <a:r>
              <a:rPr lang="en-US" dirty="0" smtClean="0"/>
              <a:t> </a:t>
            </a:r>
            <a:r>
              <a:rPr lang="en-US" dirty="0" err="1" smtClean="0"/>
              <a:t>nonummy</a:t>
            </a:r>
            <a:r>
              <a:rPr lang="en-US" dirty="0" smtClean="0"/>
              <a:t> </a:t>
            </a:r>
            <a:r>
              <a:rPr lang="en-US" dirty="0" err="1" smtClean="0"/>
              <a:t>nibh</a:t>
            </a:r>
            <a:r>
              <a:rPr lang="en-US" dirty="0" smtClean="0"/>
              <a:t> </a:t>
            </a:r>
            <a:r>
              <a:rPr lang="en-US" dirty="0" err="1" smtClean="0"/>
              <a:t>euismod</a:t>
            </a:r>
            <a:r>
              <a:rPr lang="en-US" dirty="0" smtClean="0"/>
              <a:t> </a:t>
            </a:r>
            <a:r>
              <a:rPr lang="en-US" dirty="0" err="1" smtClean="0"/>
              <a:t>tincidunt</a:t>
            </a:r>
            <a:r>
              <a:rPr lang="en-US" dirty="0" smtClean="0"/>
              <a:t> </a:t>
            </a:r>
            <a:r>
              <a:rPr lang="en-US" dirty="0" err="1" smtClean="0"/>
              <a:t>ut</a:t>
            </a:r>
            <a:r>
              <a:rPr lang="en-US" dirty="0" smtClean="0"/>
              <a:t> </a:t>
            </a:r>
            <a:r>
              <a:rPr lang="en-US" dirty="0" err="1" smtClean="0"/>
              <a:t>laoreet</a:t>
            </a:r>
            <a:r>
              <a:rPr lang="en-US" dirty="0" smtClean="0"/>
              <a:t> </a:t>
            </a:r>
            <a:r>
              <a:rPr lang="en-US" dirty="0" err="1" smtClean="0"/>
              <a:t>dolore</a:t>
            </a: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volutpat</a:t>
            </a:r>
            <a:r>
              <a:rPr lang="en-US" dirty="0" smtClean="0"/>
              <a:t>. </a:t>
            </a:r>
            <a:r>
              <a:rPr lang="en-US" dirty="0" err="1" smtClean="0"/>
              <a:t>Ut</a:t>
            </a:r>
            <a:r>
              <a:rPr lang="en-US" dirty="0" smtClean="0"/>
              <a:t> </a:t>
            </a:r>
            <a:r>
              <a:rPr lang="en-US" dirty="0" err="1" smtClean="0"/>
              <a:t>wisi</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a:t>
            </a:r>
            <a:r>
              <a:rPr lang="en-US" dirty="0" err="1" smtClean="0"/>
              <a:t>exerci</a:t>
            </a:r>
            <a:r>
              <a:rPr lang="en-US" dirty="0" smtClean="0"/>
              <a:t> </a:t>
            </a:r>
            <a:r>
              <a:rPr lang="en-US" dirty="0" err="1" smtClean="0"/>
              <a:t>tation</a:t>
            </a:r>
            <a:r>
              <a:rPr lang="en-US" dirty="0" smtClean="0"/>
              <a:t> </a:t>
            </a:r>
            <a:r>
              <a:rPr lang="en-US" dirty="0" err="1" smtClean="0"/>
              <a:t>ullamcorper</a:t>
            </a:r>
            <a:r>
              <a:rPr lang="en-US" dirty="0" smtClean="0"/>
              <a:t> </a:t>
            </a:r>
            <a:r>
              <a:rPr lang="en-US" dirty="0" err="1" smtClean="0"/>
              <a:t>suscipit</a:t>
            </a:r>
            <a:r>
              <a:rPr lang="en-US" dirty="0" smtClean="0"/>
              <a:t> </a:t>
            </a:r>
            <a:r>
              <a:rPr lang="en-US" dirty="0" err="1" smtClean="0"/>
              <a:t>lobortis</a:t>
            </a:r>
            <a:r>
              <a:rPr lang="en-US" dirty="0" smtClean="0"/>
              <a:t> </a:t>
            </a:r>
            <a:r>
              <a:rPr lang="en-US" dirty="0" err="1" smtClean="0"/>
              <a:t>nisl</a:t>
            </a:r>
            <a:r>
              <a:rPr lang="en-US" dirty="0" smtClean="0"/>
              <a:t>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autem</a:t>
            </a:r>
            <a:r>
              <a:rPr lang="en-US" dirty="0" smtClean="0"/>
              <a:t> </a:t>
            </a:r>
            <a:r>
              <a:rPr lang="en-US" dirty="0" err="1" smtClean="0"/>
              <a:t>vel</a:t>
            </a:r>
            <a:r>
              <a:rPr lang="en-US" dirty="0" smtClean="0"/>
              <a:t> </a:t>
            </a:r>
            <a:r>
              <a:rPr lang="en-US" dirty="0" err="1" smtClean="0"/>
              <a:t>eum</a:t>
            </a:r>
            <a:r>
              <a:rPr lang="en-US" dirty="0" smtClean="0"/>
              <a:t> </a:t>
            </a:r>
            <a:r>
              <a:rPr lang="en-US" dirty="0" err="1" smtClean="0"/>
              <a:t>iriure</a:t>
            </a:r>
            <a:r>
              <a:rPr lang="en-US" dirty="0" smtClean="0"/>
              <a:t> dolor in </a:t>
            </a:r>
            <a:r>
              <a:rPr lang="en-US" dirty="0" err="1" smtClean="0"/>
              <a:t>hendrerit</a:t>
            </a:r>
            <a:r>
              <a:rPr lang="en-US" dirty="0" smtClean="0"/>
              <a:t> in </a:t>
            </a:r>
            <a:r>
              <a:rPr lang="en-US" dirty="0" err="1" smtClean="0"/>
              <a:t>vulputate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molestie</a:t>
            </a:r>
            <a:r>
              <a:rPr lang="en-US" dirty="0" smtClean="0"/>
              <a:t> </a:t>
            </a:r>
            <a:r>
              <a:rPr lang="en-US" dirty="0" err="1" smtClean="0"/>
              <a:t>consequat</a:t>
            </a:r>
            <a:r>
              <a:rPr lang="en-US" dirty="0" smtClean="0"/>
              <a:t>, </a:t>
            </a:r>
            <a:r>
              <a:rPr lang="en-US" dirty="0" err="1" smtClean="0"/>
              <a:t>vel</a:t>
            </a:r>
            <a:r>
              <a:rPr lang="en-US" dirty="0" smtClean="0"/>
              <a:t> </a:t>
            </a:r>
            <a:r>
              <a:rPr lang="en-US" dirty="0" err="1" smtClean="0"/>
              <a:t>illum</a:t>
            </a:r>
            <a:r>
              <a:rPr lang="en-US" dirty="0" smtClean="0"/>
              <a:t> </a:t>
            </a:r>
            <a:r>
              <a:rPr lang="en-US" dirty="0" err="1" smtClean="0"/>
              <a:t>dolore</a:t>
            </a:r>
            <a:endParaRPr lang="en-GB" dirty="0"/>
          </a:p>
        </p:txBody>
      </p:sp>
      <p:sp>
        <p:nvSpPr>
          <p:cNvPr id="22" name="Text Placeholder 12"/>
          <p:cNvSpPr>
            <a:spLocks noGrp="1"/>
          </p:cNvSpPr>
          <p:nvPr>
            <p:ph type="body" sz="quarter" idx="17" hasCustomPrompt="1"/>
          </p:nvPr>
        </p:nvSpPr>
        <p:spPr>
          <a:xfrm>
            <a:off x="6578993" y="4107766"/>
            <a:ext cx="4546209" cy="516988"/>
          </a:xfrm>
        </p:spPr>
        <p:txBody>
          <a:bodyPr lIns="0" rIns="0">
            <a:normAutofit/>
          </a:bodyPr>
          <a:lstStyle>
            <a:lvl1pPr marL="0" indent="0" algn="ctr">
              <a:buNone/>
              <a:defRPr sz="1400" b="0" baseline="0">
                <a:solidFill>
                  <a:schemeClr val="bg1"/>
                </a:solidFill>
                <a:latin typeface="+mj-lt"/>
              </a:defRPr>
            </a:lvl1pPr>
            <a:lvl2pPr marL="457177" indent="0">
              <a:buNone/>
              <a:defRPr/>
            </a:lvl2pPr>
            <a:lvl3pPr marL="914354" indent="0">
              <a:buNone/>
              <a:defRPr/>
            </a:lvl3pPr>
            <a:lvl4pPr marL="1371531" indent="0">
              <a:buNone/>
              <a:defRPr/>
            </a:lvl4pPr>
            <a:lvl5pPr marL="1828709" indent="0">
              <a:buNone/>
              <a:defRPr/>
            </a:lvl5pPr>
          </a:lstStyle>
          <a:p>
            <a:pPr lvl="0"/>
            <a:r>
              <a:rPr lang="en-US" dirty="0" smtClean="0"/>
              <a:t>Write Your Article Title Here</a:t>
            </a:r>
            <a:endParaRPr lang="en-GB" dirty="0"/>
          </a:p>
        </p:txBody>
      </p:sp>
      <p:sp>
        <p:nvSpPr>
          <p:cNvPr id="23" name="Text Placeholder 14"/>
          <p:cNvSpPr>
            <a:spLocks noGrp="1"/>
          </p:cNvSpPr>
          <p:nvPr>
            <p:ph type="body" sz="quarter" idx="18" hasCustomPrompt="1"/>
          </p:nvPr>
        </p:nvSpPr>
        <p:spPr>
          <a:xfrm>
            <a:off x="6578992" y="4476295"/>
            <a:ext cx="4546208" cy="1695907"/>
          </a:xfrm>
        </p:spPr>
        <p:txBody>
          <a:bodyPr lIns="0" rIns="0">
            <a:normAutofit/>
          </a:bodyPr>
          <a:lstStyle>
            <a:lvl1pPr marL="0" indent="0" algn="r">
              <a:lnSpc>
                <a:spcPct val="100000"/>
              </a:lnSpc>
              <a:buNone/>
              <a:defRPr sz="1050" baseline="0">
                <a:solidFill>
                  <a:schemeClr val="bg1"/>
                </a:solidFill>
                <a:latin typeface="+mn-lt"/>
              </a:defRPr>
            </a:lvl1pPr>
            <a:lvl2pPr marL="457177" indent="0">
              <a:buNone/>
              <a:defRPr>
                <a:latin typeface="Source Sans Pro" panose="020B0503030403020204" pitchFamily="34" charset="0"/>
              </a:defRPr>
            </a:lvl2pPr>
            <a:lvl3pPr marL="914354" indent="0">
              <a:buNone/>
              <a:defRPr>
                <a:latin typeface="Source Sans Pro" panose="020B0503030403020204" pitchFamily="34" charset="0"/>
              </a:defRPr>
            </a:lvl3pPr>
            <a:lvl4pPr marL="1371531" indent="0">
              <a:buNone/>
              <a:defRPr>
                <a:latin typeface="Source Sans Pro" panose="020B0503030403020204" pitchFamily="34" charset="0"/>
              </a:defRPr>
            </a:lvl4pPr>
            <a:lvl5pPr marL="1828709" indent="0">
              <a:buNone/>
              <a:defRPr>
                <a:latin typeface="Source Sans Pro" panose="020B0503030403020204" pitchFamily="34" charset="0"/>
              </a:defRPr>
            </a:lvl5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consectetuer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sed</a:t>
            </a:r>
            <a:r>
              <a:rPr lang="en-US" dirty="0" smtClean="0"/>
              <a:t> </a:t>
            </a:r>
            <a:r>
              <a:rPr lang="en-US" dirty="0" err="1" smtClean="0"/>
              <a:t>diam</a:t>
            </a:r>
            <a:r>
              <a:rPr lang="en-US" dirty="0" smtClean="0"/>
              <a:t> </a:t>
            </a:r>
            <a:r>
              <a:rPr lang="en-US" dirty="0" err="1" smtClean="0"/>
              <a:t>nonummy</a:t>
            </a:r>
            <a:r>
              <a:rPr lang="en-US" dirty="0" smtClean="0"/>
              <a:t> </a:t>
            </a:r>
            <a:r>
              <a:rPr lang="en-US" dirty="0" err="1" smtClean="0"/>
              <a:t>nibh</a:t>
            </a:r>
            <a:r>
              <a:rPr lang="en-US" dirty="0" smtClean="0"/>
              <a:t> </a:t>
            </a:r>
            <a:r>
              <a:rPr lang="en-US" dirty="0" err="1" smtClean="0"/>
              <a:t>euismod</a:t>
            </a:r>
            <a:r>
              <a:rPr lang="en-US" dirty="0" smtClean="0"/>
              <a:t> </a:t>
            </a:r>
            <a:r>
              <a:rPr lang="en-US" dirty="0" err="1" smtClean="0"/>
              <a:t>tincidunt</a:t>
            </a:r>
            <a:r>
              <a:rPr lang="en-US" dirty="0" smtClean="0"/>
              <a:t> </a:t>
            </a:r>
            <a:r>
              <a:rPr lang="en-US" dirty="0" err="1" smtClean="0"/>
              <a:t>ut</a:t>
            </a:r>
            <a:r>
              <a:rPr lang="en-US" dirty="0" smtClean="0"/>
              <a:t> </a:t>
            </a:r>
            <a:r>
              <a:rPr lang="en-US" dirty="0" err="1" smtClean="0"/>
              <a:t>laoreet</a:t>
            </a:r>
            <a:r>
              <a:rPr lang="en-US" dirty="0" smtClean="0"/>
              <a:t> </a:t>
            </a:r>
            <a:r>
              <a:rPr lang="en-US" dirty="0" err="1" smtClean="0"/>
              <a:t>dolore</a:t>
            </a:r>
            <a:r>
              <a:rPr lang="en-US" dirty="0" smtClean="0"/>
              <a:t> magna </a:t>
            </a:r>
            <a:r>
              <a:rPr lang="en-US" dirty="0" err="1" smtClean="0"/>
              <a:t>aliquam</a:t>
            </a:r>
            <a:r>
              <a:rPr lang="en-US" dirty="0" smtClean="0"/>
              <a:t> </a:t>
            </a:r>
            <a:r>
              <a:rPr lang="en-US" dirty="0" err="1" smtClean="0"/>
              <a:t>erat</a:t>
            </a:r>
            <a:r>
              <a:rPr lang="en-US" dirty="0" smtClean="0"/>
              <a:t> </a:t>
            </a:r>
            <a:r>
              <a:rPr lang="en-US" dirty="0" err="1" smtClean="0"/>
              <a:t>volutpat</a:t>
            </a:r>
            <a:r>
              <a:rPr lang="en-US" dirty="0" smtClean="0"/>
              <a:t>. </a:t>
            </a:r>
            <a:r>
              <a:rPr lang="en-US" dirty="0" err="1" smtClean="0"/>
              <a:t>Ut</a:t>
            </a:r>
            <a:r>
              <a:rPr lang="en-US" dirty="0" smtClean="0"/>
              <a:t> </a:t>
            </a:r>
            <a:r>
              <a:rPr lang="en-US" dirty="0" err="1" smtClean="0"/>
              <a:t>wisi</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a:t>
            </a:r>
            <a:r>
              <a:rPr lang="en-US" dirty="0" err="1" smtClean="0"/>
              <a:t>exerci</a:t>
            </a:r>
            <a:r>
              <a:rPr lang="en-US" dirty="0" smtClean="0"/>
              <a:t> </a:t>
            </a:r>
            <a:r>
              <a:rPr lang="en-US" dirty="0" err="1" smtClean="0"/>
              <a:t>tation</a:t>
            </a:r>
            <a:r>
              <a:rPr lang="en-US" dirty="0" smtClean="0"/>
              <a:t> </a:t>
            </a:r>
            <a:r>
              <a:rPr lang="en-US" dirty="0" err="1" smtClean="0"/>
              <a:t>ullamcorper</a:t>
            </a:r>
            <a:r>
              <a:rPr lang="en-US" dirty="0" smtClean="0"/>
              <a:t> </a:t>
            </a:r>
            <a:r>
              <a:rPr lang="en-US" dirty="0" err="1" smtClean="0"/>
              <a:t>suscipit</a:t>
            </a:r>
            <a:r>
              <a:rPr lang="en-US" dirty="0" smtClean="0"/>
              <a:t> </a:t>
            </a:r>
            <a:r>
              <a:rPr lang="en-US" dirty="0" err="1" smtClean="0"/>
              <a:t>lobortis</a:t>
            </a:r>
            <a:r>
              <a:rPr lang="en-US" dirty="0" smtClean="0"/>
              <a:t> </a:t>
            </a:r>
            <a:r>
              <a:rPr lang="en-US" dirty="0" err="1" smtClean="0"/>
              <a:t>nisl</a:t>
            </a:r>
            <a:r>
              <a:rPr lang="en-US" dirty="0" smtClean="0"/>
              <a:t>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autem</a:t>
            </a:r>
            <a:r>
              <a:rPr lang="en-US" dirty="0" smtClean="0"/>
              <a:t> </a:t>
            </a:r>
            <a:r>
              <a:rPr lang="en-US" dirty="0" err="1" smtClean="0"/>
              <a:t>vel</a:t>
            </a:r>
            <a:r>
              <a:rPr lang="en-US" dirty="0" smtClean="0"/>
              <a:t> </a:t>
            </a:r>
            <a:r>
              <a:rPr lang="en-US" dirty="0" err="1" smtClean="0"/>
              <a:t>eum</a:t>
            </a:r>
            <a:r>
              <a:rPr lang="en-US" dirty="0" smtClean="0"/>
              <a:t> </a:t>
            </a:r>
            <a:r>
              <a:rPr lang="en-US" dirty="0" err="1" smtClean="0"/>
              <a:t>iriure</a:t>
            </a:r>
            <a:r>
              <a:rPr lang="en-US" dirty="0" smtClean="0"/>
              <a:t> dolor in </a:t>
            </a:r>
            <a:r>
              <a:rPr lang="en-US" dirty="0" err="1" smtClean="0"/>
              <a:t>hendrerit</a:t>
            </a:r>
            <a:r>
              <a:rPr lang="en-US" dirty="0" smtClean="0"/>
              <a:t> in </a:t>
            </a:r>
            <a:r>
              <a:rPr lang="en-US" dirty="0" err="1" smtClean="0"/>
              <a:t>vulputate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molestie</a:t>
            </a:r>
            <a:r>
              <a:rPr lang="en-US" dirty="0" smtClean="0"/>
              <a:t> </a:t>
            </a:r>
            <a:r>
              <a:rPr lang="en-US" dirty="0" err="1" smtClean="0"/>
              <a:t>consequat</a:t>
            </a:r>
            <a:r>
              <a:rPr lang="en-US" dirty="0" smtClean="0"/>
              <a:t>, </a:t>
            </a:r>
            <a:r>
              <a:rPr lang="en-US" dirty="0" err="1" smtClean="0"/>
              <a:t>vel</a:t>
            </a:r>
            <a:r>
              <a:rPr lang="en-US" dirty="0" smtClean="0"/>
              <a:t> </a:t>
            </a:r>
            <a:r>
              <a:rPr lang="en-US" dirty="0" err="1" smtClean="0"/>
              <a:t>illum</a:t>
            </a:r>
            <a:r>
              <a:rPr lang="en-US" dirty="0" smtClean="0"/>
              <a:t> </a:t>
            </a:r>
            <a:r>
              <a:rPr lang="en-US" dirty="0" err="1" smtClean="0"/>
              <a:t>dolore</a:t>
            </a:r>
            <a:endParaRPr lang="en-GB"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99134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userDrawn="1">
          <p15:clr>
            <a:srgbClr val="FBAE40"/>
          </p15:clr>
        </p15:guide>
        <p15:guide id="2" pos="672" userDrawn="1">
          <p15:clr>
            <a:srgbClr val="FBAE40"/>
          </p15:clr>
        </p15:guide>
        <p15:guide id="3" pos="7008" userDrawn="1">
          <p15:clr>
            <a:srgbClr val="FBAE40"/>
          </p15:clr>
        </p15:guide>
        <p15:guide id="4" orient="horz" pos="3888" userDrawn="1">
          <p15:clr>
            <a:srgbClr val="FBAE40"/>
          </p15:clr>
        </p15:guide>
        <p15:guide id="5" orient="horz" pos="1392" userDrawn="1">
          <p15:clr>
            <a:srgbClr val="FBAE40"/>
          </p15:clr>
        </p15:guide>
        <p15:guide id="6"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D24F-A8CD-4E70-A371-C011B5592845}"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3980651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40"/>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5"/>
            <a:ext cx="10515600" cy="1500187"/>
          </a:xfrm>
        </p:spPr>
        <p:txBody>
          <a:bodyPr/>
          <a:lstStyle>
            <a:lvl1pPr marL="0" indent="0">
              <a:buNone/>
              <a:defRPr sz="2400">
                <a:solidFill>
                  <a:schemeClr val="tx1">
                    <a:tint val="75000"/>
                  </a:schemeClr>
                </a:solidFill>
              </a:defRPr>
            </a:lvl1pPr>
            <a:lvl2pPr marL="457177" indent="0">
              <a:buNone/>
              <a:defRPr sz="2000">
                <a:solidFill>
                  <a:schemeClr val="tx1">
                    <a:tint val="75000"/>
                  </a:schemeClr>
                </a:solidFill>
              </a:defRPr>
            </a:lvl2pPr>
            <a:lvl3pPr marL="914354" indent="0">
              <a:buNone/>
              <a:defRPr sz="1800">
                <a:solidFill>
                  <a:schemeClr val="tx1">
                    <a:tint val="75000"/>
                  </a:schemeClr>
                </a:solidFill>
              </a:defRPr>
            </a:lvl3pPr>
            <a:lvl4pPr marL="1371531"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3" indent="0">
              <a:buNone/>
              <a:defRPr sz="1600">
                <a:solidFill>
                  <a:schemeClr val="tx1">
                    <a:tint val="75000"/>
                  </a:schemeClr>
                </a:solidFill>
              </a:defRPr>
            </a:lvl7pPr>
            <a:lvl8pPr marL="3200240" indent="0">
              <a:buNone/>
              <a:defRPr sz="1600">
                <a:solidFill>
                  <a:schemeClr val="tx1">
                    <a:tint val="75000"/>
                  </a:schemeClr>
                </a:solidFill>
              </a:defRPr>
            </a:lvl8pPr>
            <a:lvl9pPr marL="3657417"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4FD24F-A8CD-4E70-A371-C011B5592845}"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3289021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74FD24F-A8CD-4E70-A371-C011B5592845}"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4256135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177" indent="0">
              <a:buNone/>
              <a:defRPr sz="2000" b="1"/>
            </a:lvl2pPr>
            <a:lvl3pPr marL="914354" indent="0">
              <a:buNone/>
              <a:defRPr sz="1800"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77" indent="0">
              <a:buNone/>
              <a:defRPr sz="2000" b="1"/>
            </a:lvl2pPr>
            <a:lvl3pPr marL="914354" indent="0">
              <a:buNone/>
              <a:defRPr sz="1800" b="1"/>
            </a:lvl3pPr>
            <a:lvl4pPr marL="1371531"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74FD24F-A8CD-4E70-A371-C011B5592845}" type="datetimeFigureOut">
              <a:rPr lang="en-GB" smtClean="0"/>
              <a:t>12/06/2018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1296538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74FD24F-A8CD-4E70-A371-C011B5592845}" type="datetimeFigureOut">
              <a:rPr lang="en-GB" smtClean="0"/>
              <a:t>12/06/2018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2017345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4FD24F-A8CD-4E70-A371-C011B5592845}" type="datetimeFigureOut">
              <a:rPr lang="en-GB" smtClean="0"/>
              <a:t>12/06/2018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BC67CEA-C73E-4EA1-9E3F-137A40803CEA}" type="slidenum">
              <a:rPr lang="en-GB" smtClean="0"/>
              <a:t>‹#›</a:t>
            </a:fld>
            <a:endParaRPr lang="en-GB"/>
          </a:p>
        </p:txBody>
      </p:sp>
      <p:sp>
        <p:nvSpPr>
          <p:cNvPr id="7"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8"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9"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266650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p:cTn id="12"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8">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presetID="53" presetClass="entr" presetSubtype="16"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p:cTn dur="500" fill="hold"/>
                        <p:tgtEl>
                          <p:spTgt spid="8"/>
                        </p:tgtEl>
                        <p:attrNameLst>
                          <p:attrName>ppt_w</p:attrName>
                        </p:attrNameLst>
                      </p:cBhvr>
                      <p:tavLst>
                        <p:tav tm="0">
                          <p:val>
                            <p:fltVal val="0"/>
                          </p:val>
                        </p:tav>
                        <p:tav tm="100000">
                          <p:val>
                            <p:strVal val="#ppt_w"/>
                          </p:val>
                        </p:tav>
                      </p:tavLst>
                    </p:anim>
                    <p:anim calcmode="lin" valueType="num">
                      <p:cBhvr>
                        <p:cTn dur="500" fill="hold"/>
                        <p:tgtEl>
                          <p:spTgt spid="8"/>
                        </p:tgtEl>
                        <p:attrNameLst>
                          <p:attrName>ppt_h</p:attrName>
                        </p:attrNameLst>
                      </p:cBhvr>
                      <p:tavLst>
                        <p:tav tm="0">
                          <p:val>
                            <p:fltVal val="0"/>
                          </p:val>
                        </p:tav>
                        <p:tav tm="100000">
                          <p:val>
                            <p:strVal val="#ppt_h"/>
                          </p:val>
                        </p:tav>
                      </p:tavLst>
                    </p:anim>
                    <p:animEffect transition="in" filter="fade">
                      <p:cBhvr>
                        <p:cTn dur="500"/>
                        <p:tgtEl>
                          <p:spTgt spid="8"/>
                        </p:tgtEl>
                      </p:cBhvr>
                    </p:animEffect>
                  </p:childTnLst>
                </p:cTn>
              </p:par>
            </p:tnLst>
          </p:tmpl>
        </p:tmplLst>
      </p:bldP>
      <p:bldP spid="9"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90" y="2057400"/>
            <a:ext cx="3932237" cy="3811588"/>
          </a:xfrm>
        </p:spPr>
        <p:txBody>
          <a:bodyPr/>
          <a:lstStyle>
            <a:lvl1pPr marL="0" indent="0">
              <a:buNone/>
              <a:defRPr sz="1600"/>
            </a:lvl1pPr>
            <a:lvl2pPr marL="457177" indent="0">
              <a:buNone/>
              <a:defRPr sz="1400"/>
            </a:lvl2pPr>
            <a:lvl3pPr marL="914354" indent="0">
              <a:buNone/>
              <a:defRPr sz="1200"/>
            </a:lvl3pPr>
            <a:lvl4pPr marL="1371531" indent="0">
              <a:buNone/>
              <a:defRPr sz="1000"/>
            </a:lvl4pPr>
            <a:lvl5pPr marL="1828709" indent="0">
              <a:buNone/>
              <a:defRPr sz="1000"/>
            </a:lvl5pPr>
            <a:lvl6pPr marL="2285886" indent="0">
              <a:buNone/>
              <a:defRPr sz="1000"/>
            </a:lvl6pPr>
            <a:lvl7pPr marL="2743063" indent="0">
              <a:buNone/>
              <a:defRPr sz="1000"/>
            </a:lvl7pPr>
            <a:lvl8pPr marL="3200240" indent="0">
              <a:buNone/>
              <a:defRPr sz="1000"/>
            </a:lvl8pPr>
            <a:lvl9pPr marL="365741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FD24F-A8CD-4E70-A371-C011B5592845}"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1104728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77" indent="0">
              <a:buNone/>
              <a:defRPr sz="2800"/>
            </a:lvl2pPr>
            <a:lvl3pPr marL="914354" indent="0">
              <a:buNone/>
              <a:defRPr sz="2400"/>
            </a:lvl3pPr>
            <a:lvl4pPr marL="1371531"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7" indent="0">
              <a:buNone/>
              <a:defRPr sz="2000"/>
            </a:lvl9pPr>
          </a:lstStyle>
          <a:p>
            <a:endParaRPr lang="en-GB"/>
          </a:p>
        </p:txBody>
      </p:sp>
      <p:sp>
        <p:nvSpPr>
          <p:cNvPr id="4" name="Text Placeholder 3"/>
          <p:cNvSpPr>
            <a:spLocks noGrp="1"/>
          </p:cNvSpPr>
          <p:nvPr>
            <p:ph type="body" sz="half" idx="2"/>
          </p:nvPr>
        </p:nvSpPr>
        <p:spPr>
          <a:xfrm>
            <a:off x="839790" y="2057400"/>
            <a:ext cx="3932237" cy="3811588"/>
          </a:xfrm>
        </p:spPr>
        <p:txBody>
          <a:bodyPr/>
          <a:lstStyle>
            <a:lvl1pPr marL="0" indent="0">
              <a:buNone/>
              <a:defRPr sz="1600"/>
            </a:lvl1pPr>
            <a:lvl2pPr marL="457177" indent="0">
              <a:buNone/>
              <a:defRPr sz="1400"/>
            </a:lvl2pPr>
            <a:lvl3pPr marL="914354" indent="0">
              <a:buNone/>
              <a:defRPr sz="1200"/>
            </a:lvl3pPr>
            <a:lvl4pPr marL="1371531" indent="0">
              <a:buNone/>
              <a:defRPr sz="1000"/>
            </a:lvl4pPr>
            <a:lvl5pPr marL="1828709" indent="0">
              <a:buNone/>
              <a:defRPr sz="1000"/>
            </a:lvl5pPr>
            <a:lvl6pPr marL="2285886" indent="0">
              <a:buNone/>
              <a:defRPr sz="1000"/>
            </a:lvl6pPr>
            <a:lvl7pPr marL="2743063" indent="0">
              <a:buNone/>
              <a:defRPr sz="1000"/>
            </a:lvl7pPr>
            <a:lvl8pPr marL="3200240" indent="0">
              <a:buNone/>
              <a:defRPr sz="1000"/>
            </a:lvl8pPr>
            <a:lvl9pPr marL="365741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4FD24F-A8CD-4E70-A371-C011B5592845}"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965882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D24F-A8CD-4E70-A371-C011B5592845}"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3974871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74FD24F-A8CD-4E70-A371-C011B5592845}"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BC67CEA-C73E-4EA1-9E3F-137A40803CEA}" type="slidenum">
              <a:rPr lang="en-GB" smtClean="0"/>
              <a:t>‹#›</a:t>
            </a:fld>
            <a:endParaRPr lang="en-GB"/>
          </a:p>
        </p:txBody>
      </p:sp>
    </p:spTree>
    <p:extLst>
      <p:ext uri="{BB962C8B-B14F-4D97-AF65-F5344CB8AC3E}">
        <p14:creationId xmlns:p14="http://schemas.microsoft.com/office/powerpoint/2010/main" val="3057583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a:xfrm>
            <a:off x="1079500" y="2300887"/>
            <a:ext cx="2205567" cy="1362996"/>
          </a:xfrm>
        </p:spPr>
        <p:txBody>
          <a:bodyPr>
            <a:normAutofit/>
          </a:bodyPr>
          <a:lstStyle>
            <a:lvl1pPr marL="0" indent="0">
              <a:buNone/>
              <a:defRPr sz="1200"/>
            </a:lvl1pPr>
          </a:lstStyle>
          <a:p>
            <a:endParaRPr lang="en-US" dirty="0"/>
          </a:p>
        </p:txBody>
      </p:sp>
      <p:sp>
        <p:nvSpPr>
          <p:cNvPr id="28" name="Picture Placeholder 2"/>
          <p:cNvSpPr>
            <a:spLocks noGrp="1"/>
          </p:cNvSpPr>
          <p:nvPr>
            <p:ph type="pic" sz="quarter" idx="21"/>
          </p:nvPr>
        </p:nvSpPr>
        <p:spPr>
          <a:xfrm>
            <a:off x="3690194" y="2300887"/>
            <a:ext cx="2205567" cy="1362996"/>
          </a:xfrm>
        </p:spPr>
        <p:txBody>
          <a:bodyPr>
            <a:normAutofit/>
          </a:bodyPr>
          <a:lstStyle>
            <a:lvl1pPr marL="0" indent="0">
              <a:buNone/>
              <a:defRPr sz="1200"/>
            </a:lvl1pPr>
          </a:lstStyle>
          <a:p>
            <a:endParaRPr lang="en-US" dirty="0"/>
          </a:p>
        </p:txBody>
      </p:sp>
      <p:sp>
        <p:nvSpPr>
          <p:cNvPr id="29" name="Picture Placeholder 2"/>
          <p:cNvSpPr>
            <a:spLocks noGrp="1"/>
          </p:cNvSpPr>
          <p:nvPr>
            <p:ph type="pic" sz="quarter" idx="22"/>
          </p:nvPr>
        </p:nvSpPr>
        <p:spPr>
          <a:xfrm>
            <a:off x="6300888" y="2300887"/>
            <a:ext cx="2205567" cy="1362996"/>
          </a:xfrm>
        </p:spPr>
        <p:txBody>
          <a:bodyPr>
            <a:normAutofit/>
          </a:bodyPr>
          <a:lstStyle>
            <a:lvl1pPr marL="0" indent="0">
              <a:buNone/>
              <a:defRPr sz="1200"/>
            </a:lvl1pPr>
          </a:lstStyle>
          <a:p>
            <a:endParaRPr lang="en-US" dirty="0"/>
          </a:p>
        </p:txBody>
      </p:sp>
      <p:sp>
        <p:nvSpPr>
          <p:cNvPr id="30" name="Picture Placeholder 2"/>
          <p:cNvSpPr>
            <a:spLocks noGrp="1"/>
          </p:cNvSpPr>
          <p:nvPr>
            <p:ph type="pic" sz="quarter" idx="23"/>
          </p:nvPr>
        </p:nvSpPr>
        <p:spPr>
          <a:xfrm>
            <a:off x="8911583" y="2300887"/>
            <a:ext cx="2205567" cy="1362996"/>
          </a:xfrm>
        </p:spPr>
        <p:txBody>
          <a:bodyPr>
            <a:normAutofit/>
          </a:bodyPr>
          <a:lstStyle>
            <a:lvl1pPr marL="0" indent="0">
              <a:buNone/>
              <a:defRPr sz="12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2395809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Title Slide">
    <p:bg>
      <p:bgPr>
        <a:solidFill>
          <a:srgbClr val="FFFFFF"/>
        </a:solidFill>
        <a:effectLst/>
      </p:bgPr>
    </p:bg>
    <p:spTree>
      <p:nvGrpSpPr>
        <p:cNvPr id="1" name=""/>
        <p:cNvGrpSpPr/>
        <p:nvPr/>
      </p:nvGrpSpPr>
      <p:grpSpPr>
        <a:xfrm>
          <a:off x="0" y="0"/>
          <a:ext cx="0" cy="0"/>
          <a:chOff x="0" y="0"/>
          <a:chExt cx="0" cy="0"/>
        </a:xfrm>
      </p:grpSpPr>
      <p:sp>
        <p:nvSpPr>
          <p:cNvPr id="8" name="Picture Placeholder 7"/>
          <p:cNvSpPr>
            <a:spLocks noGrp="1" noChangeAspect="1"/>
          </p:cNvSpPr>
          <p:nvPr>
            <p:ph type="pic" sz="quarter" idx="10"/>
          </p:nvPr>
        </p:nvSpPr>
        <p:spPr>
          <a:xfrm>
            <a:off x="774904" y="698500"/>
            <a:ext cx="10696185" cy="5588000"/>
          </a:xfrm>
          <a:prstGeom prst="rect">
            <a:avLst/>
          </a:prstGeom>
        </p:spPr>
        <p:txBody>
          <a:bodyPr/>
          <a:lstStyle/>
          <a:p>
            <a:endParaRPr lang="en-US"/>
          </a:p>
        </p:txBody>
      </p:sp>
    </p:spTree>
    <p:extLst>
      <p:ext uri="{BB962C8B-B14F-4D97-AF65-F5344CB8AC3E}">
        <p14:creationId xmlns:p14="http://schemas.microsoft.com/office/powerpoint/2010/main" val="2662482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16"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18" name="Text Placeholder 17"/>
          <p:cNvSpPr>
            <a:spLocks noGrp="1"/>
          </p:cNvSpPr>
          <p:nvPr>
            <p:ph type="body" sz="quarter" idx="14" hasCustomPrompt="1"/>
          </p:nvPr>
        </p:nvSpPr>
        <p:spPr>
          <a:xfrm>
            <a:off x="4433393" y="3182006"/>
            <a:ext cx="3354867" cy="1770993"/>
          </a:xfrm>
        </p:spPr>
        <p:txBody>
          <a:bodyPr lIns="0" tIns="0" rIns="0" bIns="0">
            <a:normAutofit/>
          </a:bodyPr>
          <a:lstStyle>
            <a:lvl1pPr marL="0" indent="0" algn="ctr">
              <a:lnSpc>
                <a:spcPts val="1700"/>
              </a:lnSpc>
              <a:buNone/>
              <a:defRPr sz="1200">
                <a:solidFill>
                  <a:schemeClr val="tx2">
                    <a:lumMod val="75000"/>
                  </a:schemeClr>
                </a:solidFill>
              </a:defRPr>
            </a:lvl1pPr>
          </a:lstStyle>
          <a:p>
            <a:pPr lvl="0"/>
            <a:r>
              <a:rPr lang="en-US" dirty="0" err="1" smtClean="0"/>
              <a:t>conseSed</a:t>
            </a:r>
            <a:r>
              <a:rPr lang="en-US" dirty="0" smtClean="0"/>
              <a:t> </a:t>
            </a:r>
            <a:r>
              <a:rPr lang="en-US" dirty="0" err="1" smtClean="0"/>
              <a:t>ut</a:t>
            </a:r>
            <a:r>
              <a:rPr lang="en-US" dirty="0" smtClean="0"/>
              <a:t> </a:t>
            </a:r>
            <a:r>
              <a:rPr lang="en-US" dirty="0" err="1" smtClean="0"/>
              <a:t>perspiciatis</a:t>
            </a:r>
            <a:r>
              <a:rPr lang="en-US" dirty="0" smtClean="0"/>
              <a:t> </a:t>
            </a:r>
            <a:r>
              <a:rPr lang="en-US" dirty="0" err="1" smtClean="0"/>
              <a:t>unde</a:t>
            </a:r>
            <a:r>
              <a:rPr lang="en-US" dirty="0" smtClean="0"/>
              <a:t> </a:t>
            </a:r>
            <a:r>
              <a:rPr lang="en-US" dirty="0" err="1" smtClean="0"/>
              <a:t>omnis</a:t>
            </a:r>
            <a:r>
              <a:rPr lang="en-US" dirty="0" smtClean="0"/>
              <a:t> </a:t>
            </a:r>
            <a:r>
              <a:rPr lang="en-US" dirty="0" err="1" smtClean="0"/>
              <a:t>iste</a:t>
            </a:r>
            <a:r>
              <a:rPr lang="en-US" dirty="0" smtClean="0"/>
              <a:t> </a:t>
            </a:r>
            <a:r>
              <a:rPr lang="en-US" dirty="0" err="1" smtClean="0"/>
              <a:t>natus</a:t>
            </a:r>
            <a:r>
              <a:rPr lang="en-US" dirty="0" smtClean="0"/>
              <a:t> error sit </a:t>
            </a:r>
            <a:r>
              <a:rPr lang="en-US" dirty="0" err="1" smtClean="0"/>
              <a:t>voluptatem</a:t>
            </a:r>
            <a:r>
              <a:rPr lang="en-US" dirty="0" smtClean="0"/>
              <a:t> </a:t>
            </a:r>
            <a:r>
              <a:rPr lang="en-US" dirty="0" err="1" smtClean="0"/>
              <a:t>accusantium</a:t>
            </a:r>
            <a:r>
              <a:rPr lang="en-US" dirty="0" smtClean="0"/>
              <a:t> </a:t>
            </a:r>
            <a:r>
              <a:rPr lang="en-US" dirty="0" err="1" smtClean="0"/>
              <a:t>doloremque</a:t>
            </a:r>
            <a:r>
              <a:rPr lang="en-US" dirty="0" smtClean="0"/>
              <a:t> </a:t>
            </a:r>
            <a:r>
              <a:rPr lang="en-US" dirty="0" err="1" smtClean="0"/>
              <a:t>laudantium</a:t>
            </a:r>
            <a:r>
              <a:rPr lang="en-US" dirty="0" smtClean="0"/>
              <a:t>, </a:t>
            </a:r>
            <a:r>
              <a:rPr lang="en-US" dirty="0" err="1" smtClean="0"/>
              <a:t>totam</a:t>
            </a:r>
            <a:r>
              <a:rPr lang="en-US" dirty="0" smtClean="0"/>
              <a:t> rem </a:t>
            </a:r>
            <a:r>
              <a:rPr lang="en-US" dirty="0" err="1" smtClean="0"/>
              <a:t>aperiam</a:t>
            </a:r>
            <a:r>
              <a:rPr lang="en-US" dirty="0" smtClean="0"/>
              <a:t>, </a:t>
            </a:r>
            <a:r>
              <a:rPr lang="en-US" dirty="0" err="1" smtClean="0"/>
              <a:t>eaque</a:t>
            </a:r>
            <a:r>
              <a:rPr lang="en-US" dirty="0" smtClean="0"/>
              <a:t> </a:t>
            </a:r>
            <a:r>
              <a:rPr lang="en-US" dirty="0" err="1" smtClean="0"/>
              <a:t>ipsa</a:t>
            </a:r>
            <a:r>
              <a:rPr lang="en-US" dirty="0" smtClean="0"/>
              <a:t> quae </a:t>
            </a:r>
            <a:r>
              <a:rPr lang="en-US" dirty="0" err="1" smtClean="0"/>
              <a:t>ab</a:t>
            </a:r>
            <a:r>
              <a:rPr lang="en-US" dirty="0" smtClean="0"/>
              <a:t> </a:t>
            </a:r>
            <a:r>
              <a:rPr lang="en-US" dirty="0" err="1" smtClean="0"/>
              <a:t>illo</a:t>
            </a:r>
            <a:r>
              <a:rPr lang="en-US" dirty="0" smtClean="0"/>
              <a:t> </a:t>
            </a:r>
            <a:r>
              <a:rPr lang="en-US" dirty="0" err="1" smtClean="0"/>
              <a:t>inventore</a:t>
            </a:r>
            <a:r>
              <a:rPr lang="en-US" dirty="0" smtClean="0"/>
              <a:t> </a:t>
            </a:r>
            <a:r>
              <a:rPr lang="en-US" dirty="0" err="1" smtClean="0"/>
              <a:t>veritatis</a:t>
            </a:r>
            <a:r>
              <a:rPr lang="en-US" dirty="0" smtClean="0"/>
              <a:t> et quasi </a:t>
            </a:r>
            <a:r>
              <a:rPr lang="en-US" dirty="0" err="1" smtClean="0"/>
              <a:t>architecto</a:t>
            </a:r>
            <a:r>
              <a:rPr lang="en-US" dirty="0" smtClean="0"/>
              <a:t> b</a:t>
            </a:r>
            <a:endParaRPr lang="id-ID" dirty="0" smtClean="0"/>
          </a:p>
          <a:p>
            <a:pPr lvl="0"/>
            <a:r>
              <a:rPr lang="en-US" dirty="0" err="1" smtClean="0"/>
              <a:t>eatae</a:t>
            </a:r>
            <a:r>
              <a:rPr lang="en-US" dirty="0" smtClean="0"/>
              <a:t> vitae dicta </a:t>
            </a:r>
            <a:r>
              <a:rPr lang="en-US" dirty="0" err="1" smtClean="0"/>
              <a:t>sunt</a:t>
            </a:r>
            <a:r>
              <a:rPr lang="en-US" dirty="0" smtClean="0"/>
              <a:t> </a:t>
            </a:r>
            <a:r>
              <a:rPr lang="en-US" dirty="0" err="1" smtClean="0"/>
              <a:t>explicabo</a:t>
            </a:r>
            <a:r>
              <a:rPr lang="en-US" dirty="0" smtClean="0"/>
              <a:t>. </a:t>
            </a:r>
            <a:r>
              <a:rPr lang="en-US" dirty="0" err="1" smtClean="0"/>
              <a:t>Nemo</a:t>
            </a:r>
            <a:r>
              <a:rPr lang="en-US" dirty="0" smtClean="0"/>
              <a:t> </a:t>
            </a:r>
            <a:r>
              <a:rPr lang="en-US" dirty="0" err="1" smtClean="0"/>
              <a:t>enim</a:t>
            </a:r>
            <a:r>
              <a:rPr lang="en-US" dirty="0" smtClean="0"/>
              <a:t> </a:t>
            </a:r>
            <a:r>
              <a:rPr lang="en-US" dirty="0" err="1" smtClean="0"/>
              <a:t>ipsam</a:t>
            </a:r>
            <a:r>
              <a:rPr lang="en-US" dirty="0" smtClean="0"/>
              <a:t> </a:t>
            </a:r>
            <a:r>
              <a:rPr lang="en-US" dirty="0" err="1" smtClean="0"/>
              <a:t>voluptatem</a:t>
            </a:r>
            <a:r>
              <a:rPr lang="en-US" dirty="0" smtClean="0"/>
              <a:t> </a:t>
            </a:r>
            <a:r>
              <a:rPr lang="en-US" dirty="0" err="1" smtClean="0"/>
              <a:t>quia</a:t>
            </a:r>
            <a:r>
              <a:rPr lang="en-US" dirty="0" smtClean="0"/>
              <a:t> </a:t>
            </a:r>
            <a:r>
              <a:rPr lang="en-US" dirty="0" err="1" smtClean="0"/>
              <a:t>voluptas</a:t>
            </a:r>
            <a:r>
              <a:rPr lang="en-US" dirty="0" smtClean="0"/>
              <a:t> sit </a:t>
            </a:r>
            <a:r>
              <a:rPr lang="en-US" dirty="0" err="1" smtClean="0"/>
              <a:t>aspernatur</a:t>
            </a:r>
            <a:r>
              <a:rPr lang="en-US" dirty="0" smtClean="0"/>
              <a:t> </a:t>
            </a:r>
            <a:r>
              <a:rPr lang="en-US" dirty="0" err="1" smtClean="0"/>
              <a:t>aut</a:t>
            </a:r>
            <a:r>
              <a:rPr lang="en-US" dirty="0" smtClean="0"/>
              <a:t> </a:t>
            </a:r>
            <a:r>
              <a:rPr lang="en-US" dirty="0" err="1" smtClean="0"/>
              <a:t>oditgit</a:t>
            </a:r>
            <a:r>
              <a:rPr lang="en-US" dirty="0" smtClean="0"/>
              <a:t>, </a:t>
            </a:r>
            <a:r>
              <a:rPr lang="en-US" dirty="0" err="1" smtClean="0"/>
              <a:t>sed</a:t>
            </a:r>
            <a:r>
              <a:rPr lang="en-US" dirty="0" smtClean="0"/>
              <a:t> </a:t>
            </a:r>
            <a:r>
              <a:rPr lang="en-US" dirty="0" err="1" smtClean="0"/>
              <a:t>quia</a:t>
            </a:r>
            <a:r>
              <a:rPr lang="en-US" dirty="0" smtClean="0"/>
              <a:t> </a:t>
            </a:r>
            <a:r>
              <a:rPr lang="en-US" dirty="0" err="1" smtClean="0"/>
              <a:t>consequuntur</a:t>
            </a:r>
            <a:endParaRPr lang="en-US" dirty="0" smtClean="0"/>
          </a:p>
        </p:txBody>
      </p:sp>
      <p:sp>
        <p:nvSpPr>
          <p:cNvPr id="21" name="Content Placeholder 20"/>
          <p:cNvSpPr>
            <a:spLocks noGrp="1"/>
          </p:cNvSpPr>
          <p:nvPr>
            <p:ph sz="quarter" idx="16" hasCustomPrompt="1"/>
          </p:nvPr>
        </p:nvSpPr>
        <p:spPr>
          <a:xfrm>
            <a:off x="5702167" y="2706986"/>
            <a:ext cx="1917726" cy="292100"/>
          </a:xfrm>
        </p:spPr>
        <p:txBody>
          <a:bodyPr lIns="0" tIns="0" rIns="0" bIns="0">
            <a:noAutofit/>
          </a:bodyPr>
          <a:lstStyle>
            <a:lvl1pPr marL="0" indent="0" algn="l">
              <a:buNone/>
              <a:defRPr sz="1600">
                <a:solidFill>
                  <a:schemeClr val="bg1">
                    <a:lumMod val="50000"/>
                  </a:schemeClr>
                </a:solidFill>
                <a:latin typeface="Source Sans Pro" panose="020B0503030403020204" pitchFamily="34" charset="0"/>
              </a:defRPr>
            </a:lvl1pPr>
          </a:lstStyle>
          <a:p>
            <a:pPr lvl="0"/>
            <a:r>
              <a:rPr lang="en-GB" dirty="0" smtClean="0"/>
              <a:t>Click to edit Content</a:t>
            </a:r>
          </a:p>
        </p:txBody>
      </p:sp>
      <p:sp>
        <p:nvSpPr>
          <p:cNvPr id="23"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8" name="Picture Placeholder 6"/>
          <p:cNvSpPr>
            <a:spLocks noGrp="1"/>
          </p:cNvSpPr>
          <p:nvPr>
            <p:ph type="pic" sz="quarter" idx="19"/>
          </p:nvPr>
        </p:nvSpPr>
        <p:spPr>
          <a:xfrm>
            <a:off x="1338472" y="2675900"/>
            <a:ext cx="2667000" cy="2666609"/>
          </a:xfrm>
          <a:prstGeom prst="ellipse">
            <a:avLst/>
          </a:prstGeom>
          <a:noFill/>
          <a:ln w="6350">
            <a:solidFill>
              <a:schemeClr val="accent1"/>
            </a:solidFill>
          </a:ln>
        </p:spPr>
        <p:txBody>
          <a:bodyPr>
            <a:normAutofit/>
          </a:bodyPr>
          <a:lstStyle>
            <a:lvl1pPr>
              <a:defRPr sz="1400"/>
            </a:lvl1pPr>
          </a:lstStyle>
          <a:p>
            <a:endParaRPr lang="en-GB" dirty="0"/>
          </a:p>
        </p:txBody>
      </p:sp>
      <p:grpSp>
        <p:nvGrpSpPr>
          <p:cNvPr id="9" name="Group 8"/>
          <p:cNvGrpSpPr/>
          <p:nvPr userDrawn="1"/>
        </p:nvGrpSpPr>
        <p:grpSpPr>
          <a:xfrm>
            <a:off x="5210633" y="2647831"/>
            <a:ext cx="258013" cy="258013"/>
            <a:chOff x="11694344" y="5661439"/>
            <a:chExt cx="470401" cy="470401"/>
          </a:xfrm>
          <a:effectLst/>
        </p:grpSpPr>
        <p:sp>
          <p:nvSpPr>
            <p:cNvPr id="10" name="Shape 87"/>
            <p:cNvSpPr/>
            <p:nvPr/>
          </p:nvSpPr>
          <p:spPr>
            <a:xfrm>
              <a:off x="11694344" y="5661439"/>
              <a:ext cx="470401" cy="470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50800" tIns="50800" rIns="50800" bIns="50800" anchor="ctr"/>
            <a:lstStyle/>
            <a:p>
              <a:pPr lvl="0">
                <a:defRPr sz="3200">
                  <a:latin typeface="+mn-lt"/>
                  <a:ea typeface="+mn-ea"/>
                  <a:cs typeface="+mn-cs"/>
                  <a:sym typeface="Helvetica Light"/>
                </a:defRPr>
              </a:pPr>
              <a:endParaRPr sz="3200"/>
            </a:p>
          </p:txBody>
        </p:sp>
        <p:sp>
          <p:nvSpPr>
            <p:cNvPr id="11" name="Shape 88"/>
            <p:cNvSpPr/>
            <p:nvPr/>
          </p:nvSpPr>
          <p:spPr>
            <a:xfrm>
              <a:off x="11870815" y="5768968"/>
              <a:ext cx="117460" cy="255342"/>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6" y="21600"/>
                    <a:pt x="2526" y="20896"/>
                    <a:pt x="4264" y="17794"/>
                  </a:cubicBezTo>
                  <a:lnTo>
                    <a:pt x="7114" y="12295"/>
                  </a:lnTo>
                  <a:cubicBezTo>
                    <a:pt x="7609" y="11416"/>
                    <a:pt x="7692" y="11062"/>
                    <a:pt x="7114" y="11062"/>
                  </a:cubicBezTo>
                  <a:cubicBezTo>
                    <a:pt x="6370" y="11062"/>
                    <a:pt x="3149" y="11669"/>
                    <a:pt x="1240" y="12269"/>
                  </a:cubicBezTo>
                  <a:lnTo>
                    <a:pt x="0" y="11318"/>
                  </a:lnTo>
                  <a:cubicBezTo>
                    <a:pt x="6039" y="8958"/>
                    <a:pt x="12986" y="7574"/>
                    <a:pt x="15968" y="7574"/>
                  </a:cubicBezTo>
                  <a:cubicBezTo>
                    <a:pt x="18449" y="7574"/>
                    <a:pt x="18863" y="8949"/>
                    <a:pt x="17623" y="11062"/>
                  </a:cubicBezTo>
                  <a:lnTo>
                    <a:pt x="14357" y="16843"/>
                  </a:lnTo>
                  <a:cubicBezTo>
                    <a:pt x="13779" y="17863"/>
                    <a:pt x="14026" y="18215"/>
                    <a:pt x="14606" y="18215"/>
                  </a:cubicBezTo>
                  <a:cubicBezTo>
                    <a:pt x="15350" y="18215"/>
                    <a:pt x="17792" y="17792"/>
                    <a:pt x="20191" y="16912"/>
                  </a:cubicBezTo>
                  <a:lnTo>
                    <a:pt x="21600" y="17791"/>
                  </a:lnTo>
                  <a:cubicBezTo>
                    <a:pt x="15726" y="20542"/>
                    <a:pt x="9310" y="21600"/>
                    <a:pt x="6830" y="21600"/>
                  </a:cubicBezTo>
                  <a:close/>
                  <a:moveTo>
                    <a:pt x="16510" y="0"/>
                  </a:moveTo>
                  <a:cubicBezTo>
                    <a:pt x="19656" y="0"/>
                    <a:pt x="21229" y="985"/>
                    <a:pt x="21229" y="2114"/>
                  </a:cubicBezTo>
                  <a:cubicBezTo>
                    <a:pt x="21229" y="3523"/>
                    <a:pt x="18497" y="4826"/>
                    <a:pt x="14939" y="4826"/>
                  </a:cubicBezTo>
                  <a:cubicBezTo>
                    <a:pt x="11960" y="4826"/>
                    <a:pt x="10222" y="4017"/>
                    <a:pt x="10305" y="2677"/>
                  </a:cubicBezTo>
                  <a:cubicBezTo>
                    <a:pt x="10305" y="1551"/>
                    <a:pt x="12373" y="0"/>
                    <a:pt x="16510" y="0"/>
                  </a:cubicBezTo>
                  <a:close/>
                </a:path>
              </a:pathLst>
            </a:custGeom>
            <a:solidFill>
              <a:srgbClr val="FFFFFF"/>
            </a:solidFill>
            <a:ln w="12700">
              <a:miter lim="400000"/>
            </a:ln>
          </p:spPr>
          <p:txBody>
            <a:bodyPr lIns="43656" tIns="43656" rIns="43656" bIns="43656" anchor="ctr"/>
            <a:lstStyle/>
            <a:p>
              <a:pPr lvl="0">
                <a:defRPr sz="3200">
                  <a:latin typeface="+mn-lt"/>
                  <a:ea typeface="+mn-ea"/>
                  <a:cs typeface="+mn-cs"/>
                  <a:sym typeface="Helvetica Light"/>
                </a:defRPr>
              </a:pPr>
              <a:endParaRPr sz="3200"/>
            </a:p>
          </p:txBody>
        </p:sp>
      </p:grpSp>
      <p:sp>
        <p:nvSpPr>
          <p:cNvPr id="12"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
        <p:nvSpPr>
          <p:cNvPr id="14" name="Picture Placeholder 6"/>
          <p:cNvSpPr>
            <a:spLocks noGrp="1"/>
          </p:cNvSpPr>
          <p:nvPr>
            <p:ph type="pic" sz="quarter" idx="20"/>
          </p:nvPr>
        </p:nvSpPr>
        <p:spPr>
          <a:xfrm>
            <a:off x="8196472" y="2675900"/>
            <a:ext cx="2667000" cy="2666609"/>
          </a:xfrm>
          <a:prstGeom prst="ellipse">
            <a:avLst/>
          </a:prstGeom>
          <a:noFill/>
          <a:ln w="6350">
            <a:solidFill>
              <a:schemeClr val="accent1"/>
            </a:solidFill>
          </a:ln>
        </p:spPr>
        <p:txBody>
          <a:bodyPr>
            <a:normAutofit/>
          </a:bodyPr>
          <a:lstStyle>
            <a:lvl1pPr>
              <a:defRPr sz="1400"/>
            </a:lvl1pPr>
          </a:lstStyle>
          <a:p>
            <a:endParaRPr lang="en-GB" dirty="0"/>
          </a:p>
        </p:txBody>
      </p:sp>
    </p:spTree>
    <p:extLst>
      <p:ext uri="{BB962C8B-B14F-4D97-AF65-F5344CB8AC3E}">
        <p14:creationId xmlns:p14="http://schemas.microsoft.com/office/powerpoint/2010/main" val="358075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xEl>
                                              <p:pRg st="0" end="0"/>
                                            </p:txEl>
                                          </p:spTgt>
                                        </p:tgtEl>
                                        <p:attrNameLst>
                                          <p:attrName>style.visibility</p:attrName>
                                        </p:attrNameLst>
                                      </p:cBhvr>
                                      <p:to>
                                        <p:strVal val="visible"/>
                                      </p:to>
                                    </p:set>
                                    <p:anim calcmode="lin" valueType="num">
                                      <p:cBhvr>
                                        <p:cTn id="12"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3">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1000"/>
                            </p:stCondLst>
                            <p:childTnLst>
                              <p:par>
                                <p:cTn id="20" presetID="2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wipe(left)">
                                      <p:cBhvr>
                                        <p:cTn id="33" dur="500"/>
                                        <p:tgtEl>
                                          <p:spTgt spid="21">
                                            <p:txEl>
                                              <p:pRg st="0" end="0"/>
                                            </p:txEl>
                                          </p:spTgt>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Effect transition="in" filter="wipe(up)">
                                      <p:cBhvr>
                                        <p:cTn id="37" dur="500"/>
                                        <p:tgtEl>
                                          <p:spTgt spid="18">
                                            <p:txEl>
                                              <p:pRg st="0" end="0"/>
                                            </p:txEl>
                                          </p:spTgt>
                                        </p:tgtEl>
                                      </p:cBhvr>
                                    </p:animEffect>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18">
                                            <p:txEl>
                                              <p:pRg st="1" end="1"/>
                                            </p:txEl>
                                          </p:spTgt>
                                        </p:tgtEl>
                                        <p:attrNameLst>
                                          <p:attrName>style.visibility</p:attrName>
                                        </p:attrNameLst>
                                      </p:cBhvr>
                                      <p:to>
                                        <p:strVal val="visible"/>
                                      </p:to>
                                    </p:set>
                                    <p:animEffect transition="in" filter="wipe(up)">
                                      <p:cBhvr>
                                        <p:cTn id="41" dur="500"/>
                                        <p:tgtEl>
                                          <p:spTgt spid="18">
                                            <p:txEl>
                                              <p:pRg st="1" end="1"/>
                                            </p:txEl>
                                          </p:spTgt>
                                        </p:tgtEl>
                                      </p:cBhvr>
                                    </p:animEffect>
                                  </p:childTnLst>
                                </p:cTn>
                              </p:par>
                            </p:childTnLst>
                          </p:cTn>
                        </p:par>
                        <p:par>
                          <p:cTn id="42" fill="hold">
                            <p:stCondLst>
                              <p:cond delay="3500"/>
                            </p:stCondLst>
                            <p:childTnLst>
                              <p:par>
                                <p:cTn id="43" presetID="2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build="p">
        <p:tmplLst>
          <p:tmpl lvl="1">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3" grpId="0" build="p">
        <p:tmplLst>
          <p:tmpl lvl="1">
            <p:tnLst>
              <p:par>
                <p:cTn presetID="53" presetClass="entr" presetSubtype="16"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8" grpId="0" animBg="1"/>
      <p:bldP spid="12" grpId="0" animBg="1"/>
      <p:bldP spid="1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16"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3"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8" name="Picture Placeholder 6"/>
          <p:cNvSpPr>
            <a:spLocks noGrp="1"/>
          </p:cNvSpPr>
          <p:nvPr>
            <p:ph type="pic" sz="quarter" idx="19"/>
          </p:nvPr>
        </p:nvSpPr>
        <p:spPr>
          <a:xfrm>
            <a:off x="1382400" y="2263063"/>
            <a:ext cx="2670800" cy="2670726"/>
          </a:xfrm>
          <a:prstGeom prst="ellipse">
            <a:avLst/>
          </a:prstGeom>
          <a:noFill/>
          <a:ln w="6350">
            <a:solidFill>
              <a:schemeClr val="accent1"/>
            </a:solidFill>
          </a:ln>
        </p:spPr>
        <p:txBody>
          <a:bodyPr>
            <a:normAutofit/>
          </a:bodyPr>
          <a:lstStyle>
            <a:lvl1pPr>
              <a:defRPr sz="1400"/>
            </a:lvl1pPr>
          </a:lstStyle>
          <a:p>
            <a:endParaRPr lang="en-GB" dirty="0"/>
          </a:p>
        </p:txBody>
      </p:sp>
      <p:sp>
        <p:nvSpPr>
          <p:cNvPr id="18" name="Text Placeholder 17"/>
          <p:cNvSpPr>
            <a:spLocks noGrp="1"/>
          </p:cNvSpPr>
          <p:nvPr userDrawn="1">
            <p:ph type="body" sz="quarter" idx="14" hasCustomPrompt="1"/>
          </p:nvPr>
        </p:nvSpPr>
        <p:spPr>
          <a:xfrm>
            <a:off x="4802477" y="2749809"/>
            <a:ext cx="5078125" cy="1034792"/>
          </a:xfrm>
        </p:spPr>
        <p:txBody>
          <a:bodyPr lIns="0" tIns="0" rIns="0" bIns="0">
            <a:normAutofit/>
          </a:bodyPr>
          <a:lstStyle>
            <a:lvl1pPr marL="0" indent="0" algn="l">
              <a:lnSpc>
                <a:spcPts val="1700"/>
              </a:lnSpc>
              <a:buNone/>
              <a:defRPr sz="1200">
                <a:solidFill>
                  <a:schemeClr val="tx2">
                    <a:lumMod val="75000"/>
                  </a:schemeClr>
                </a:solidFill>
              </a:defRPr>
            </a:lvl1pPr>
          </a:lstStyle>
          <a:p>
            <a:pPr lvl="0"/>
            <a:r>
              <a:rPr lang="en-US" dirty="0" smtClean="0"/>
              <a:t>Click to edit Master text  styles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aleh</a:t>
            </a:r>
            <a:r>
              <a:rPr lang="en-US" dirty="0" smtClean="0"/>
              <a:t> </a:t>
            </a:r>
            <a:r>
              <a:rPr lang="en-US" dirty="0" err="1" smtClean="0"/>
              <a:t>pue</a:t>
            </a:r>
            <a:r>
              <a:rPr lang="en-US" dirty="0" smtClean="0"/>
              <a:t> h </a:t>
            </a:r>
            <a:r>
              <a:rPr lang="en-US" dirty="0" err="1" smtClean="0"/>
              <a:t>om</a:t>
            </a:r>
            <a:r>
              <a:rPr lang="en-US" dirty="0" smtClean="0"/>
              <a:t> </a:t>
            </a:r>
            <a:r>
              <a:rPr lang="en-US" dirty="0" err="1" smtClean="0"/>
              <a:t>alah</a:t>
            </a:r>
            <a:r>
              <a:rPr lang="en-US" dirty="0" smtClean="0"/>
              <a:t> </a:t>
            </a:r>
            <a:r>
              <a:rPr lang="en-US" dirty="0" err="1" smtClean="0"/>
              <a:t>hai</a:t>
            </a:r>
            <a:r>
              <a:rPr lang="en-US" dirty="0" smtClean="0"/>
              <a:t> </a:t>
            </a:r>
            <a:r>
              <a:rPr lang="en-US" dirty="0" err="1" smtClean="0"/>
              <a:t>meutuwah</a:t>
            </a:r>
            <a:r>
              <a:rPr lang="en-US" dirty="0" smtClean="0"/>
              <a:t> </a:t>
            </a:r>
            <a:r>
              <a:rPr lang="en-US" dirty="0" err="1" smtClean="0"/>
              <a:t>ka</a:t>
            </a:r>
            <a:r>
              <a:rPr lang="en-US" dirty="0" smtClean="0"/>
              <a:t> </a:t>
            </a:r>
            <a:r>
              <a:rPr lang="en-US" dirty="0" err="1" smtClean="0"/>
              <a:t>abeh</a:t>
            </a:r>
            <a:r>
              <a:rPr lang="en-US" dirty="0" smtClean="0"/>
              <a:t> </a:t>
            </a:r>
            <a:r>
              <a:rPr lang="en-US" dirty="0" err="1" smtClean="0"/>
              <a:t>cara</a:t>
            </a:r>
            <a:r>
              <a:rPr lang="en-US" dirty="0" smtClean="0"/>
              <a:t> </a:t>
            </a:r>
            <a:r>
              <a:rPr lang="en-US" dirty="0" err="1" smtClean="0"/>
              <a:t>mita</a:t>
            </a:r>
            <a:r>
              <a:rPr lang="en-US" dirty="0" smtClean="0"/>
              <a:t> pen</a:t>
            </a:r>
          </a:p>
        </p:txBody>
      </p:sp>
      <p:sp>
        <p:nvSpPr>
          <p:cNvPr id="25" name="Content Placeholder 20"/>
          <p:cNvSpPr>
            <a:spLocks noGrp="1"/>
          </p:cNvSpPr>
          <p:nvPr userDrawn="1">
            <p:ph sz="quarter" idx="20" hasCustomPrompt="1"/>
          </p:nvPr>
        </p:nvSpPr>
        <p:spPr>
          <a:xfrm>
            <a:off x="5403939" y="2312953"/>
            <a:ext cx="1564640" cy="223856"/>
          </a:xfrm>
        </p:spPr>
        <p:txBody>
          <a:bodyPr lIns="0" tIns="0" rIns="0" bIns="0">
            <a:noAutofit/>
          </a:bodyPr>
          <a:lstStyle>
            <a:lvl1pPr marL="0" indent="0" algn="l">
              <a:buNone/>
              <a:defRPr sz="1800">
                <a:solidFill>
                  <a:schemeClr val="bg1">
                    <a:lumMod val="50000"/>
                  </a:schemeClr>
                </a:solidFill>
                <a:latin typeface="Source Sans Pro" panose="020B0503030403020204" pitchFamily="34" charset="0"/>
              </a:defRPr>
            </a:lvl1pPr>
          </a:lstStyle>
          <a:p>
            <a:pPr lvl="0"/>
            <a:r>
              <a:rPr lang="en-GB" dirty="0" smtClean="0"/>
              <a:t>Vision</a:t>
            </a:r>
          </a:p>
        </p:txBody>
      </p:sp>
      <p:sp>
        <p:nvSpPr>
          <p:cNvPr id="19"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grpSp>
        <p:nvGrpSpPr>
          <p:cNvPr id="13" name="Group 12"/>
          <p:cNvGrpSpPr/>
          <p:nvPr userDrawn="1"/>
        </p:nvGrpSpPr>
        <p:grpSpPr>
          <a:xfrm>
            <a:off x="4781473" y="2209316"/>
            <a:ext cx="429574" cy="428284"/>
            <a:chOff x="5424113" y="6927914"/>
            <a:chExt cx="1154998" cy="1151532"/>
          </a:xfrm>
        </p:grpSpPr>
        <p:sp>
          <p:nvSpPr>
            <p:cNvPr id="14" name="Shape 113"/>
            <p:cNvSpPr/>
            <p:nvPr/>
          </p:nvSpPr>
          <p:spPr>
            <a:xfrm>
              <a:off x="5424113" y="6927914"/>
              <a:ext cx="1154998" cy="1151532"/>
            </a:xfrm>
            <a:prstGeom prst="ellipse">
              <a:avLst/>
            </a:prstGeom>
            <a:solidFill>
              <a:schemeClr val="accent1"/>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5" name="Shape 114"/>
            <p:cNvSpPr/>
            <p:nvPr/>
          </p:nvSpPr>
          <p:spPr>
            <a:xfrm>
              <a:off x="5834222" y="7250488"/>
              <a:ext cx="350574" cy="506382"/>
            </a:xfrm>
            <a:custGeom>
              <a:avLst/>
              <a:gdLst/>
              <a:ahLst/>
              <a:cxnLst>
                <a:cxn ang="0">
                  <a:pos x="wd2" y="hd2"/>
                </a:cxn>
                <a:cxn ang="5400000">
                  <a:pos x="wd2" y="hd2"/>
                </a:cxn>
                <a:cxn ang="10800000">
                  <a:pos x="wd2" y="hd2"/>
                </a:cxn>
                <a:cxn ang="16200000">
                  <a:pos x="wd2" y="hd2"/>
                </a:cxn>
              </a:cxnLst>
              <a:rect l="0" t="0" r="r" b="b"/>
              <a:pathLst>
                <a:path w="21600" h="21600" extrusionOk="0">
                  <a:moveTo>
                    <a:pt x="9000" y="9554"/>
                  </a:moveTo>
                  <a:cubicBezTo>
                    <a:pt x="9000" y="9675"/>
                    <a:pt x="8944" y="9774"/>
                    <a:pt x="8831" y="9853"/>
                  </a:cubicBezTo>
                  <a:cubicBezTo>
                    <a:pt x="8719" y="9931"/>
                    <a:pt x="8575" y="9970"/>
                    <a:pt x="8400" y="9970"/>
                  </a:cubicBezTo>
                  <a:cubicBezTo>
                    <a:pt x="8226" y="9970"/>
                    <a:pt x="8082" y="9931"/>
                    <a:pt x="7968" y="9853"/>
                  </a:cubicBezTo>
                  <a:cubicBezTo>
                    <a:pt x="7856" y="9775"/>
                    <a:pt x="7800" y="9675"/>
                    <a:pt x="7800" y="9554"/>
                  </a:cubicBezTo>
                  <a:lnTo>
                    <a:pt x="7800" y="3739"/>
                  </a:lnTo>
                  <a:cubicBezTo>
                    <a:pt x="7800" y="3618"/>
                    <a:pt x="7856" y="3518"/>
                    <a:pt x="7968" y="3440"/>
                  </a:cubicBezTo>
                  <a:cubicBezTo>
                    <a:pt x="8082" y="3362"/>
                    <a:pt x="8226" y="3323"/>
                    <a:pt x="8400" y="3323"/>
                  </a:cubicBezTo>
                  <a:cubicBezTo>
                    <a:pt x="8575" y="3323"/>
                    <a:pt x="8719" y="3362"/>
                    <a:pt x="8831" y="3440"/>
                  </a:cubicBezTo>
                  <a:cubicBezTo>
                    <a:pt x="8944" y="3518"/>
                    <a:pt x="9000" y="3618"/>
                    <a:pt x="9000" y="3739"/>
                  </a:cubicBezTo>
                  <a:cubicBezTo>
                    <a:pt x="9000" y="3739"/>
                    <a:pt x="9000" y="9554"/>
                    <a:pt x="9000" y="9554"/>
                  </a:cubicBezTo>
                  <a:close/>
                  <a:moveTo>
                    <a:pt x="20128" y="11248"/>
                  </a:moveTo>
                  <a:cubicBezTo>
                    <a:pt x="19147" y="10396"/>
                    <a:pt x="18038" y="9970"/>
                    <a:pt x="16800" y="9970"/>
                  </a:cubicBezTo>
                  <a:lnTo>
                    <a:pt x="16800" y="3323"/>
                  </a:lnTo>
                  <a:cubicBezTo>
                    <a:pt x="17450" y="3323"/>
                    <a:pt x="18012" y="3159"/>
                    <a:pt x="18487" y="2830"/>
                  </a:cubicBezTo>
                  <a:cubicBezTo>
                    <a:pt x="18963" y="2501"/>
                    <a:pt x="19200" y="2111"/>
                    <a:pt x="19200" y="1662"/>
                  </a:cubicBezTo>
                  <a:cubicBezTo>
                    <a:pt x="19200" y="1211"/>
                    <a:pt x="18963" y="822"/>
                    <a:pt x="18487" y="493"/>
                  </a:cubicBezTo>
                  <a:cubicBezTo>
                    <a:pt x="18012" y="164"/>
                    <a:pt x="17450" y="0"/>
                    <a:pt x="16800" y="0"/>
                  </a:cubicBezTo>
                  <a:lnTo>
                    <a:pt x="4800" y="0"/>
                  </a:lnTo>
                  <a:cubicBezTo>
                    <a:pt x="4150" y="0"/>
                    <a:pt x="3587" y="164"/>
                    <a:pt x="3113" y="493"/>
                  </a:cubicBezTo>
                  <a:cubicBezTo>
                    <a:pt x="2637" y="822"/>
                    <a:pt x="2400" y="1211"/>
                    <a:pt x="2400" y="1662"/>
                  </a:cubicBezTo>
                  <a:cubicBezTo>
                    <a:pt x="2400" y="2111"/>
                    <a:pt x="2637" y="2501"/>
                    <a:pt x="3113" y="2830"/>
                  </a:cubicBezTo>
                  <a:cubicBezTo>
                    <a:pt x="3587" y="3159"/>
                    <a:pt x="4150" y="3323"/>
                    <a:pt x="4800" y="3323"/>
                  </a:cubicBezTo>
                  <a:lnTo>
                    <a:pt x="4800" y="9970"/>
                  </a:lnTo>
                  <a:cubicBezTo>
                    <a:pt x="3562" y="9970"/>
                    <a:pt x="2453" y="10396"/>
                    <a:pt x="1472" y="11248"/>
                  </a:cubicBezTo>
                  <a:cubicBezTo>
                    <a:pt x="491" y="12100"/>
                    <a:pt x="0" y="13059"/>
                    <a:pt x="0" y="14123"/>
                  </a:cubicBezTo>
                  <a:cubicBezTo>
                    <a:pt x="0" y="14348"/>
                    <a:pt x="119" y="14543"/>
                    <a:pt x="356" y="14707"/>
                  </a:cubicBezTo>
                  <a:cubicBezTo>
                    <a:pt x="594" y="14871"/>
                    <a:pt x="875" y="14954"/>
                    <a:pt x="1200" y="14954"/>
                  </a:cubicBezTo>
                  <a:lnTo>
                    <a:pt x="8775" y="14954"/>
                  </a:lnTo>
                  <a:lnTo>
                    <a:pt x="10200" y="21250"/>
                  </a:lnTo>
                  <a:cubicBezTo>
                    <a:pt x="10263" y="21483"/>
                    <a:pt x="10463" y="21600"/>
                    <a:pt x="10800" y="21600"/>
                  </a:cubicBezTo>
                  <a:lnTo>
                    <a:pt x="10819" y="21600"/>
                  </a:lnTo>
                  <a:cubicBezTo>
                    <a:pt x="10969" y="21600"/>
                    <a:pt x="11097" y="21564"/>
                    <a:pt x="11203" y="21491"/>
                  </a:cubicBezTo>
                  <a:cubicBezTo>
                    <a:pt x="11309" y="21417"/>
                    <a:pt x="11375" y="21328"/>
                    <a:pt x="11400" y="21224"/>
                  </a:cubicBezTo>
                  <a:lnTo>
                    <a:pt x="12356" y="14954"/>
                  </a:lnTo>
                  <a:lnTo>
                    <a:pt x="20400" y="14954"/>
                  </a:lnTo>
                  <a:cubicBezTo>
                    <a:pt x="20725" y="14954"/>
                    <a:pt x="21007" y="14871"/>
                    <a:pt x="21244" y="14707"/>
                  </a:cubicBezTo>
                  <a:cubicBezTo>
                    <a:pt x="21481" y="14543"/>
                    <a:pt x="21600" y="14348"/>
                    <a:pt x="21600" y="14123"/>
                  </a:cubicBezTo>
                  <a:cubicBezTo>
                    <a:pt x="21600" y="13059"/>
                    <a:pt x="21109" y="12100"/>
                    <a:pt x="20128" y="11248"/>
                  </a:cubicBezTo>
                  <a:cubicBezTo>
                    <a:pt x="20128" y="11248"/>
                    <a:pt x="20128" y="11248"/>
                    <a:pt x="20128" y="1124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sp>
        <p:nvSpPr>
          <p:cNvPr id="38" name="Text Placeholder 17"/>
          <p:cNvSpPr>
            <a:spLocks noGrp="1"/>
          </p:cNvSpPr>
          <p:nvPr>
            <p:ph type="body" sz="quarter" idx="21" hasCustomPrompt="1"/>
          </p:nvPr>
        </p:nvSpPr>
        <p:spPr>
          <a:xfrm>
            <a:off x="4802477" y="4449191"/>
            <a:ext cx="5078125" cy="1034792"/>
          </a:xfrm>
        </p:spPr>
        <p:txBody>
          <a:bodyPr lIns="0" tIns="0" rIns="0" bIns="0">
            <a:normAutofit/>
          </a:bodyPr>
          <a:lstStyle>
            <a:lvl1pPr marL="0" indent="0" algn="l">
              <a:lnSpc>
                <a:spcPts val="1700"/>
              </a:lnSpc>
              <a:buNone/>
              <a:defRPr sz="1200">
                <a:solidFill>
                  <a:schemeClr val="tx2">
                    <a:lumMod val="75000"/>
                  </a:schemeClr>
                </a:solidFill>
              </a:defRPr>
            </a:lvl1pPr>
          </a:lstStyle>
          <a:p>
            <a:pPr lvl="0"/>
            <a:r>
              <a:rPr lang="en-US" dirty="0" smtClean="0"/>
              <a:t>Click to edit Master text  styles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aleh</a:t>
            </a:r>
            <a:r>
              <a:rPr lang="en-US" dirty="0" smtClean="0"/>
              <a:t> </a:t>
            </a:r>
            <a:r>
              <a:rPr lang="en-US" dirty="0" err="1" smtClean="0"/>
              <a:t>pue</a:t>
            </a:r>
            <a:r>
              <a:rPr lang="en-US" dirty="0" smtClean="0"/>
              <a:t> h </a:t>
            </a:r>
            <a:r>
              <a:rPr lang="en-US" dirty="0" err="1" smtClean="0"/>
              <a:t>om</a:t>
            </a:r>
            <a:r>
              <a:rPr lang="en-US" dirty="0" smtClean="0"/>
              <a:t> </a:t>
            </a:r>
            <a:r>
              <a:rPr lang="en-US" dirty="0" err="1" smtClean="0"/>
              <a:t>alah</a:t>
            </a:r>
            <a:r>
              <a:rPr lang="en-US" dirty="0" smtClean="0"/>
              <a:t> </a:t>
            </a:r>
            <a:r>
              <a:rPr lang="en-US" dirty="0" err="1" smtClean="0"/>
              <a:t>hai</a:t>
            </a:r>
            <a:r>
              <a:rPr lang="en-US" dirty="0" smtClean="0"/>
              <a:t> </a:t>
            </a:r>
            <a:r>
              <a:rPr lang="en-US" dirty="0" err="1" smtClean="0"/>
              <a:t>meutuwah</a:t>
            </a:r>
            <a:r>
              <a:rPr lang="en-US" dirty="0" smtClean="0"/>
              <a:t> </a:t>
            </a:r>
            <a:r>
              <a:rPr lang="en-US" dirty="0" err="1" smtClean="0"/>
              <a:t>ka</a:t>
            </a:r>
            <a:r>
              <a:rPr lang="en-US" dirty="0" smtClean="0"/>
              <a:t> </a:t>
            </a:r>
            <a:r>
              <a:rPr lang="en-US" dirty="0" err="1" smtClean="0"/>
              <a:t>abeh</a:t>
            </a:r>
            <a:r>
              <a:rPr lang="en-US" dirty="0" smtClean="0"/>
              <a:t> </a:t>
            </a:r>
            <a:r>
              <a:rPr lang="en-US" dirty="0" err="1" smtClean="0"/>
              <a:t>cara</a:t>
            </a:r>
            <a:r>
              <a:rPr lang="en-US" dirty="0" smtClean="0"/>
              <a:t> </a:t>
            </a:r>
            <a:r>
              <a:rPr lang="en-US" dirty="0" err="1" smtClean="0"/>
              <a:t>mita</a:t>
            </a:r>
            <a:r>
              <a:rPr lang="en-US" dirty="0" smtClean="0"/>
              <a:t> pen</a:t>
            </a:r>
          </a:p>
        </p:txBody>
      </p:sp>
      <p:sp>
        <p:nvSpPr>
          <p:cNvPr id="39" name="Content Placeholder 20"/>
          <p:cNvSpPr>
            <a:spLocks noGrp="1"/>
          </p:cNvSpPr>
          <p:nvPr>
            <p:ph sz="quarter" idx="22" hasCustomPrompt="1"/>
          </p:nvPr>
        </p:nvSpPr>
        <p:spPr>
          <a:xfrm>
            <a:off x="5403939" y="4012335"/>
            <a:ext cx="1564640" cy="223856"/>
          </a:xfrm>
        </p:spPr>
        <p:txBody>
          <a:bodyPr lIns="0" tIns="0" rIns="0" bIns="0">
            <a:noAutofit/>
          </a:bodyPr>
          <a:lstStyle>
            <a:lvl1pPr marL="0" indent="0" algn="l">
              <a:buNone/>
              <a:defRPr sz="1800">
                <a:solidFill>
                  <a:schemeClr val="bg1">
                    <a:lumMod val="50000"/>
                  </a:schemeClr>
                </a:solidFill>
                <a:latin typeface="Source Sans Pro" panose="020B0503030403020204" pitchFamily="34" charset="0"/>
              </a:defRPr>
            </a:lvl1pPr>
          </a:lstStyle>
          <a:p>
            <a:pPr lvl="0"/>
            <a:r>
              <a:rPr lang="en-GB" dirty="0" smtClean="0"/>
              <a:t>Vision</a:t>
            </a:r>
          </a:p>
        </p:txBody>
      </p:sp>
      <p:grpSp>
        <p:nvGrpSpPr>
          <p:cNvPr id="2" name="Group 1"/>
          <p:cNvGrpSpPr/>
          <p:nvPr userDrawn="1"/>
        </p:nvGrpSpPr>
        <p:grpSpPr>
          <a:xfrm>
            <a:off x="4781473" y="3908698"/>
            <a:ext cx="429574" cy="428284"/>
            <a:chOff x="4781473" y="3908698"/>
            <a:chExt cx="429574" cy="428284"/>
          </a:xfrm>
        </p:grpSpPr>
        <p:sp>
          <p:nvSpPr>
            <p:cNvPr id="41" name="Shape 113"/>
            <p:cNvSpPr/>
            <p:nvPr/>
          </p:nvSpPr>
          <p:spPr>
            <a:xfrm>
              <a:off x="4781473" y="3908698"/>
              <a:ext cx="429574" cy="428284"/>
            </a:xfrm>
            <a:prstGeom prst="ellipse">
              <a:avLst/>
            </a:prstGeom>
            <a:solidFill>
              <a:schemeClr val="accent5"/>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nvGrpSpPr>
            <p:cNvPr id="17" name="Group 16"/>
            <p:cNvGrpSpPr/>
            <p:nvPr userDrawn="1"/>
          </p:nvGrpSpPr>
          <p:grpSpPr>
            <a:xfrm>
              <a:off x="4934003" y="4050769"/>
              <a:ext cx="140370" cy="144246"/>
              <a:chOff x="6976821" y="2671045"/>
              <a:chExt cx="222533" cy="228678"/>
            </a:xfrm>
            <a:solidFill>
              <a:schemeClr val="bg1"/>
            </a:solidFill>
          </p:grpSpPr>
          <p:sp>
            <p:nvSpPr>
              <p:cNvPr id="20" name="Shape 4438"/>
              <p:cNvSpPr/>
              <p:nvPr/>
            </p:nvSpPr>
            <p:spPr>
              <a:xfrm>
                <a:off x="6976821" y="2701533"/>
                <a:ext cx="222533" cy="198190"/>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a:miter lim="400000"/>
              </a:ln>
            </p:spPr>
            <p:txBody>
              <a:bodyPr lIns="38100" tIns="38100" rIns="38100" bIns="38100" anchor="ct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21" name="Shape 4439"/>
              <p:cNvSpPr/>
              <p:nvPr/>
            </p:nvSpPr>
            <p:spPr>
              <a:xfrm>
                <a:off x="7022554" y="2671045"/>
                <a:ext cx="128566" cy="420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a:miter lim="400000"/>
              </a:ln>
            </p:spPr>
            <p:txBody>
              <a:bodyPr lIns="38100" tIns="38100" rIns="38100" bIns="38100" anchor="ct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grpSp>
      </p:grpSp>
    </p:spTree>
    <p:extLst>
      <p:ext uri="{BB962C8B-B14F-4D97-AF65-F5344CB8AC3E}">
        <p14:creationId xmlns:p14="http://schemas.microsoft.com/office/powerpoint/2010/main" val="185761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xEl>
                                              <p:pRg st="0" end="0"/>
                                            </p:txEl>
                                          </p:spTgt>
                                        </p:tgtEl>
                                        <p:attrNameLst>
                                          <p:attrName>style.visibility</p:attrName>
                                        </p:attrNameLst>
                                      </p:cBhvr>
                                      <p:to>
                                        <p:strVal val="visible"/>
                                      </p:to>
                                    </p:set>
                                    <p:anim calcmode="lin" valueType="num">
                                      <p:cBhvr>
                                        <p:cTn id="12"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3">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 calcmode="lin" valueType="num">
                                      <p:cBhvr>
                                        <p:cTn id="30" dur="500" fill="hold"/>
                                        <p:tgtEl>
                                          <p:spTgt spid="13"/>
                                        </p:tgtEl>
                                        <p:attrNameLst>
                                          <p:attrName>style.rotation</p:attrName>
                                        </p:attrNameLst>
                                      </p:cBhvr>
                                      <p:tavLst>
                                        <p:tav tm="0">
                                          <p:val>
                                            <p:fltVal val="360"/>
                                          </p:val>
                                        </p:tav>
                                        <p:tav tm="100000">
                                          <p:val>
                                            <p:fltVal val="0"/>
                                          </p:val>
                                        </p:tav>
                                      </p:tavLst>
                                    </p:anim>
                                    <p:animEffect transition="in" filter="fade">
                                      <p:cBhvr>
                                        <p:cTn id="31" dur="500"/>
                                        <p:tgtEl>
                                          <p:spTgt spid="13"/>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wipe(left)">
                                      <p:cBhvr>
                                        <p:cTn id="35" dur="500"/>
                                        <p:tgtEl>
                                          <p:spTgt spid="25">
                                            <p:txEl>
                                              <p:pRg st="0" end="0"/>
                                            </p:txEl>
                                          </p:spTgt>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up)">
                                      <p:cBhvr>
                                        <p:cTn id="39" dur="500"/>
                                        <p:tgtEl>
                                          <p:spTgt spid="18">
                                            <p:txEl>
                                              <p:pRg st="0" end="0"/>
                                            </p:txEl>
                                          </p:spTgt>
                                        </p:tgtEl>
                                      </p:cBhvr>
                                    </p:animEffect>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 calcmode="lin" valueType="num">
                                      <p:cBhvr>
                                        <p:cTn id="45" dur="500" fill="hold"/>
                                        <p:tgtEl>
                                          <p:spTgt spid="2"/>
                                        </p:tgtEl>
                                        <p:attrNameLst>
                                          <p:attrName>style.rotation</p:attrName>
                                        </p:attrNameLst>
                                      </p:cBhvr>
                                      <p:tavLst>
                                        <p:tav tm="0">
                                          <p:val>
                                            <p:fltVal val="360"/>
                                          </p:val>
                                        </p:tav>
                                        <p:tav tm="100000">
                                          <p:val>
                                            <p:fltVal val="0"/>
                                          </p:val>
                                        </p:tav>
                                      </p:tavLst>
                                    </p:anim>
                                    <p:animEffect transition="in" filter="fade">
                                      <p:cBhvr>
                                        <p:cTn id="46" dur="500"/>
                                        <p:tgtEl>
                                          <p:spTgt spid="2"/>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39">
                                            <p:txEl>
                                              <p:pRg st="0" end="0"/>
                                            </p:txEl>
                                          </p:spTgt>
                                        </p:tgtEl>
                                        <p:attrNameLst>
                                          <p:attrName>style.visibility</p:attrName>
                                        </p:attrNameLst>
                                      </p:cBhvr>
                                      <p:to>
                                        <p:strVal val="visible"/>
                                      </p:to>
                                    </p:set>
                                    <p:animEffect transition="in" filter="wipe(left)">
                                      <p:cBhvr>
                                        <p:cTn id="50" dur="500"/>
                                        <p:tgtEl>
                                          <p:spTgt spid="39">
                                            <p:txEl>
                                              <p:pRg st="0" end="0"/>
                                            </p:txEl>
                                          </p:spTgt>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wipe(up)">
                                      <p:cBhvr>
                                        <p:cTn id="54"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build="p">
        <p:tmplLst>
          <p:tmpl lvl="1">
            <p:tnLst>
              <p:par>
                <p:cTn presetID="53" presetClass="entr" presetSubtype="16"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8" grpId="0" animBg="1"/>
      <p:bldP spid="18" grpId="0" build="p">
        <p:tmplLst>
          <p:tmpl lvl="1">
            <p:tnLst>
              <p:par>
                <p:cTn presetID="22" presetClass="entr" presetSubtype="1"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up)">
                      <p:cBhvr>
                        <p:cTn dur="500"/>
                        <p:tgtEl>
                          <p:spTgt spid="18"/>
                        </p:tgtEl>
                      </p:cBhvr>
                    </p:animEffect>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9" grpId="0" animBg="1"/>
      <p:bldP spid="38" grpId="0" build="p">
        <p:tmplLst>
          <p:tmpl lvl="1">
            <p:tnLst>
              <p:par>
                <p:cTn presetID="22" presetClass="entr" presetSubtype="1"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up)">
                      <p:cBhvr>
                        <p:cTn dur="500"/>
                        <p:tgtEl>
                          <p:spTgt spid="38"/>
                        </p:tgtEl>
                      </p:cBhvr>
                    </p:animEffect>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1524000" y="2998771"/>
            <a:ext cx="2971800" cy="1106505"/>
          </a:xfrm>
        </p:spPr>
        <p:txBody>
          <a:bodyPr lIns="0" tIns="0" rIns="0" bIns="0">
            <a:normAutofit/>
          </a:bodyPr>
          <a:lstStyle>
            <a:lvl1pPr marL="0" indent="0">
              <a:lnSpc>
                <a:spcPts val="1700"/>
              </a:lnSpc>
              <a:buNone/>
              <a:defRPr sz="1200">
                <a:solidFill>
                  <a:schemeClr val="tx2">
                    <a:lumMod val="75000"/>
                  </a:schemeClr>
                </a:solidFill>
              </a:defRPr>
            </a:lvl1pPr>
          </a:lstStyle>
          <a:p>
            <a:pPr lvl="0"/>
            <a:r>
              <a:rPr lang="en-US" dirty="0" smtClean="0"/>
              <a:t>Click to edit Master text  styles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aleh</a:t>
            </a:r>
            <a:r>
              <a:rPr lang="en-US" dirty="0" smtClean="0"/>
              <a:t> </a:t>
            </a:r>
            <a:r>
              <a:rPr lang="en-US" dirty="0" err="1" smtClean="0"/>
              <a:t>pue</a:t>
            </a:r>
            <a:r>
              <a:rPr lang="en-US" dirty="0" smtClean="0"/>
              <a:t> h </a:t>
            </a:r>
            <a:r>
              <a:rPr lang="en-US" dirty="0" err="1" smtClean="0"/>
              <a:t>om</a:t>
            </a:r>
            <a:r>
              <a:rPr lang="en-US" dirty="0" smtClean="0"/>
              <a:t> </a:t>
            </a:r>
            <a:r>
              <a:rPr lang="en-US" dirty="0" err="1" smtClean="0"/>
              <a:t>alah</a:t>
            </a:r>
            <a:r>
              <a:rPr lang="en-US" dirty="0" smtClean="0"/>
              <a:t> </a:t>
            </a:r>
            <a:r>
              <a:rPr lang="en-US" dirty="0" err="1" smtClean="0"/>
              <a:t>hai</a:t>
            </a:r>
            <a:r>
              <a:rPr lang="en-US" dirty="0" smtClean="0"/>
              <a:t> </a:t>
            </a:r>
            <a:r>
              <a:rPr lang="en-US" dirty="0" err="1" smtClean="0"/>
              <a:t>meutuwah</a:t>
            </a:r>
            <a:r>
              <a:rPr lang="en-US" dirty="0" smtClean="0"/>
              <a:t> </a:t>
            </a:r>
            <a:r>
              <a:rPr lang="en-US" dirty="0" err="1" smtClean="0"/>
              <a:t>ka</a:t>
            </a:r>
            <a:r>
              <a:rPr lang="en-US" dirty="0" smtClean="0"/>
              <a:t> </a:t>
            </a:r>
            <a:r>
              <a:rPr lang="en-US" dirty="0" err="1" smtClean="0"/>
              <a:t>abeh</a:t>
            </a:r>
            <a:r>
              <a:rPr lang="en-US" dirty="0" smtClean="0"/>
              <a:t> </a:t>
            </a:r>
            <a:r>
              <a:rPr lang="en-US" dirty="0" err="1" smtClean="0"/>
              <a:t>cara</a:t>
            </a:r>
            <a:r>
              <a:rPr lang="en-US" dirty="0" smtClean="0"/>
              <a:t> </a:t>
            </a:r>
            <a:r>
              <a:rPr lang="en-US" dirty="0" err="1" smtClean="0"/>
              <a:t>mita</a:t>
            </a:r>
            <a:r>
              <a:rPr lang="en-US" dirty="0" smtClean="0"/>
              <a:t> </a:t>
            </a:r>
            <a:r>
              <a:rPr lang="en-US" dirty="0" err="1" smtClean="0"/>
              <a:t>peng</a:t>
            </a:r>
            <a:endParaRPr lang="en-US" dirty="0" smtClean="0"/>
          </a:p>
        </p:txBody>
      </p:sp>
      <p:sp>
        <p:nvSpPr>
          <p:cNvPr id="19" name="Text Placeholder 17"/>
          <p:cNvSpPr>
            <a:spLocks noGrp="1"/>
          </p:cNvSpPr>
          <p:nvPr>
            <p:ph type="body" sz="quarter" idx="15" hasCustomPrompt="1"/>
          </p:nvPr>
        </p:nvSpPr>
        <p:spPr>
          <a:xfrm>
            <a:off x="7404100" y="3000341"/>
            <a:ext cx="2971800" cy="1106505"/>
          </a:xfrm>
        </p:spPr>
        <p:txBody>
          <a:bodyPr lIns="0" tIns="0" rIns="0" bIns="0">
            <a:normAutofit/>
          </a:bodyPr>
          <a:lstStyle>
            <a:lvl1pPr marL="0" indent="0">
              <a:lnSpc>
                <a:spcPts val="1700"/>
              </a:lnSpc>
              <a:buNone/>
              <a:defRPr sz="1200">
                <a:solidFill>
                  <a:schemeClr val="bg1"/>
                </a:solidFill>
              </a:defRPr>
            </a:lvl1pPr>
          </a:lstStyle>
          <a:p>
            <a:pPr lvl="0"/>
            <a:r>
              <a:rPr lang="en-US" dirty="0" smtClean="0"/>
              <a:t>Click to edit Master text  styles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aleh</a:t>
            </a:r>
            <a:r>
              <a:rPr lang="en-US" dirty="0" smtClean="0"/>
              <a:t> </a:t>
            </a:r>
            <a:r>
              <a:rPr lang="en-US" dirty="0" err="1" smtClean="0"/>
              <a:t>pue</a:t>
            </a:r>
            <a:r>
              <a:rPr lang="en-US" dirty="0" smtClean="0"/>
              <a:t> h </a:t>
            </a:r>
            <a:r>
              <a:rPr lang="en-US" dirty="0" err="1" smtClean="0"/>
              <a:t>om</a:t>
            </a:r>
            <a:r>
              <a:rPr lang="en-US" dirty="0" smtClean="0"/>
              <a:t> </a:t>
            </a:r>
            <a:r>
              <a:rPr lang="en-US" dirty="0" err="1" smtClean="0"/>
              <a:t>alah</a:t>
            </a:r>
            <a:r>
              <a:rPr lang="en-US" dirty="0" smtClean="0"/>
              <a:t> </a:t>
            </a:r>
            <a:r>
              <a:rPr lang="en-US" dirty="0" err="1" smtClean="0"/>
              <a:t>hai</a:t>
            </a:r>
            <a:r>
              <a:rPr lang="en-US" dirty="0" smtClean="0"/>
              <a:t> </a:t>
            </a:r>
            <a:r>
              <a:rPr lang="en-US" dirty="0" err="1" smtClean="0"/>
              <a:t>meutuwah</a:t>
            </a:r>
            <a:r>
              <a:rPr lang="en-US" dirty="0" smtClean="0"/>
              <a:t> </a:t>
            </a:r>
            <a:r>
              <a:rPr lang="en-US" dirty="0" err="1" smtClean="0"/>
              <a:t>ka</a:t>
            </a:r>
            <a:r>
              <a:rPr lang="en-US" dirty="0" smtClean="0"/>
              <a:t> </a:t>
            </a:r>
            <a:r>
              <a:rPr lang="en-US" dirty="0" err="1" smtClean="0"/>
              <a:t>abeh</a:t>
            </a:r>
            <a:r>
              <a:rPr lang="en-US" dirty="0" smtClean="0"/>
              <a:t> </a:t>
            </a:r>
            <a:r>
              <a:rPr lang="en-US" dirty="0" err="1" smtClean="0"/>
              <a:t>cara</a:t>
            </a:r>
            <a:r>
              <a:rPr lang="en-US" dirty="0" smtClean="0"/>
              <a:t> </a:t>
            </a:r>
            <a:r>
              <a:rPr lang="en-US" dirty="0" err="1" smtClean="0"/>
              <a:t>mita</a:t>
            </a:r>
            <a:r>
              <a:rPr lang="en-US" dirty="0" smtClean="0"/>
              <a:t> </a:t>
            </a:r>
            <a:r>
              <a:rPr lang="en-US" dirty="0" err="1" smtClean="0"/>
              <a:t>peng</a:t>
            </a:r>
            <a:endParaRPr lang="en-US" dirty="0" smtClean="0"/>
          </a:p>
        </p:txBody>
      </p:sp>
      <p:sp>
        <p:nvSpPr>
          <p:cNvPr id="21" name="Content Placeholder 20"/>
          <p:cNvSpPr>
            <a:spLocks noGrp="1"/>
          </p:cNvSpPr>
          <p:nvPr>
            <p:ph sz="quarter" idx="16" hasCustomPrompt="1"/>
          </p:nvPr>
        </p:nvSpPr>
        <p:spPr>
          <a:xfrm>
            <a:off x="1524000" y="2547522"/>
            <a:ext cx="4711700" cy="292100"/>
          </a:xfrm>
        </p:spPr>
        <p:txBody>
          <a:bodyPr lIns="0" tIns="0" rIns="0" bIns="0">
            <a:normAutofit/>
          </a:bodyPr>
          <a:lstStyle>
            <a:lvl1pPr marL="0" indent="0">
              <a:buNone/>
              <a:defRPr sz="1600">
                <a:solidFill>
                  <a:schemeClr val="bg1">
                    <a:lumMod val="50000"/>
                  </a:schemeClr>
                </a:solidFill>
                <a:latin typeface="Source Sans Pro" panose="020B0503030403020204" pitchFamily="34" charset="0"/>
              </a:defRPr>
            </a:lvl1pPr>
          </a:lstStyle>
          <a:p>
            <a:pPr lvl="0"/>
            <a:r>
              <a:rPr lang="en-GB" dirty="0" smtClean="0"/>
              <a:t>Click to edit Content Heading</a:t>
            </a:r>
          </a:p>
        </p:txBody>
      </p:sp>
      <p:sp>
        <p:nvSpPr>
          <p:cNvPr id="22" name="Content Placeholder 20"/>
          <p:cNvSpPr>
            <a:spLocks noGrp="1"/>
          </p:cNvSpPr>
          <p:nvPr>
            <p:ph sz="quarter" idx="17" hasCustomPrompt="1"/>
          </p:nvPr>
        </p:nvSpPr>
        <p:spPr>
          <a:xfrm>
            <a:off x="6534150" y="2547522"/>
            <a:ext cx="4133850" cy="292100"/>
          </a:xfrm>
        </p:spPr>
        <p:txBody>
          <a:bodyPr lIns="0" tIns="0" rIns="0" bIns="0">
            <a:normAutofit/>
          </a:bodyPr>
          <a:lstStyle>
            <a:lvl1pPr marL="0" indent="0">
              <a:buNone/>
              <a:defRPr sz="1600">
                <a:solidFill>
                  <a:schemeClr val="bg1"/>
                </a:solidFill>
                <a:latin typeface="Source Sans Pro" panose="020B0503030403020204" pitchFamily="34" charset="0"/>
              </a:defRPr>
            </a:lvl1pPr>
          </a:lstStyle>
          <a:p>
            <a:pPr lvl="0"/>
            <a:r>
              <a:rPr lang="en-GB" dirty="0" smtClean="0"/>
              <a:t>Click to edit Content Heading</a:t>
            </a:r>
          </a:p>
        </p:txBody>
      </p:sp>
      <p:sp>
        <p:nvSpPr>
          <p:cNvPr id="8"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9"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10"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92192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p:cTn id="12"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9">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tmplLst>
          <p:tmpl lvl="1">
            <p:tnLst>
              <p:par>
                <p:cTn presetID="53" presetClass="entr" presetSubtype="16"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p:cTn dur="500" fill="hold"/>
                        <p:tgtEl>
                          <p:spTgt spid="9"/>
                        </p:tgtEl>
                        <p:attrNameLst>
                          <p:attrName>ppt_w</p:attrName>
                        </p:attrNameLst>
                      </p:cBhvr>
                      <p:tavLst>
                        <p:tav tm="0">
                          <p:val>
                            <p:fltVal val="0"/>
                          </p:val>
                        </p:tav>
                        <p:tav tm="100000">
                          <p:val>
                            <p:strVal val="#ppt_w"/>
                          </p:val>
                        </p:tav>
                      </p:tavLst>
                    </p:anim>
                    <p:anim calcmode="lin" valueType="num">
                      <p:cBhvr>
                        <p:cTn dur="500" fill="hold"/>
                        <p:tgtEl>
                          <p:spTgt spid="9"/>
                        </p:tgtEl>
                        <p:attrNameLst>
                          <p:attrName>ppt_h</p:attrName>
                        </p:attrNameLst>
                      </p:cBhvr>
                      <p:tavLst>
                        <p:tav tm="0">
                          <p:val>
                            <p:fltVal val="0"/>
                          </p:val>
                        </p:tav>
                        <p:tav tm="100000">
                          <p:val>
                            <p:strVal val="#ppt_h"/>
                          </p:val>
                        </p:tav>
                      </p:tavLst>
                    </p:anim>
                    <p:animEffect transition="in" filter="fade">
                      <p:cBhvr>
                        <p:cTn dur="500"/>
                        <p:tgtEl>
                          <p:spTgt spid="9"/>
                        </p:tgtEl>
                      </p:cBhvr>
                    </p:animEffect>
                  </p:childTnLst>
                </p:cTn>
              </p:par>
            </p:tnLst>
          </p:tmpl>
        </p:tmplLst>
      </p:bldP>
      <p:bldP spid="10"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16" name="Title 15"/>
          <p:cNvSpPr>
            <a:spLocks noGrp="1"/>
          </p:cNvSpPr>
          <p:nvPr>
            <p:ph type="title"/>
          </p:nvPr>
        </p:nvSpPr>
        <p:spPr>
          <a:xfrm>
            <a:off x="1524000" y="616918"/>
            <a:ext cx="9144000" cy="535812"/>
          </a:xfrm>
        </p:spPr>
        <p:txBody>
          <a:bodyPr>
            <a:normAutofit/>
          </a:bodyPr>
          <a:lstStyle>
            <a:lvl1pPr algn="ctr">
              <a:defRPr sz="4000" b="0">
                <a:solidFill>
                  <a:srgbClr val="2D3F51"/>
                </a:solidFill>
                <a:latin typeface="Source Sans Pro" panose="020B0503030403020204" pitchFamily="34" charset="0"/>
              </a:defRPr>
            </a:lvl1pPr>
          </a:lstStyle>
          <a:p>
            <a:r>
              <a:rPr lang="en-US" dirty="0" smtClean="0"/>
              <a:t>Click to edit Master title style</a:t>
            </a:r>
            <a:endParaRPr lang="en-GB" dirty="0"/>
          </a:p>
        </p:txBody>
      </p:sp>
      <p:sp>
        <p:nvSpPr>
          <p:cNvPr id="23"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1" name="Text Placeholder 17"/>
          <p:cNvSpPr>
            <a:spLocks noGrp="1"/>
          </p:cNvSpPr>
          <p:nvPr>
            <p:ph type="body" sz="quarter" idx="36" hasCustomPrompt="1"/>
          </p:nvPr>
        </p:nvSpPr>
        <p:spPr>
          <a:xfrm>
            <a:off x="7886477" y="2779023"/>
            <a:ext cx="2516480" cy="721552"/>
          </a:xfrm>
        </p:spPr>
        <p:txBody>
          <a:bodyPr lIns="0" tIns="0" rIns="0" bIns="0" anchor="t">
            <a:normAutofit/>
          </a:bodyPr>
          <a:lstStyle>
            <a:lvl1pPr marL="0" indent="0" algn="l">
              <a:lnSpc>
                <a:spcPts val="1700"/>
              </a:lnSpc>
              <a:buNone/>
              <a:defRPr sz="1200">
                <a:solidFill>
                  <a:schemeClr val="tx2">
                    <a:lumMod val="75000"/>
                  </a:schemeClr>
                </a:solidFill>
              </a:defRPr>
            </a:lvl1pPr>
          </a:lstStyle>
          <a:p>
            <a:pPr lvl="0"/>
            <a:r>
              <a:rPr lang="id-ID" dirty="0" smtClean="0"/>
              <a:t>Click to edit Master text  styles lorem ipsum dolor sit amet aleh pue h om alah hai meutuwah ka abeh cara pen</a:t>
            </a:r>
          </a:p>
        </p:txBody>
      </p:sp>
      <p:sp>
        <p:nvSpPr>
          <p:cNvPr id="17"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
        <p:nvSpPr>
          <p:cNvPr id="15" name="Text Placeholder 17"/>
          <p:cNvSpPr>
            <a:spLocks noGrp="1"/>
          </p:cNvSpPr>
          <p:nvPr>
            <p:ph type="body" sz="quarter" idx="39" hasCustomPrompt="1"/>
          </p:nvPr>
        </p:nvSpPr>
        <p:spPr>
          <a:xfrm>
            <a:off x="8413752" y="2327579"/>
            <a:ext cx="1887607" cy="303488"/>
          </a:xfrm>
        </p:spPr>
        <p:txBody>
          <a:bodyPr lIns="0" tIns="0" rIns="0" bIns="0" anchor="ctr">
            <a:normAutofit/>
          </a:bodyPr>
          <a:lstStyle>
            <a:lvl1pPr marL="0" indent="0" algn="l">
              <a:lnSpc>
                <a:spcPts val="1700"/>
              </a:lnSpc>
              <a:buNone/>
              <a:defRPr sz="1600" b="1">
                <a:solidFill>
                  <a:schemeClr val="bg1">
                    <a:lumMod val="50000"/>
                  </a:schemeClr>
                </a:solidFill>
              </a:defRPr>
            </a:lvl1pPr>
          </a:lstStyle>
          <a:p>
            <a:pPr lvl="0"/>
            <a:r>
              <a:rPr lang="id-ID" dirty="0" smtClean="0"/>
              <a:t>Info Portofolio</a:t>
            </a:r>
          </a:p>
        </p:txBody>
      </p:sp>
      <p:grpSp>
        <p:nvGrpSpPr>
          <p:cNvPr id="14" name="Group 13"/>
          <p:cNvGrpSpPr/>
          <p:nvPr userDrawn="1"/>
        </p:nvGrpSpPr>
        <p:grpSpPr>
          <a:xfrm>
            <a:off x="6822922" y="2312007"/>
            <a:ext cx="378340" cy="346346"/>
            <a:chOff x="1166868" y="2106605"/>
            <a:chExt cx="780242" cy="714264"/>
          </a:xfrm>
        </p:grpSpPr>
        <p:sp>
          <p:nvSpPr>
            <p:cNvPr id="20" name="Shape 1716"/>
            <p:cNvSpPr/>
            <p:nvPr/>
          </p:nvSpPr>
          <p:spPr>
            <a:xfrm>
              <a:off x="1166868" y="2106605"/>
              <a:ext cx="714263" cy="7142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22" name="Shape 1934"/>
            <p:cNvSpPr/>
            <p:nvPr/>
          </p:nvSpPr>
          <p:spPr>
            <a:xfrm>
              <a:off x="1353147" y="2189791"/>
              <a:ext cx="593963" cy="62301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grpSp>
      <p:grpSp>
        <p:nvGrpSpPr>
          <p:cNvPr id="24" name="Group 23"/>
          <p:cNvGrpSpPr/>
          <p:nvPr userDrawn="1"/>
        </p:nvGrpSpPr>
        <p:grpSpPr>
          <a:xfrm>
            <a:off x="6822922" y="4088461"/>
            <a:ext cx="378340" cy="346346"/>
            <a:chOff x="1166868" y="2106605"/>
            <a:chExt cx="780242" cy="714264"/>
          </a:xfrm>
        </p:grpSpPr>
        <p:sp>
          <p:nvSpPr>
            <p:cNvPr id="25" name="Shape 1716"/>
            <p:cNvSpPr/>
            <p:nvPr/>
          </p:nvSpPr>
          <p:spPr>
            <a:xfrm>
              <a:off x="1166868" y="2106605"/>
              <a:ext cx="714263" cy="714264"/>
            </a:xfrm>
            <a:prstGeom prst="rect">
              <a:avLst/>
            </a:prstGeom>
            <a:solidFill>
              <a:schemeClr val="accent3"/>
            </a:solidFill>
            <a:ln w="12700" cap="flat">
              <a:noFill/>
              <a:miter lim="400000"/>
            </a:ln>
            <a:effectLst/>
          </p:spPr>
          <p:txBody>
            <a:bodyPr wrap="square" lIns="50800" tIns="50800" rIns="50800" bIns="50800"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26" name="Shape 1934"/>
            <p:cNvSpPr/>
            <p:nvPr/>
          </p:nvSpPr>
          <p:spPr>
            <a:xfrm>
              <a:off x="1353147" y="2189791"/>
              <a:ext cx="593963" cy="62301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grpSp>
      <p:grpSp>
        <p:nvGrpSpPr>
          <p:cNvPr id="27" name="Group 26"/>
          <p:cNvGrpSpPr/>
          <p:nvPr userDrawn="1"/>
        </p:nvGrpSpPr>
        <p:grpSpPr>
          <a:xfrm>
            <a:off x="7886477" y="2312007"/>
            <a:ext cx="378340" cy="346346"/>
            <a:chOff x="1166868" y="2106605"/>
            <a:chExt cx="780242" cy="714264"/>
          </a:xfrm>
        </p:grpSpPr>
        <p:sp>
          <p:nvSpPr>
            <p:cNvPr id="28" name="Shape 1716"/>
            <p:cNvSpPr/>
            <p:nvPr/>
          </p:nvSpPr>
          <p:spPr>
            <a:xfrm>
              <a:off x="1166868" y="2106605"/>
              <a:ext cx="714263" cy="714264"/>
            </a:xfrm>
            <a:prstGeom prst="rect">
              <a:avLst/>
            </a:prstGeom>
            <a:solidFill>
              <a:schemeClr val="accent2"/>
            </a:solidFill>
            <a:ln w="12700" cap="flat">
              <a:noFill/>
              <a:miter lim="400000"/>
            </a:ln>
            <a:effectLst/>
          </p:spPr>
          <p:txBody>
            <a:bodyPr wrap="square" lIns="50800" tIns="50800" rIns="50800" bIns="50800"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29" name="Shape 1934"/>
            <p:cNvSpPr/>
            <p:nvPr/>
          </p:nvSpPr>
          <p:spPr>
            <a:xfrm>
              <a:off x="1353147" y="2189791"/>
              <a:ext cx="593963" cy="62301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grpSp>
      <p:grpSp>
        <p:nvGrpSpPr>
          <p:cNvPr id="30" name="Group 29"/>
          <p:cNvGrpSpPr/>
          <p:nvPr userDrawn="1"/>
        </p:nvGrpSpPr>
        <p:grpSpPr>
          <a:xfrm>
            <a:off x="7886477" y="4088461"/>
            <a:ext cx="378340" cy="346346"/>
            <a:chOff x="1166868" y="2106605"/>
            <a:chExt cx="780242" cy="714264"/>
          </a:xfrm>
        </p:grpSpPr>
        <p:sp>
          <p:nvSpPr>
            <p:cNvPr id="31" name="Shape 1716"/>
            <p:cNvSpPr/>
            <p:nvPr/>
          </p:nvSpPr>
          <p:spPr>
            <a:xfrm>
              <a:off x="1166868" y="2106605"/>
              <a:ext cx="714263" cy="714264"/>
            </a:xfrm>
            <a:prstGeom prst="rect">
              <a:avLst/>
            </a:prstGeom>
            <a:solidFill>
              <a:schemeClr val="accent4"/>
            </a:solidFill>
            <a:ln w="12700" cap="flat">
              <a:noFill/>
              <a:miter lim="400000"/>
            </a:ln>
            <a:effectLst/>
          </p:spPr>
          <p:txBody>
            <a:bodyPr wrap="square" lIns="50800" tIns="50800" rIns="50800" bIns="50800"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32" name="Shape 1934"/>
            <p:cNvSpPr/>
            <p:nvPr/>
          </p:nvSpPr>
          <p:spPr>
            <a:xfrm>
              <a:off x="1353147" y="2189791"/>
              <a:ext cx="593963" cy="62301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grpSp>
      <p:sp>
        <p:nvSpPr>
          <p:cNvPr id="35" name="Shape 1737"/>
          <p:cNvSpPr/>
          <p:nvPr/>
        </p:nvSpPr>
        <p:spPr>
          <a:xfrm>
            <a:off x="1619083" y="1666240"/>
            <a:ext cx="2329087" cy="4122695"/>
          </a:xfrm>
          <a:custGeom>
            <a:avLst/>
            <a:gdLst/>
            <a:ahLst/>
            <a:cxnLst>
              <a:cxn ang="0">
                <a:pos x="wd2" y="hd2"/>
              </a:cxn>
              <a:cxn ang="5400000">
                <a:pos x="wd2" y="hd2"/>
              </a:cxn>
              <a:cxn ang="10800000">
                <a:pos x="wd2" y="hd2"/>
              </a:cxn>
              <a:cxn ang="16200000">
                <a:pos x="wd2" y="hd2"/>
              </a:cxn>
            </a:cxnLst>
            <a:rect l="0" t="0" r="r" b="b"/>
            <a:pathLst>
              <a:path w="21600" h="21600" extrusionOk="0">
                <a:moveTo>
                  <a:pt x="19529" y="17270"/>
                </a:moveTo>
                <a:cubicBezTo>
                  <a:pt x="10800" y="17270"/>
                  <a:pt x="6436" y="17270"/>
                  <a:pt x="4253" y="17270"/>
                </a:cubicBezTo>
                <a:cubicBezTo>
                  <a:pt x="2071" y="17270"/>
                  <a:pt x="2071" y="17270"/>
                  <a:pt x="2071" y="17270"/>
                </a:cubicBezTo>
                <a:cubicBezTo>
                  <a:pt x="2071" y="9999"/>
                  <a:pt x="2071" y="6362"/>
                  <a:pt x="2071" y="4542"/>
                </a:cubicBezTo>
                <a:cubicBezTo>
                  <a:pt x="2071" y="2679"/>
                  <a:pt x="2071" y="2679"/>
                  <a:pt x="2071" y="2679"/>
                </a:cubicBezTo>
                <a:cubicBezTo>
                  <a:pt x="10800" y="2679"/>
                  <a:pt x="15164" y="2679"/>
                  <a:pt x="17347" y="2679"/>
                </a:cubicBezTo>
                <a:cubicBezTo>
                  <a:pt x="19529" y="2679"/>
                  <a:pt x="19529" y="2679"/>
                  <a:pt x="19529" y="2679"/>
                </a:cubicBezTo>
                <a:cubicBezTo>
                  <a:pt x="19529" y="3607"/>
                  <a:pt x="19529" y="4535"/>
                  <a:pt x="19529" y="5463"/>
                </a:cubicBezTo>
                <a:cubicBezTo>
                  <a:pt x="19529" y="8083"/>
                  <a:pt x="19529" y="10703"/>
                  <a:pt x="19529" y="13323"/>
                </a:cubicBezTo>
                <a:cubicBezTo>
                  <a:pt x="20564" y="13323"/>
                  <a:pt x="21082" y="13323"/>
                  <a:pt x="21341" y="13323"/>
                </a:cubicBezTo>
                <a:cubicBezTo>
                  <a:pt x="21600" y="13323"/>
                  <a:pt x="21600" y="13323"/>
                  <a:pt x="21600" y="13323"/>
                </a:cubicBezTo>
                <a:cubicBezTo>
                  <a:pt x="21600" y="9615"/>
                  <a:pt x="21600" y="5906"/>
                  <a:pt x="21600" y="2198"/>
                </a:cubicBezTo>
                <a:cubicBezTo>
                  <a:pt x="21600" y="2023"/>
                  <a:pt x="21600" y="1849"/>
                  <a:pt x="21600" y="1674"/>
                </a:cubicBezTo>
                <a:cubicBezTo>
                  <a:pt x="21600" y="837"/>
                  <a:pt x="20121" y="0"/>
                  <a:pt x="18641" y="0"/>
                </a:cubicBezTo>
                <a:cubicBezTo>
                  <a:pt x="2663" y="0"/>
                  <a:pt x="2663" y="0"/>
                  <a:pt x="2663" y="0"/>
                </a:cubicBezTo>
                <a:cubicBezTo>
                  <a:pt x="1184" y="0"/>
                  <a:pt x="0" y="837"/>
                  <a:pt x="0" y="1674"/>
                </a:cubicBezTo>
                <a:cubicBezTo>
                  <a:pt x="0" y="20093"/>
                  <a:pt x="0" y="20093"/>
                  <a:pt x="0" y="20093"/>
                </a:cubicBezTo>
                <a:cubicBezTo>
                  <a:pt x="0" y="20930"/>
                  <a:pt x="1184" y="21600"/>
                  <a:pt x="2663" y="21600"/>
                </a:cubicBezTo>
                <a:cubicBezTo>
                  <a:pt x="18641" y="21600"/>
                  <a:pt x="18641" y="21600"/>
                  <a:pt x="18641" y="21600"/>
                </a:cubicBezTo>
                <a:cubicBezTo>
                  <a:pt x="20121" y="21600"/>
                  <a:pt x="21600" y="20930"/>
                  <a:pt x="21600" y="20093"/>
                </a:cubicBezTo>
                <a:cubicBezTo>
                  <a:pt x="21600" y="13228"/>
                  <a:pt x="21600" y="13228"/>
                  <a:pt x="21600" y="13228"/>
                </a:cubicBezTo>
                <a:cubicBezTo>
                  <a:pt x="20564" y="13228"/>
                  <a:pt x="20047" y="13228"/>
                  <a:pt x="19788" y="13228"/>
                </a:cubicBezTo>
                <a:cubicBezTo>
                  <a:pt x="19529" y="13228"/>
                  <a:pt x="19529" y="13228"/>
                  <a:pt x="19529" y="13228"/>
                </a:cubicBezTo>
                <a:lnTo>
                  <a:pt x="19529" y="17270"/>
                </a:lnTo>
                <a:close/>
                <a:moveTo>
                  <a:pt x="16866" y="1005"/>
                </a:moveTo>
                <a:cubicBezTo>
                  <a:pt x="17162" y="1005"/>
                  <a:pt x="17753" y="1172"/>
                  <a:pt x="17753" y="1507"/>
                </a:cubicBezTo>
                <a:cubicBezTo>
                  <a:pt x="17753" y="1674"/>
                  <a:pt x="17162" y="1842"/>
                  <a:pt x="16866" y="1842"/>
                </a:cubicBezTo>
                <a:cubicBezTo>
                  <a:pt x="16570" y="1842"/>
                  <a:pt x="16274" y="1674"/>
                  <a:pt x="16274" y="1507"/>
                </a:cubicBezTo>
                <a:cubicBezTo>
                  <a:pt x="16274" y="1172"/>
                  <a:pt x="16570" y="1005"/>
                  <a:pt x="16866" y="1005"/>
                </a:cubicBezTo>
                <a:close/>
                <a:moveTo>
                  <a:pt x="7101" y="1172"/>
                </a:moveTo>
                <a:cubicBezTo>
                  <a:pt x="10800" y="1172"/>
                  <a:pt x="12649" y="1172"/>
                  <a:pt x="13574" y="1172"/>
                </a:cubicBezTo>
                <a:cubicBezTo>
                  <a:pt x="14499" y="1172"/>
                  <a:pt x="14499" y="1172"/>
                  <a:pt x="14499" y="1172"/>
                </a:cubicBezTo>
                <a:cubicBezTo>
                  <a:pt x="14499" y="1423"/>
                  <a:pt x="14499" y="1549"/>
                  <a:pt x="14499" y="1612"/>
                </a:cubicBezTo>
                <a:cubicBezTo>
                  <a:pt x="14499" y="1674"/>
                  <a:pt x="14499" y="1674"/>
                  <a:pt x="14499" y="1674"/>
                </a:cubicBezTo>
                <a:cubicBezTo>
                  <a:pt x="10800" y="1674"/>
                  <a:pt x="8951" y="1674"/>
                  <a:pt x="8026" y="1674"/>
                </a:cubicBezTo>
                <a:cubicBezTo>
                  <a:pt x="7101" y="1674"/>
                  <a:pt x="7101" y="1674"/>
                  <a:pt x="7101" y="1674"/>
                </a:cubicBezTo>
                <a:lnTo>
                  <a:pt x="7101" y="1172"/>
                </a:lnTo>
                <a:close/>
                <a:moveTo>
                  <a:pt x="14203" y="19926"/>
                </a:moveTo>
                <a:cubicBezTo>
                  <a:pt x="10800" y="19926"/>
                  <a:pt x="9099" y="19926"/>
                  <a:pt x="8248" y="19926"/>
                </a:cubicBezTo>
                <a:cubicBezTo>
                  <a:pt x="7397" y="19926"/>
                  <a:pt x="7397" y="19926"/>
                  <a:pt x="7397" y="19926"/>
                </a:cubicBezTo>
                <a:cubicBezTo>
                  <a:pt x="7397" y="19340"/>
                  <a:pt x="7397" y="19047"/>
                  <a:pt x="7397" y="18900"/>
                </a:cubicBezTo>
                <a:cubicBezTo>
                  <a:pt x="7397" y="18753"/>
                  <a:pt x="7397" y="18753"/>
                  <a:pt x="7397" y="18753"/>
                </a:cubicBezTo>
                <a:cubicBezTo>
                  <a:pt x="10800" y="18753"/>
                  <a:pt x="12501" y="18753"/>
                  <a:pt x="13352" y="18753"/>
                </a:cubicBezTo>
                <a:cubicBezTo>
                  <a:pt x="14203" y="18753"/>
                  <a:pt x="14203" y="18753"/>
                  <a:pt x="14203" y="18753"/>
                </a:cubicBezTo>
                <a:lnTo>
                  <a:pt x="14203" y="19926"/>
                </a:lnTo>
                <a:close/>
              </a:path>
            </a:pathLst>
          </a:custGeom>
          <a:solidFill>
            <a:schemeClr val="accent1"/>
          </a:solidFill>
          <a:ln w="12700">
            <a:miter lim="400000"/>
          </a:ln>
        </p:spPr>
        <p:txBody>
          <a:bodyPr lIns="45719" rIns="45719"/>
          <a:lstStyle/>
          <a:p>
            <a:pPr lvl="0" algn="ctr" defTabSz="457177">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sz="3000"/>
          </a:p>
        </p:txBody>
      </p:sp>
      <p:sp>
        <p:nvSpPr>
          <p:cNvPr id="47" name="Picture Placeholder 6"/>
          <p:cNvSpPr>
            <a:spLocks noGrp="1"/>
          </p:cNvSpPr>
          <p:nvPr>
            <p:ph type="pic" sz="quarter" idx="27"/>
          </p:nvPr>
        </p:nvSpPr>
        <p:spPr>
          <a:xfrm>
            <a:off x="1828802" y="2146853"/>
            <a:ext cx="1891735" cy="2849218"/>
          </a:xfrm>
          <a:prstGeom prst="rect">
            <a:avLst/>
          </a:prstGeom>
          <a:noFill/>
          <a:ln w="6350">
            <a:noFill/>
          </a:ln>
        </p:spPr>
        <p:txBody>
          <a:bodyPr>
            <a:normAutofit/>
          </a:bodyPr>
          <a:lstStyle>
            <a:lvl1pPr>
              <a:defRPr sz="1400"/>
            </a:lvl1pPr>
          </a:lstStyle>
          <a:p>
            <a:endParaRPr lang="en-GB" dirty="0"/>
          </a:p>
        </p:txBody>
      </p:sp>
      <p:sp>
        <p:nvSpPr>
          <p:cNvPr id="46" name="Text Placeholder 17"/>
          <p:cNvSpPr>
            <a:spLocks noGrp="1"/>
          </p:cNvSpPr>
          <p:nvPr>
            <p:ph type="body" sz="quarter" idx="40" hasCustomPrompt="1"/>
          </p:nvPr>
        </p:nvSpPr>
        <p:spPr>
          <a:xfrm>
            <a:off x="4696239" y="2779023"/>
            <a:ext cx="2473030" cy="721552"/>
          </a:xfrm>
        </p:spPr>
        <p:txBody>
          <a:bodyPr lIns="0" tIns="0" rIns="0" bIns="0" anchor="t">
            <a:normAutofit/>
          </a:bodyPr>
          <a:lstStyle>
            <a:lvl1pPr marL="0" indent="0" algn="r">
              <a:lnSpc>
                <a:spcPts val="1700"/>
              </a:lnSpc>
              <a:buNone/>
              <a:defRPr sz="1200">
                <a:solidFill>
                  <a:schemeClr val="tx2">
                    <a:lumMod val="75000"/>
                  </a:schemeClr>
                </a:solidFill>
              </a:defRPr>
            </a:lvl1pPr>
          </a:lstStyle>
          <a:p>
            <a:pPr lvl="0"/>
            <a:r>
              <a:rPr lang="id-ID" dirty="0" smtClean="0"/>
              <a:t>Click to edit Master text  styles lorem ipsum dolor sit amet aleh pue h om alah hai meutuwah ka</a:t>
            </a:r>
          </a:p>
        </p:txBody>
      </p:sp>
      <p:sp>
        <p:nvSpPr>
          <p:cNvPr id="48" name="Text Placeholder 17"/>
          <p:cNvSpPr>
            <a:spLocks noGrp="1"/>
          </p:cNvSpPr>
          <p:nvPr>
            <p:ph type="body" sz="quarter" idx="41" hasCustomPrompt="1"/>
          </p:nvPr>
        </p:nvSpPr>
        <p:spPr>
          <a:xfrm>
            <a:off x="4897044" y="2312339"/>
            <a:ext cx="1675347" cy="303488"/>
          </a:xfrm>
        </p:spPr>
        <p:txBody>
          <a:bodyPr lIns="0" tIns="0" rIns="0" bIns="0" anchor="ctr">
            <a:normAutofit/>
          </a:bodyPr>
          <a:lstStyle>
            <a:lvl1pPr marL="0" indent="0" algn="r">
              <a:lnSpc>
                <a:spcPts val="1700"/>
              </a:lnSpc>
              <a:buNone/>
              <a:defRPr sz="1600" b="1">
                <a:solidFill>
                  <a:schemeClr val="bg1">
                    <a:lumMod val="50000"/>
                  </a:schemeClr>
                </a:solidFill>
              </a:defRPr>
            </a:lvl1pPr>
          </a:lstStyle>
          <a:p>
            <a:pPr lvl="0"/>
            <a:r>
              <a:rPr lang="id-ID" dirty="0" smtClean="0"/>
              <a:t>Info Portofolio</a:t>
            </a:r>
          </a:p>
        </p:txBody>
      </p:sp>
      <p:sp>
        <p:nvSpPr>
          <p:cNvPr id="49" name="Text Placeholder 17"/>
          <p:cNvSpPr>
            <a:spLocks noGrp="1"/>
          </p:cNvSpPr>
          <p:nvPr>
            <p:ph type="body" sz="quarter" idx="42" hasCustomPrompt="1"/>
          </p:nvPr>
        </p:nvSpPr>
        <p:spPr>
          <a:xfrm>
            <a:off x="4696239" y="4635295"/>
            <a:ext cx="2473030" cy="721552"/>
          </a:xfrm>
        </p:spPr>
        <p:txBody>
          <a:bodyPr lIns="0" tIns="0" rIns="0" bIns="0" anchor="t">
            <a:normAutofit/>
          </a:bodyPr>
          <a:lstStyle>
            <a:lvl1pPr marL="0" indent="0" algn="r">
              <a:lnSpc>
                <a:spcPts val="1700"/>
              </a:lnSpc>
              <a:buNone/>
              <a:defRPr sz="1200">
                <a:solidFill>
                  <a:schemeClr val="tx2">
                    <a:lumMod val="75000"/>
                  </a:schemeClr>
                </a:solidFill>
              </a:defRPr>
            </a:lvl1pPr>
          </a:lstStyle>
          <a:p>
            <a:pPr lvl="0"/>
            <a:r>
              <a:rPr lang="id-ID" dirty="0" smtClean="0"/>
              <a:t>Click to edit Master text  styles lorem ipsum dolor sit amet aleh pue h om alah hai meutuwah ka</a:t>
            </a:r>
          </a:p>
        </p:txBody>
      </p:sp>
      <p:sp>
        <p:nvSpPr>
          <p:cNvPr id="50" name="Text Placeholder 17"/>
          <p:cNvSpPr>
            <a:spLocks noGrp="1"/>
          </p:cNvSpPr>
          <p:nvPr>
            <p:ph type="body" sz="quarter" idx="43" hasCustomPrompt="1"/>
          </p:nvPr>
        </p:nvSpPr>
        <p:spPr>
          <a:xfrm>
            <a:off x="4897044" y="4115271"/>
            <a:ext cx="1675347" cy="303488"/>
          </a:xfrm>
        </p:spPr>
        <p:txBody>
          <a:bodyPr lIns="0" tIns="0" rIns="0" bIns="0" anchor="ctr">
            <a:normAutofit/>
          </a:bodyPr>
          <a:lstStyle>
            <a:lvl1pPr marL="0" indent="0" algn="r">
              <a:lnSpc>
                <a:spcPts val="1700"/>
              </a:lnSpc>
              <a:buNone/>
              <a:defRPr sz="1600" b="1">
                <a:solidFill>
                  <a:schemeClr val="bg1">
                    <a:lumMod val="50000"/>
                  </a:schemeClr>
                </a:solidFill>
              </a:defRPr>
            </a:lvl1pPr>
          </a:lstStyle>
          <a:p>
            <a:pPr lvl="0"/>
            <a:r>
              <a:rPr lang="id-ID" dirty="0" smtClean="0"/>
              <a:t>Info Portofolio</a:t>
            </a:r>
          </a:p>
        </p:txBody>
      </p:sp>
      <p:sp>
        <p:nvSpPr>
          <p:cNvPr id="51" name="Text Placeholder 17"/>
          <p:cNvSpPr>
            <a:spLocks noGrp="1"/>
          </p:cNvSpPr>
          <p:nvPr>
            <p:ph type="body" sz="quarter" idx="44" hasCustomPrompt="1"/>
          </p:nvPr>
        </p:nvSpPr>
        <p:spPr>
          <a:xfrm>
            <a:off x="7886477" y="4646622"/>
            <a:ext cx="2516480" cy="721552"/>
          </a:xfrm>
        </p:spPr>
        <p:txBody>
          <a:bodyPr lIns="0" tIns="0" rIns="0" bIns="0" anchor="t">
            <a:normAutofit/>
          </a:bodyPr>
          <a:lstStyle>
            <a:lvl1pPr marL="0" indent="0" algn="l">
              <a:lnSpc>
                <a:spcPts val="1700"/>
              </a:lnSpc>
              <a:buNone/>
              <a:defRPr sz="1200">
                <a:solidFill>
                  <a:schemeClr val="tx2">
                    <a:lumMod val="75000"/>
                  </a:schemeClr>
                </a:solidFill>
              </a:defRPr>
            </a:lvl1pPr>
          </a:lstStyle>
          <a:p>
            <a:pPr lvl="0"/>
            <a:r>
              <a:rPr lang="id-ID" dirty="0" smtClean="0"/>
              <a:t>Click to edit Master text  styles lorem ipsum dolor sit amet aleh pue h om alah hai meutuwah ka abeh cara pen</a:t>
            </a:r>
          </a:p>
        </p:txBody>
      </p:sp>
      <p:sp>
        <p:nvSpPr>
          <p:cNvPr id="52" name="Text Placeholder 17"/>
          <p:cNvSpPr>
            <a:spLocks noGrp="1"/>
          </p:cNvSpPr>
          <p:nvPr>
            <p:ph type="body" sz="quarter" idx="45" hasCustomPrompt="1"/>
          </p:nvPr>
        </p:nvSpPr>
        <p:spPr>
          <a:xfrm>
            <a:off x="8413752" y="4126598"/>
            <a:ext cx="1887607" cy="303488"/>
          </a:xfrm>
        </p:spPr>
        <p:txBody>
          <a:bodyPr lIns="0" tIns="0" rIns="0" bIns="0" anchor="ctr">
            <a:normAutofit/>
          </a:bodyPr>
          <a:lstStyle>
            <a:lvl1pPr marL="0" indent="0" algn="l">
              <a:lnSpc>
                <a:spcPts val="1700"/>
              </a:lnSpc>
              <a:buNone/>
              <a:defRPr sz="1600" b="1">
                <a:solidFill>
                  <a:schemeClr val="bg1">
                    <a:lumMod val="50000"/>
                  </a:schemeClr>
                </a:solidFill>
              </a:defRPr>
            </a:lvl1pPr>
          </a:lstStyle>
          <a:p>
            <a:pPr lvl="0"/>
            <a:r>
              <a:rPr lang="id-ID" dirty="0" smtClean="0"/>
              <a:t>Info Portofolio</a:t>
            </a:r>
          </a:p>
        </p:txBody>
      </p:sp>
    </p:spTree>
    <p:extLst>
      <p:ext uri="{BB962C8B-B14F-4D97-AF65-F5344CB8AC3E}">
        <p14:creationId xmlns:p14="http://schemas.microsoft.com/office/powerpoint/2010/main" val="364663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xEl>
                                              <p:pRg st="0" end="0"/>
                                            </p:txEl>
                                          </p:spTgt>
                                        </p:tgtEl>
                                        <p:attrNameLst>
                                          <p:attrName>style.visibility</p:attrName>
                                        </p:attrNameLst>
                                      </p:cBhvr>
                                      <p:to>
                                        <p:strVal val="visible"/>
                                      </p:to>
                                    </p:set>
                                    <p:anim calcmode="lin" valueType="num">
                                      <p:cBhvr>
                                        <p:cTn id="12"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3">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500" fill="hold"/>
                                        <p:tgtEl>
                                          <p:spTgt spid="35"/>
                                        </p:tgtEl>
                                        <p:attrNameLst>
                                          <p:attrName>ppt_x</p:attrName>
                                        </p:attrNameLst>
                                      </p:cBhvr>
                                      <p:tavLst>
                                        <p:tav tm="0">
                                          <p:val>
                                            <p:strVal val="0-#ppt_w/2"/>
                                          </p:val>
                                        </p:tav>
                                        <p:tav tm="100000">
                                          <p:val>
                                            <p:strVal val="#ppt_x"/>
                                          </p:val>
                                        </p:tav>
                                      </p:tavLst>
                                    </p:anim>
                                    <p:anim calcmode="lin" valueType="num">
                                      <p:cBhvr additive="base">
                                        <p:cTn id="23" dur="500" fill="hold"/>
                                        <p:tgtEl>
                                          <p:spTgt spid="3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nodePh="1">
                                  <p:stCondLst>
                                    <p:cond delay="0"/>
                                  </p:stCondLst>
                                  <p:endCondLst>
                                    <p:cond evt="begin" delay="0">
                                      <p:tn val="24"/>
                                    </p:cond>
                                  </p:end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500" fill="hold"/>
                                        <p:tgtEl>
                                          <p:spTgt spid="47"/>
                                        </p:tgtEl>
                                        <p:attrNameLst>
                                          <p:attrName>ppt_x</p:attrName>
                                        </p:attrNameLst>
                                      </p:cBhvr>
                                      <p:tavLst>
                                        <p:tav tm="0">
                                          <p:val>
                                            <p:strVal val="0-#ppt_w/2"/>
                                          </p:val>
                                        </p:tav>
                                        <p:tav tm="100000">
                                          <p:val>
                                            <p:strVal val="#ppt_x"/>
                                          </p:val>
                                        </p:tav>
                                      </p:tavLst>
                                    </p:anim>
                                    <p:anim calcmode="lin" valueType="num">
                                      <p:cBhvr additive="base">
                                        <p:cTn id="27" dur="500" fill="hold"/>
                                        <p:tgtEl>
                                          <p:spTgt spid="47"/>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000"/>
                            </p:stCondLst>
                            <p:childTnLst>
                              <p:par>
                                <p:cTn id="35" presetID="22" presetClass="entr" presetSubtype="2" fill="hold" grpId="0" nodeType="afterEffect">
                                  <p:stCondLst>
                                    <p:cond delay="0"/>
                                  </p:stCondLst>
                                  <p:childTnLst>
                                    <p:set>
                                      <p:cBhvr>
                                        <p:cTn id="36" dur="1" fill="hold">
                                          <p:stCondLst>
                                            <p:cond delay="0"/>
                                          </p:stCondLst>
                                        </p:cTn>
                                        <p:tgtEl>
                                          <p:spTgt spid="48">
                                            <p:txEl>
                                              <p:pRg st="0" end="0"/>
                                            </p:txEl>
                                          </p:spTgt>
                                        </p:tgtEl>
                                        <p:attrNameLst>
                                          <p:attrName>style.visibility</p:attrName>
                                        </p:attrNameLst>
                                      </p:cBhvr>
                                      <p:to>
                                        <p:strVal val="visible"/>
                                      </p:to>
                                    </p:set>
                                    <p:animEffect transition="in" filter="wipe(right)">
                                      <p:cBhvr>
                                        <p:cTn id="37" dur="500"/>
                                        <p:tgtEl>
                                          <p:spTgt spid="48">
                                            <p:txEl>
                                              <p:pRg st="0" end="0"/>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46">
                                            <p:txEl>
                                              <p:pRg st="0" end="0"/>
                                            </p:txEl>
                                          </p:spTgt>
                                        </p:tgtEl>
                                        <p:attrNameLst>
                                          <p:attrName>style.visibility</p:attrName>
                                        </p:attrNameLst>
                                      </p:cBhvr>
                                      <p:to>
                                        <p:strVal val="visible"/>
                                      </p:to>
                                    </p:set>
                                    <p:animEffect transition="in" filter="fade">
                                      <p:cBhvr>
                                        <p:cTn id="41" dur="500"/>
                                        <p:tgtEl>
                                          <p:spTgt spid="46">
                                            <p:txEl>
                                              <p:pRg st="0" end="0"/>
                                            </p:txEl>
                                          </p:spTgt>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wipe(right)">
                                      <p:cBhvr>
                                        <p:cTn id="51" dur="500"/>
                                        <p:tgtEl>
                                          <p:spTgt spid="50">
                                            <p:txEl>
                                              <p:pRg st="0" end="0"/>
                                            </p:txEl>
                                          </p:spTgt>
                                        </p:tgtEl>
                                      </p:cBhvr>
                                    </p:animEffect>
                                  </p:childTnLst>
                                </p:cTn>
                              </p:par>
                            </p:childTnLst>
                          </p:cTn>
                        </p:par>
                        <p:par>
                          <p:cTn id="52" fill="hold">
                            <p:stCondLst>
                              <p:cond delay="4000"/>
                            </p:stCondLst>
                            <p:childTnLst>
                              <p:par>
                                <p:cTn id="53" presetID="10" presetClass="entr" presetSubtype="0" fill="hold" grpId="0" nodeType="after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Effect transition="in" filter="fade">
                                      <p:cBhvr>
                                        <p:cTn id="55" dur="500"/>
                                        <p:tgtEl>
                                          <p:spTgt spid="49">
                                            <p:txEl>
                                              <p:pRg st="0" end="0"/>
                                            </p:txEl>
                                          </p:spTgt>
                                        </p:tgtEl>
                                      </p:cBhvr>
                                    </p:animEffect>
                                  </p:childTnLst>
                                </p:cTn>
                              </p:par>
                            </p:childTnLst>
                          </p:cTn>
                        </p:par>
                        <p:par>
                          <p:cTn id="56" fill="hold">
                            <p:stCondLst>
                              <p:cond delay="4500"/>
                            </p:stCondLst>
                            <p:childTnLst>
                              <p:par>
                                <p:cTn id="57" presetID="53" presetClass="entr" presetSubtype="16"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wipe(left)">
                                      <p:cBhvr>
                                        <p:cTn id="65" dur="500"/>
                                        <p:tgtEl>
                                          <p:spTgt spid="15">
                                            <p:txEl>
                                              <p:pRg st="0" end="0"/>
                                            </p:txEl>
                                          </p:spTgt>
                                        </p:tgtEl>
                                      </p:cBhvr>
                                    </p:animEffect>
                                  </p:childTnLst>
                                </p:cTn>
                              </p:par>
                            </p:childTnLst>
                          </p:cTn>
                        </p:par>
                        <p:par>
                          <p:cTn id="66" fill="hold">
                            <p:stCondLst>
                              <p:cond delay="5500"/>
                            </p:stCondLst>
                            <p:childTnLst>
                              <p:par>
                                <p:cTn id="67" presetID="10" presetClass="entr" presetSubtype="0" fill="hold" grpId="0" nodeType="afterEffect">
                                  <p:stCondLst>
                                    <p:cond delay="0"/>
                                  </p:stCondLst>
                                  <p:childTnLst>
                                    <p:set>
                                      <p:cBhvr>
                                        <p:cTn id="68" dur="1" fill="hold">
                                          <p:stCondLst>
                                            <p:cond delay="0"/>
                                          </p:stCondLst>
                                        </p:cTn>
                                        <p:tgtEl>
                                          <p:spTgt spid="21">
                                            <p:txEl>
                                              <p:pRg st="0" end="0"/>
                                            </p:txEl>
                                          </p:spTgt>
                                        </p:tgtEl>
                                        <p:attrNameLst>
                                          <p:attrName>style.visibility</p:attrName>
                                        </p:attrNameLst>
                                      </p:cBhvr>
                                      <p:to>
                                        <p:strVal val="visible"/>
                                      </p:to>
                                    </p:set>
                                    <p:animEffect transition="in" filter="fade">
                                      <p:cBhvr>
                                        <p:cTn id="69" dur="500"/>
                                        <p:tgtEl>
                                          <p:spTgt spid="21">
                                            <p:txEl>
                                              <p:pRg st="0" end="0"/>
                                            </p:txEl>
                                          </p:spTgt>
                                        </p:tgtEl>
                                      </p:cBhvr>
                                    </p:animEffect>
                                  </p:childTnLst>
                                </p:cTn>
                              </p:par>
                            </p:childTnLst>
                          </p:cTn>
                        </p:par>
                        <p:par>
                          <p:cTn id="70" fill="hold">
                            <p:stCondLst>
                              <p:cond delay="6000"/>
                            </p:stCondLst>
                            <p:childTnLst>
                              <p:par>
                                <p:cTn id="71" presetID="53" presetClass="entr" presetSubtype="16"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52">
                                            <p:txEl>
                                              <p:pRg st="0" end="0"/>
                                            </p:txEl>
                                          </p:spTgt>
                                        </p:tgtEl>
                                        <p:attrNameLst>
                                          <p:attrName>style.visibility</p:attrName>
                                        </p:attrNameLst>
                                      </p:cBhvr>
                                      <p:to>
                                        <p:strVal val="visible"/>
                                      </p:to>
                                    </p:set>
                                    <p:animEffect transition="in" filter="wipe(left)">
                                      <p:cBhvr>
                                        <p:cTn id="79" dur="500"/>
                                        <p:tgtEl>
                                          <p:spTgt spid="52">
                                            <p:txEl>
                                              <p:pRg st="0" end="0"/>
                                            </p:txEl>
                                          </p:spTgt>
                                        </p:tgtEl>
                                      </p:cBhvr>
                                    </p:animEffect>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51">
                                            <p:txEl>
                                              <p:pRg st="0" end="0"/>
                                            </p:txEl>
                                          </p:spTgt>
                                        </p:tgtEl>
                                        <p:attrNameLst>
                                          <p:attrName>style.visibility</p:attrName>
                                        </p:attrNameLst>
                                      </p:cBhvr>
                                      <p:to>
                                        <p:strVal val="visible"/>
                                      </p:to>
                                    </p:set>
                                    <p:animEffect transition="in" filter="fade">
                                      <p:cBhvr>
                                        <p:cTn id="83" dur="500"/>
                                        <p:tgtEl>
                                          <p:spTgt spid="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build="p">
        <p:tmplLst>
          <p:tmpl lvl="1">
            <p:tnLst>
              <p:par>
                <p:cTn presetID="53" presetClass="entr" presetSubtype="16"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17" grpId="0" animBg="1"/>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35" grpId="0" animBg="1"/>
      <p:bldP spid="47" grpId="0"/>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8" grpId="0" build="p">
        <p:tmplLst>
          <p:tmpl lvl="1">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22" presetClass="entr" presetSubtype="8"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Main Title+ SubTitle+Number">
    <p:spTree>
      <p:nvGrpSpPr>
        <p:cNvPr id="1" name=""/>
        <p:cNvGrpSpPr/>
        <p:nvPr/>
      </p:nvGrpSpPr>
      <p:grpSpPr>
        <a:xfrm>
          <a:off x="0" y="0"/>
          <a:ext cx="0" cy="0"/>
          <a:chOff x="0" y="0"/>
          <a:chExt cx="0" cy="0"/>
        </a:xfrm>
      </p:grpSpPr>
      <p:sp>
        <p:nvSpPr>
          <p:cNvPr id="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5"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1437410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53" presetClass="entr" presetSubtype="16"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p:cTn dur="500" fill="hold"/>
                        <p:tgtEl>
                          <p:spTgt spid="5"/>
                        </p:tgtEl>
                        <p:attrNameLst>
                          <p:attrName>ppt_w</p:attrName>
                        </p:attrNameLst>
                      </p:cBhvr>
                      <p:tavLst>
                        <p:tav tm="0">
                          <p:val>
                            <p:fltVal val="0"/>
                          </p:val>
                        </p:tav>
                        <p:tav tm="100000">
                          <p:val>
                            <p:strVal val="#ppt_w"/>
                          </p:val>
                        </p:tav>
                      </p:tavLst>
                    </p:anim>
                    <p:anim calcmode="lin" valueType="num">
                      <p:cBhvr>
                        <p:cTn dur="500" fill="hold"/>
                        <p:tgtEl>
                          <p:spTgt spid="5"/>
                        </p:tgtEl>
                        <p:attrNameLst>
                          <p:attrName>ppt_h</p:attrName>
                        </p:attrNameLst>
                      </p:cBhvr>
                      <p:tavLst>
                        <p:tav tm="0">
                          <p:val>
                            <p:fltVal val="0"/>
                          </p:val>
                        </p:tav>
                        <p:tav tm="100000">
                          <p:val>
                            <p:strVal val="#ppt_h"/>
                          </p:val>
                        </p:tav>
                      </p:tavLst>
                    </p:anim>
                    <p:animEffect transition="in" filter="fade">
                      <p:cBhvr>
                        <p:cTn dur="500"/>
                        <p:tgtEl>
                          <p:spTgt spid="5"/>
                        </p:tgtEl>
                      </p:cBhvr>
                    </p:animEffect>
                  </p:childTnLst>
                </p:cTn>
              </p:par>
            </p:tnLst>
          </p:tmpl>
        </p:tmplLst>
      </p:bldP>
      <p:bldP spid="6"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49703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793213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Web Mockup">
    <p:spTree>
      <p:nvGrpSpPr>
        <p:cNvPr id="1" name=""/>
        <p:cNvGrpSpPr/>
        <p:nvPr/>
      </p:nvGrpSpPr>
      <p:grpSpPr>
        <a:xfrm>
          <a:off x="0" y="0"/>
          <a:ext cx="0" cy="0"/>
          <a:chOff x="0" y="0"/>
          <a:chExt cx="0" cy="0"/>
        </a:xfrm>
      </p:grpSpPr>
      <p:sp>
        <p:nvSpPr>
          <p:cNvPr id="28" name="Picture Placeholder 13"/>
          <p:cNvSpPr>
            <a:spLocks noGrp="1"/>
          </p:cNvSpPr>
          <p:nvPr>
            <p:ph type="pic" sz="quarter" idx="13"/>
          </p:nvPr>
        </p:nvSpPr>
        <p:spPr>
          <a:xfrm>
            <a:off x="6097588" y="2625086"/>
            <a:ext cx="5287529" cy="2977552"/>
          </a:xfrm>
          <a:effectLst/>
        </p:spPr>
        <p:txBody>
          <a:bodyPr>
            <a:normAutofit/>
          </a:bodyPr>
          <a:lstStyle>
            <a:lvl1pPr marL="0" indent="0">
              <a:buNone/>
              <a:defRPr sz="2100">
                <a:ln>
                  <a:noFill/>
                </a:ln>
                <a:solidFill>
                  <a:schemeClr val="bg1">
                    <a:lumMod val="85000"/>
                  </a:schemeClr>
                </a:solidFill>
              </a:defRPr>
            </a:lvl1pPr>
          </a:lstStyle>
          <a:p>
            <a:endParaRPr lang="en-US" dirty="0"/>
          </a:p>
        </p:txBody>
      </p:sp>
      <p:sp>
        <p:nvSpPr>
          <p:cNvPr id="3" name="Title 15"/>
          <p:cNvSpPr>
            <a:spLocks noGrp="1"/>
          </p:cNvSpPr>
          <p:nvPr>
            <p:ph type="title"/>
          </p:nvPr>
        </p:nvSpPr>
        <p:spPr>
          <a:xfrm>
            <a:off x="1524000" y="616918"/>
            <a:ext cx="9144000" cy="535812"/>
          </a:xfrm>
        </p:spPr>
        <p:txBody>
          <a:bodyPr>
            <a:noAutofit/>
          </a:bodyPr>
          <a:lstStyle>
            <a:lvl1pPr algn="ctr">
              <a:defRPr sz="3600" b="0">
                <a:solidFill>
                  <a:srgbClr val="2D3F51"/>
                </a:solidFill>
                <a:latin typeface="+mj-lt"/>
              </a:defRPr>
            </a:lvl1pPr>
          </a:lstStyle>
          <a:p>
            <a:r>
              <a:rPr lang="en-US" dirty="0" smtClean="0"/>
              <a:t>Click to edit Master title style</a:t>
            </a:r>
            <a:endParaRPr lang="en-GB" dirty="0"/>
          </a:p>
        </p:txBody>
      </p:sp>
      <p:sp>
        <p:nvSpPr>
          <p:cNvPr id="4" name="Text Placeholder 17"/>
          <p:cNvSpPr>
            <a:spLocks noGrp="1"/>
          </p:cNvSpPr>
          <p:nvPr>
            <p:ph type="body" sz="quarter" idx="18"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5"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310352498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4">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53" presetClass="entr" presetSubtype="16" fill="hold" nodeType="with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p:cTn dur="500" fill="hold"/>
                        <p:tgtEl>
                          <p:spTgt spid="4"/>
                        </p:tgtEl>
                        <p:attrNameLst>
                          <p:attrName>ppt_w</p:attrName>
                        </p:attrNameLst>
                      </p:cBhvr>
                      <p:tavLst>
                        <p:tav tm="0">
                          <p:val>
                            <p:fltVal val="0"/>
                          </p:val>
                        </p:tav>
                        <p:tav tm="100000">
                          <p:val>
                            <p:strVal val="#ppt_w"/>
                          </p:val>
                        </p:tav>
                      </p:tavLst>
                    </p:anim>
                    <p:anim calcmode="lin" valueType="num">
                      <p:cBhvr>
                        <p:cTn dur="500" fill="hold"/>
                        <p:tgtEl>
                          <p:spTgt spid="4"/>
                        </p:tgtEl>
                        <p:attrNameLst>
                          <p:attrName>ppt_h</p:attrName>
                        </p:attrNameLst>
                      </p:cBhvr>
                      <p:tavLst>
                        <p:tav tm="0">
                          <p:val>
                            <p:fltVal val="0"/>
                          </p:val>
                        </p:tav>
                        <p:tav tm="100000">
                          <p:val>
                            <p:strVal val="#ppt_h"/>
                          </p:val>
                        </p:tav>
                      </p:tavLst>
                    </p:anim>
                    <p:animEffect transition="in" filter="fade">
                      <p:cBhvr>
                        <p:cTn dur="500"/>
                        <p:tgtEl>
                          <p:spTgt spid="4"/>
                        </p:tgtEl>
                      </p:cBhvr>
                    </p:animEffect>
                  </p:childTnLst>
                </p:cTn>
              </p:par>
            </p:tnLst>
          </p:tmpl>
        </p:tmplLst>
      </p:bldP>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4" name="Picture Placeholder 3"/>
          <p:cNvSpPr>
            <a:spLocks noGrp="1"/>
          </p:cNvSpPr>
          <p:nvPr>
            <p:ph type="pic" sz="quarter" idx="20"/>
          </p:nvPr>
        </p:nvSpPr>
        <p:spPr>
          <a:xfrm>
            <a:off x="7187601" y="2225041"/>
            <a:ext cx="2076451" cy="1354139"/>
          </a:xfrm>
          <a:prstGeom prst="roundRect">
            <a:avLst/>
          </a:prstGeom>
        </p:spPr>
        <p:txBody>
          <a:bodyPr/>
          <a:lstStyle/>
          <a:p>
            <a:endParaRPr lang="en-US" dirty="0"/>
          </a:p>
        </p:txBody>
      </p:sp>
      <p:sp>
        <p:nvSpPr>
          <p:cNvPr id="13" name="Picture Placeholder 3"/>
          <p:cNvSpPr>
            <a:spLocks noGrp="1"/>
          </p:cNvSpPr>
          <p:nvPr>
            <p:ph type="pic" sz="quarter" idx="21"/>
          </p:nvPr>
        </p:nvSpPr>
        <p:spPr>
          <a:xfrm>
            <a:off x="2927930" y="2225041"/>
            <a:ext cx="2076451" cy="1354139"/>
          </a:xfrm>
          <a:prstGeom prst="roundRect">
            <a:avLst/>
          </a:prstGeom>
        </p:spPr>
        <p:txBody>
          <a:body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70870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4" name="Picture Placeholder 2"/>
          <p:cNvSpPr>
            <a:spLocks noGrp="1"/>
          </p:cNvSpPr>
          <p:nvPr>
            <p:ph type="pic" sz="quarter" idx="21"/>
          </p:nvPr>
        </p:nvSpPr>
        <p:spPr>
          <a:xfrm>
            <a:off x="3893155" y="2521162"/>
            <a:ext cx="2103901" cy="1434478"/>
          </a:xfrm>
        </p:spPr>
        <p:txBody>
          <a:bodyPr>
            <a:normAutofit/>
          </a:bodyPr>
          <a:lstStyle>
            <a:lvl1pPr marL="0" indent="0">
              <a:buNone/>
              <a:defRPr sz="1200"/>
            </a:lvl1pPr>
          </a:lstStyle>
          <a:p>
            <a:endParaRPr lang="en-US" dirty="0"/>
          </a:p>
        </p:txBody>
      </p:sp>
      <p:sp>
        <p:nvSpPr>
          <p:cNvPr id="15" name="Picture Placeholder 2"/>
          <p:cNvSpPr>
            <a:spLocks noGrp="1"/>
          </p:cNvSpPr>
          <p:nvPr>
            <p:ph type="pic" sz="quarter" idx="22"/>
          </p:nvPr>
        </p:nvSpPr>
        <p:spPr>
          <a:xfrm>
            <a:off x="6185005" y="2521162"/>
            <a:ext cx="2103901" cy="1434478"/>
          </a:xfrm>
        </p:spPr>
        <p:txBody>
          <a:bodyPr>
            <a:normAutofit/>
          </a:bodyPr>
          <a:lstStyle>
            <a:lvl1pPr marL="0" indent="0">
              <a:buNone/>
              <a:defRPr sz="1200"/>
            </a:lvl1pPr>
          </a:lstStyle>
          <a:p>
            <a:endParaRPr lang="en-US" dirty="0"/>
          </a:p>
        </p:txBody>
      </p:sp>
      <p:sp>
        <p:nvSpPr>
          <p:cNvPr id="16" name="Picture Placeholder 2"/>
          <p:cNvSpPr>
            <a:spLocks noGrp="1"/>
          </p:cNvSpPr>
          <p:nvPr>
            <p:ph type="pic" sz="quarter" idx="23"/>
          </p:nvPr>
        </p:nvSpPr>
        <p:spPr>
          <a:xfrm>
            <a:off x="8476856" y="2521162"/>
            <a:ext cx="2103901" cy="1434478"/>
          </a:xfrm>
        </p:spPr>
        <p:txBody>
          <a:bodyPr>
            <a:normAutofit/>
          </a:bodyPr>
          <a:lstStyle>
            <a:lvl1pPr marL="0" indent="0">
              <a:buNone/>
              <a:defRPr sz="1200"/>
            </a:lvl1pPr>
          </a:lstStyle>
          <a:p>
            <a:endParaRPr lang="en-US" dirty="0"/>
          </a:p>
        </p:txBody>
      </p:sp>
      <p:sp>
        <p:nvSpPr>
          <p:cNvPr id="3" name="Picture Placeholder 2"/>
          <p:cNvSpPr>
            <a:spLocks noGrp="1"/>
          </p:cNvSpPr>
          <p:nvPr>
            <p:ph type="pic" sz="quarter" idx="20"/>
          </p:nvPr>
        </p:nvSpPr>
        <p:spPr>
          <a:xfrm>
            <a:off x="1601305" y="2521162"/>
            <a:ext cx="2103901" cy="1434478"/>
          </a:xfrm>
        </p:spPr>
        <p:txBody>
          <a:bodyPr>
            <a:normAutofit/>
          </a:bodyPr>
          <a:lstStyle>
            <a:lvl1pPr marL="0" indent="0">
              <a:buNone/>
              <a:defRPr sz="12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1034633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a:xfrm>
            <a:off x="3528987" y="2324830"/>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1" name="Picture Placeholder 2"/>
          <p:cNvSpPr>
            <a:spLocks noGrp="1"/>
          </p:cNvSpPr>
          <p:nvPr>
            <p:ph type="pic" sz="quarter" idx="21"/>
          </p:nvPr>
        </p:nvSpPr>
        <p:spPr>
          <a:xfrm>
            <a:off x="7940643" y="2324830"/>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2" name="Picture Placeholder 2"/>
          <p:cNvSpPr>
            <a:spLocks noGrp="1"/>
          </p:cNvSpPr>
          <p:nvPr>
            <p:ph type="pic" sz="quarter" idx="22"/>
          </p:nvPr>
        </p:nvSpPr>
        <p:spPr>
          <a:xfrm>
            <a:off x="2218363" y="4479074"/>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3" name="Picture Placeholder 2"/>
          <p:cNvSpPr>
            <a:spLocks noGrp="1"/>
          </p:cNvSpPr>
          <p:nvPr>
            <p:ph type="pic" sz="quarter" idx="23"/>
          </p:nvPr>
        </p:nvSpPr>
        <p:spPr>
          <a:xfrm>
            <a:off x="3980199" y="4479074"/>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4" name="Picture Placeholder 2"/>
          <p:cNvSpPr>
            <a:spLocks noGrp="1"/>
          </p:cNvSpPr>
          <p:nvPr>
            <p:ph type="pic" sz="quarter" idx="24"/>
          </p:nvPr>
        </p:nvSpPr>
        <p:spPr>
          <a:xfrm>
            <a:off x="5744217" y="4479074"/>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5" name="Picture Placeholder 2"/>
          <p:cNvSpPr>
            <a:spLocks noGrp="1"/>
          </p:cNvSpPr>
          <p:nvPr>
            <p:ph type="pic" sz="quarter" idx="25"/>
          </p:nvPr>
        </p:nvSpPr>
        <p:spPr>
          <a:xfrm>
            <a:off x="7487976" y="4479074"/>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36" name="Picture Placeholder 2"/>
          <p:cNvSpPr>
            <a:spLocks noGrp="1"/>
          </p:cNvSpPr>
          <p:nvPr>
            <p:ph type="pic" sz="quarter" idx="26"/>
          </p:nvPr>
        </p:nvSpPr>
        <p:spPr>
          <a:xfrm>
            <a:off x="9249813" y="4479074"/>
            <a:ext cx="722376" cy="722376"/>
          </a:xfrm>
          <a:prstGeom prst="ellipse">
            <a:avLst/>
          </a:prstGeom>
          <a:ln>
            <a:solidFill>
              <a:schemeClr val="bg1">
                <a:lumMod val="65000"/>
              </a:schemeClr>
            </a:solidFill>
          </a:ln>
        </p:spPr>
        <p:style>
          <a:lnRef idx="2">
            <a:schemeClr val="accent1"/>
          </a:lnRef>
          <a:fillRef idx="1">
            <a:schemeClr val="lt1"/>
          </a:fillRef>
          <a:effectRef idx="0">
            <a:schemeClr val="accent1"/>
          </a:effectRef>
          <a:fontRef idx="none"/>
        </p:style>
        <p:txBody>
          <a:bodyPr>
            <a:normAutofit/>
          </a:bodyPr>
          <a:lstStyle>
            <a:lvl1pPr marL="0" indent="0">
              <a:buNone/>
              <a:defRPr sz="14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411888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a:xfrm>
            <a:off x="894188" y="2316714"/>
            <a:ext cx="2054684" cy="989704"/>
          </a:xfrm>
        </p:spPr>
        <p:txBody>
          <a:bodyPr>
            <a:normAutofit/>
          </a:bodyPr>
          <a:lstStyle>
            <a:lvl1pPr marL="0" indent="0">
              <a:buNone/>
              <a:defRPr sz="1600"/>
            </a:lvl1pPr>
          </a:lstStyle>
          <a:p>
            <a:endParaRPr lang="en-US" dirty="0"/>
          </a:p>
        </p:txBody>
      </p:sp>
      <p:sp>
        <p:nvSpPr>
          <p:cNvPr id="28" name="Picture Placeholder 2"/>
          <p:cNvSpPr>
            <a:spLocks noGrp="1"/>
          </p:cNvSpPr>
          <p:nvPr>
            <p:ph type="pic" sz="quarter" idx="21"/>
          </p:nvPr>
        </p:nvSpPr>
        <p:spPr>
          <a:xfrm>
            <a:off x="6400799" y="2316714"/>
            <a:ext cx="2054684" cy="989704"/>
          </a:xfrm>
        </p:spPr>
        <p:txBody>
          <a:bodyPr>
            <a:normAutofit/>
          </a:bodyPr>
          <a:lstStyle>
            <a:lvl1pPr marL="0" indent="0">
              <a:buNone/>
              <a:defRPr sz="1600"/>
            </a:lvl1pPr>
          </a:lstStyle>
          <a:p>
            <a:endParaRPr lang="en-US"/>
          </a:p>
        </p:txBody>
      </p:sp>
      <p:sp>
        <p:nvSpPr>
          <p:cNvPr id="29" name="Picture Placeholder 2"/>
          <p:cNvSpPr>
            <a:spLocks noGrp="1"/>
          </p:cNvSpPr>
          <p:nvPr>
            <p:ph type="pic" sz="quarter" idx="22"/>
          </p:nvPr>
        </p:nvSpPr>
        <p:spPr>
          <a:xfrm>
            <a:off x="3647571" y="4680080"/>
            <a:ext cx="2054684" cy="989704"/>
          </a:xfrm>
        </p:spPr>
        <p:txBody>
          <a:bodyPr>
            <a:normAutofit/>
          </a:bodyPr>
          <a:lstStyle>
            <a:lvl1pPr marL="0" indent="0">
              <a:buNone/>
              <a:defRPr sz="1600"/>
            </a:lvl1pPr>
          </a:lstStyle>
          <a:p>
            <a:endParaRPr lang="en-US"/>
          </a:p>
        </p:txBody>
      </p:sp>
      <p:sp>
        <p:nvSpPr>
          <p:cNvPr id="30" name="Picture Placeholder 2"/>
          <p:cNvSpPr>
            <a:spLocks noGrp="1"/>
          </p:cNvSpPr>
          <p:nvPr>
            <p:ph type="pic" sz="quarter" idx="23"/>
          </p:nvPr>
        </p:nvSpPr>
        <p:spPr>
          <a:xfrm>
            <a:off x="9154182" y="4680080"/>
            <a:ext cx="2054684" cy="989704"/>
          </a:xfrm>
        </p:spPr>
        <p:txBody>
          <a:bodyPr>
            <a:normAutofit/>
          </a:bodyPr>
          <a:lstStyle>
            <a:lvl1pPr marL="0" indent="0">
              <a:buNone/>
              <a:defRPr sz="1600"/>
            </a:lvl1pPr>
          </a:lstStyle>
          <a:p>
            <a:endParaRPr lang="en-US"/>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390120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p:cNvSpPr>
            <a:spLocks noGrp="1"/>
          </p:cNvSpPr>
          <p:nvPr>
            <p:ph type="pic" sz="quarter" idx="20"/>
          </p:nvPr>
        </p:nvSpPr>
        <p:spPr>
          <a:xfrm>
            <a:off x="1082176" y="2235125"/>
            <a:ext cx="1962282" cy="1902506"/>
          </a:xfrm>
        </p:spPr>
        <p:txBody>
          <a:bodyPr>
            <a:normAutofit/>
          </a:bodyPr>
          <a:lstStyle>
            <a:lvl1pPr marL="0" indent="0">
              <a:buNone/>
              <a:defRPr sz="1400"/>
            </a:lvl1pPr>
          </a:lstStyle>
          <a:p>
            <a:endParaRPr lang="en-US" dirty="0"/>
          </a:p>
        </p:txBody>
      </p:sp>
      <p:sp>
        <p:nvSpPr>
          <p:cNvPr id="15" name="Picture Placeholder 3"/>
          <p:cNvSpPr>
            <a:spLocks noGrp="1"/>
          </p:cNvSpPr>
          <p:nvPr>
            <p:ph type="pic" sz="quarter" idx="21"/>
          </p:nvPr>
        </p:nvSpPr>
        <p:spPr>
          <a:xfrm>
            <a:off x="3836096" y="2235125"/>
            <a:ext cx="1962282" cy="1902506"/>
          </a:xfrm>
        </p:spPr>
        <p:txBody>
          <a:bodyPr>
            <a:normAutofit/>
          </a:bodyPr>
          <a:lstStyle>
            <a:lvl1pPr marL="0" indent="0">
              <a:buNone/>
              <a:defRPr sz="1400"/>
            </a:lvl1pPr>
          </a:lstStyle>
          <a:p>
            <a:endParaRPr lang="en-US" dirty="0"/>
          </a:p>
        </p:txBody>
      </p:sp>
      <p:sp>
        <p:nvSpPr>
          <p:cNvPr id="16" name="Picture Placeholder 3"/>
          <p:cNvSpPr>
            <a:spLocks noGrp="1"/>
          </p:cNvSpPr>
          <p:nvPr>
            <p:ph type="pic" sz="quarter" idx="22"/>
          </p:nvPr>
        </p:nvSpPr>
        <p:spPr>
          <a:xfrm>
            <a:off x="6590020" y="2235125"/>
            <a:ext cx="1962282" cy="1902506"/>
          </a:xfrm>
        </p:spPr>
        <p:txBody>
          <a:bodyPr>
            <a:normAutofit/>
          </a:bodyPr>
          <a:lstStyle>
            <a:lvl1pPr marL="0" indent="0">
              <a:buNone/>
              <a:defRPr sz="1400"/>
            </a:lvl1pPr>
          </a:lstStyle>
          <a:p>
            <a:endParaRPr lang="en-US" dirty="0"/>
          </a:p>
        </p:txBody>
      </p:sp>
      <p:sp>
        <p:nvSpPr>
          <p:cNvPr id="17" name="Picture Placeholder 3"/>
          <p:cNvSpPr>
            <a:spLocks noGrp="1"/>
          </p:cNvSpPr>
          <p:nvPr>
            <p:ph type="pic" sz="quarter" idx="23"/>
          </p:nvPr>
        </p:nvSpPr>
        <p:spPr>
          <a:xfrm>
            <a:off x="9156387" y="2235125"/>
            <a:ext cx="1962282" cy="1902506"/>
          </a:xfrm>
        </p:spPr>
        <p:txBody>
          <a:bodyPr>
            <a:normAutofit/>
          </a:bodyPr>
          <a:lstStyle>
            <a:lvl1pPr marL="0" indent="0">
              <a:buNone/>
              <a:defRPr sz="14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220285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a:xfrm>
            <a:off x="1758590" y="2233539"/>
            <a:ext cx="1574409" cy="1574409"/>
          </a:xfrm>
        </p:spPr>
        <p:txBody>
          <a:bodyPr>
            <a:normAutofit/>
          </a:bodyPr>
          <a:lstStyle>
            <a:lvl1pPr marL="0" indent="0">
              <a:buNone/>
              <a:defRPr sz="12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Tree>
    <p:extLst>
      <p:ext uri="{BB962C8B-B14F-4D97-AF65-F5344CB8AC3E}">
        <p14:creationId xmlns:p14="http://schemas.microsoft.com/office/powerpoint/2010/main" val="305001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2"/>
          <p:cNvSpPr>
            <a:spLocks noGrp="1"/>
          </p:cNvSpPr>
          <p:nvPr>
            <p:ph type="pic" sz="quarter" idx="20"/>
          </p:nvPr>
        </p:nvSpPr>
        <p:spPr>
          <a:xfrm>
            <a:off x="1680004" y="3048466"/>
            <a:ext cx="4176301" cy="3123734"/>
          </a:xfrm>
        </p:spPr>
        <p:txBody>
          <a:bodyPr>
            <a:normAutofit/>
          </a:bodyPr>
          <a:lstStyle>
            <a:lvl1pPr marL="0" indent="0">
              <a:buNone/>
              <a:defRPr sz="1200"/>
            </a:lvl1pPr>
          </a:lstStyle>
          <a:p>
            <a:endParaRPr lang="en-US" dirty="0"/>
          </a:p>
        </p:txBody>
      </p:sp>
      <p:sp>
        <p:nvSpPr>
          <p:cNvPr id="24" name="Title 15"/>
          <p:cNvSpPr>
            <a:spLocks noGrp="1"/>
          </p:cNvSpPr>
          <p:nvPr>
            <p:ph type="title" hasCustomPrompt="1"/>
          </p:nvPr>
        </p:nvSpPr>
        <p:spPr>
          <a:xfrm>
            <a:off x="1524000" y="619126"/>
            <a:ext cx="9144000" cy="535812"/>
          </a:xfrm>
        </p:spPr>
        <p:txBody>
          <a:bodyPr>
            <a:normAutofit/>
          </a:bodyPr>
          <a:lstStyle>
            <a:lvl1pPr algn="ctr">
              <a:defRPr sz="4000" b="0">
                <a:solidFill>
                  <a:srgbClr val="2D3F51"/>
                </a:solidFill>
                <a:latin typeface="+mj-lt"/>
              </a:defRPr>
            </a:lvl1pPr>
          </a:lstStyle>
          <a:p>
            <a:r>
              <a:rPr lang="en-US" dirty="0" smtClean="0"/>
              <a:t>CLICK TO EDIT MASTER TITLE STYLE</a:t>
            </a:r>
            <a:endParaRPr lang="en-GB" dirty="0"/>
          </a:p>
        </p:txBody>
      </p:sp>
      <p:sp>
        <p:nvSpPr>
          <p:cNvPr id="25" name="Text Placeholder 17"/>
          <p:cNvSpPr>
            <a:spLocks noGrp="1"/>
          </p:cNvSpPr>
          <p:nvPr>
            <p:ph type="body" sz="quarter" idx="19" hasCustomPrompt="1"/>
          </p:nvPr>
        </p:nvSpPr>
        <p:spPr>
          <a:xfrm>
            <a:off x="1524000" y="1285443"/>
            <a:ext cx="9144000" cy="248082"/>
          </a:xfrm>
        </p:spPr>
        <p:txBody>
          <a:bodyPr lIns="0" tIns="0" rIns="0" bIns="0">
            <a:normAutofit/>
          </a:bodyPr>
          <a:lstStyle>
            <a:lvl1pPr marL="0" indent="0" algn="ctr">
              <a:lnSpc>
                <a:spcPts val="1400"/>
              </a:lnSpc>
              <a:buNone/>
              <a:defRPr sz="1050">
                <a:solidFill>
                  <a:schemeClr val="tx2">
                    <a:lumMod val="75000"/>
                  </a:schemeClr>
                </a:solidFill>
              </a:defRPr>
            </a:lvl1pPr>
          </a:lstStyle>
          <a:p>
            <a:pPr lvl="0"/>
            <a:r>
              <a:rPr lang="en-GB" dirty="0" smtClean="0"/>
              <a:t>write your relevant text here</a:t>
            </a:r>
          </a:p>
        </p:txBody>
      </p:sp>
      <p:sp>
        <p:nvSpPr>
          <p:cNvPr id="26" name="Shape 2733"/>
          <p:cNvSpPr/>
          <p:nvPr userDrawn="1"/>
        </p:nvSpPr>
        <p:spPr>
          <a:xfrm>
            <a:off x="5856305" y="1190540"/>
            <a:ext cx="479390" cy="21600"/>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
        <p:nvSpPr>
          <p:cNvPr id="4" name="Picture Placeholder 3"/>
          <p:cNvSpPr>
            <a:spLocks noGrp="1"/>
          </p:cNvSpPr>
          <p:nvPr>
            <p:ph type="pic" sz="quarter" idx="21"/>
          </p:nvPr>
        </p:nvSpPr>
        <p:spPr>
          <a:xfrm>
            <a:off x="5376245" y="2669879"/>
            <a:ext cx="960120" cy="960120"/>
          </a:xfrm>
          <a:prstGeom prst="ellipse">
            <a:avLst/>
          </a:prstGeom>
        </p:spPr>
        <p:txBody>
          <a:bodyPr>
            <a:normAutofit/>
          </a:bodyPr>
          <a:lstStyle>
            <a:lvl1pPr marL="0" indent="0">
              <a:buNone/>
              <a:defRPr sz="1200"/>
            </a:lvl1pPr>
          </a:lstStyle>
          <a:p>
            <a:endParaRPr lang="en-US" dirty="0"/>
          </a:p>
        </p:txBody>
      </p:sp>
      <p:sp>
        <p:nvSpPr>
          <p:cNvPr id="2" name="Oval 1"/>
          <p:cNvSpPr/>
          <p:nvPr userDrawn="1"/>
        </p:nvSpPr>
        <p:spPr>
          <a:xfrm>
            <a:off x="5057810" y="2351444"/>
            <a:ext cx="1596990" cy="15969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536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xEl>
                                              <p:pRg st="0" end="0"/>
                                            </p:txEl>
                                          </p:spTgt>
                                        </p:tgtEl>
                                        <p:attrNameLst>
                                          <p:attrName>style.visibility</p:attrName>
                                        </p:attrNameLst>
                                      </p:cBhvr>
                                      <p:to>
                                        <p:strVal val="visible"/>
                                      </p:to>
                                    </p:set>
                                    <p:anim calcmode="lin" valueType="num">
                                      <p:cBhvr>
                                        <p:cTn id="12"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25">
                                            <p:txEl>
                                              <p:pRg st="0" end="0"/>
                                            </p:txEl>
                                          </p:spTgt>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build="p">
        <p:tmplLst>
          <p:tmpl lvl="1">
            <p:tnLst>
              <p:par>
                <p:cTn presetID="53" presetClass="entr" presetSubtype="16"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animBg="1"/>
    </p:bldLst>
  </p:timing>
  <p:extLst mod="1">
    <p:ext uri="{DCECCB84-F9BA-43D5-87BE-67443E8EF086}">
      <p15:sldGuideLst xmlns:p15="http://schemas.microsoft.com/office/powerpoint/2012/main">
        <p15:guide id="1" orient="horz" pos="432">
          <p15:clr>
            <a:srgbClr val="FBAE40"/>
          </p15:clr>
        </p15:guide>
        <p15:guide id="2" pos="672">
          <p15:clr>
            <a:srgbClr val="FBAE40"/>
          </p15:clr>
        </p15:guide>
        <p15:guide id="3" pos="7008">
          <p15:clr>
            <a:srgbClr val="FBAE40"/>
          </p15:clr>
        </p15:guide>
        <p15:guide id="4" orient="horz" pos="3888">
          <p15:clr>
            <a:srgbClr val="FBAE40"/>
          </p15:clr>
        </p15:guide>
        <p15:guide id="5" orient="horz" pos="1392">
          <p15:clr>
            <a:srgbClr val="FBAE40"/>
          </p15:clr>
        </p15:guide>
        <p15:guide id="6"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7"/>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4FD24F-A8CD-4E70-A371-C011B5592845}" type="datetimeFigureOut">
              <a:rPr lang="en-GB" smtClean="0"/>
              <a:t>12/06/2018</a:t>
            </a:fld>
            <a:endParaRPr lang="en-GB"/>
          </a:p>
        </p:txBody>
      </p:sp>
      <p:sp>
        <p:nvSpPr>
          <p:cNvPr id="5" name="Footer Placeholder 4"/>
          <p:cNvSpPr>
            <a:spLocks noGrp="1"/>
          </p:cNvSpPr>
          <p:nvPr>
            <p:ph type="ftr" sz="quarter" idx="3"/>
          </p:nvPr>
        </p:nvSpPr>
        <p:spPr>
          <a:xfrm>
            <a:off x="4038601"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C67CEA-C73E-4EA1-9E3F-137A40803CEA}" type="slidenum">
              <a:rPr lang="en-GB" smtClean="0"/>
              <a:t>‹#›</a:t>
            </a:fld>
            <a:endParaRPr lang="en-GB"/>
          </a:p>
        </p:txBody>
      </p:sp>
    </p:spTree>
    <p:extLst>
      <p:ext uri="{BB962C8B-B14F-4D97-AF65-F5344CB8AC3E}">
        <p14:creationId xmlns:p14="http://schemas.microsoft.com/office/powerpoint/2010/main" val="185105775"/>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78" r:id="rId3"/>
    <p:sldLayoutId id="2147483675" r:id="rId4"/>
    <p:sldLayoutId id="2147483670" r:id="rId5"/>
    <p:sldLayoutId id="2147483669" r:id="rId6"/>
    <p:sldLayoutId id="2147483671" r:id="rId7"/>
    <p:sldLayoutId id="2147483672" r:id="rId8"/>
    <p:sldLayoutId id="2147483673" r:id="rId9"/>
    <p:sldLayoutId id="2147483650" r:id="rId10"/>
    <p:sldLayoutId id="2147483651" r:id="rId11"/>
    <p:sldLayoutId id="2147483652" r:id="rId12"/>
    <p:sldLayoutId id="2147483653" r:id="rId13"/>
    <p:sldLayoutId id="2147483654" r:id="rId14"/>
    <p:sldLayoutId id="2147483655" r:id="rId15"/>
    <p:sldLayoutId id="2147483656" r:id="rId16"/>
    <p:sldLayoutId id="2147483657" r:id="rId17"/>
    <p:sldLayoutId id="2147483658" r:id="rId18"/>
    <p:sldLayoutId id="2147483659" r:id="rId19"/>
    <p:sldLayoutId id="2147483660" r:id="rId20"/>
    <p:sldLayoutId id="2147483661" r:id="rId21"/>
    <p:sldLayoutId id="2147483662" r:id="rId22"/>
    <p:sldLayoutId id="2147483663" r:id="rId23"/>
    <p:sldLayoutId id="2147483665" r:id="rId24"/>
    <p:sldLayoutId id="2147483667" r:id="rId25"/>
    <p:sldLayoutId id="2147483668" r:id="rId26"/>
    <p:sldLayoutId id="2147483676" r:id="rId27"/>
    <p:sldLayoutId id="2147483677" r:id="rId28"/>
  </p:sldLayoutIdLst>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7"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1"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7"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16599" y="698503"/>
            <a:ext cx="4154488" cy="5588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Text Placeholder 1"/>
          <p:cNvSpPr txBox="1">
            <a:spLocks/>
          </p:cNvSpPr>
          <p:nvPr/>
        </p:nvSpPr>
        <p:spPr>
          <a:xfrm>
            <a:off x="7617930" y="5290040"/>
            <a:ext cx="3518765" cy="537240"/>
          </a:xfrm>
          <a:prstGeom prst="rect">
            <a:avLst/>
          </a:prstGeom>
        </p:spPr>
        <p:txBody>
          <a:bodyPr lIns="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000" dirty="0">
                <a:solidFill>
                  <a:schemeClr val="bg1"/>
                </a:solidFill>
              </a:rPr>
              <a:t>Body text here or lorem ipsum dolor sit amet, lorem consectetur Baraka tau lani kamu</a:t>
            </a:r>
          </a:p>
        </p:txBody>
      </p:sp>
      <p:sp>
        <p:nvSpPr>
          <p:cNvPr id="18" name="Text Placeholder 1"/>
          <p:cNvSpPr txBox="1">
            <a:spLocks/>
          </p:cNvSpPr>
          <p:nvPr/>
        </p:nvSpPr>
        <p:spPr>
          <a:xfrm>
            <a:off x="7617927" y="4718866"/>
            <a:ext cx="3518764" cy="223908"/>
          </a:xfrm>
          <a:prstGeom prst="rect">
            <a:avLst/>
          </a:prstGeom>
        </p:spPr>
        <p:txBody>
          <a:bodyPr lIns="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000" dirty="0">
                <a:solidFill>
                  <a:schemeClr val="bg1"/>
                </a:solidFill>
              </a:rPr>
              <a:t>Presented by :</a:t>
            </a:r>
          </a:p>
        </p:txBody>
      </p:sp>
      <p:sp>
        <p:nvSpPr>
          <p:cNvPr id="19" name="Text Placeholder 1"/>
          <p:cNvSpPr txBox="1">
            <a:spLocks/>
          </p:cNvSpPr>
          <p:nvPr/>
        </p:nvSpPr>
        <p:spPr>
          <a:xfrm>
            <a:off x="7316599" y="5053601"/>
            <a:ext cx="4154488" cy="236441"/>
          </a:xfrm>
          <a:prstGeom prst="rect">
            <a:avLst/>
          </a:prstGeom>
        </p:spPr>
        <p:txBody>
          <a:bodyPr lIns="0" tIns="0" rIns="0" bIns="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spc="300" dirty="0">
                <a:solidFill>
                  <a:schemeClr val="bg1"/>
                </a:solidFill>
              </a:rPr>
              <a:t>MRS. ANNA DOE</a:t>
            </a:r>
          </a:p>
        </p:txBody>
      </p:sp>
      <p:sp>
        <p:nvSpPr>
          <p:cNvPr id="22" name="Text Placeholder 1"/>
          <p:cNvSpPr txBox="1">
            <a:spLocks/>
          </p:cNvSpPr>
          <p:nvPr/>
        </p:nvSpPr>
        <p:spPr>
          <a:xfrm>
            <a:off x="7316599" y="1621217"/>
            <a:ext cx="4154488" cy="1224727"/>
          </a:xfrm>
          <a:prstGeom prst="rect">
            <a:avLst/>
          </a:prstGeom>
        </p:spPr>
        <p:txBody>
          <a:bodyPr lIns="0" tIns="0" rIns="0" bIns="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600" dirty="0">
                <a:solidFill>
                  <a:schemeClr val="bg1"/>
                </a:solidFill>
                <a:latin typeface="+mj-lt"/>
              </a:rPr>
              <a:t> MULTI</a:t>
            </a:r>
          </a:p>
          <a:p>
            <a:pPr marL="0" indent="0" algn="ctr">
              <a:buNone/>
            </a:pPr>
            <a:r>
              <a:rPr lang="en-GB" sz="3600" dirty="0">
                <a:solidFill>
                  <a:schemeClr val="bg1"/>
                </a:solidFill>
                <a:latin typeface="+mj-lt"/>
              </a:rPr>
              <a:t>PRESENTATION</a:t>
            </a:r>
          </a:p>
        </p:txBody>
      </p:sp>
      <p:sp>
        <p:nvSpPr>
          <p:cNvPr id="23" name="TextBox 22"/>
          <p:cNvSpPr txBox="1"/>
          <p:nvPr/>
        </p:nvSpPr>
        <p:spPr>
          <a:xfrm>
            <a:off x="7817931" y="2845941"/>
            <a:ext cx="3151825" cy="253916"/>
          </a:xfrm>
          <a:prstGeom prst="rect">
            <a:avLst/>
          </a:prstGeom>
          <a:noFill/>
        </p:spPr>
        <p:txBody>
          <a:bodyPr wrap="none" rtlCol="0">
            <a:spAutoFit/>
          </a:bodyPr>
          <a:lstStyle/>
          <a:p>
            <a:pPr algn="ctr"/>
            <a:r>
              <a:rPr lang="en-US" sz="1050" spc="600" dirty="0">
                <a:solidFill>
                  <a:schemeClr val="bg1"/>
                </a:solidFill>
                <a:ea typeface="Open Sans Extrabold" pitchFamily="34" charset="0"/>
                <a:cs typeface="Open Sans Extrabold" pitchFamily="34" charset="0"/>
              </a:rPr>
              <a:t>POWERPOINT TEMPLATE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9719779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fade">
                                      <p:cBhvr>
                                        <p:cTn id="15" dur="500"/>
                                        <p:tgtEl>
                                          <p:spTgt spid="17">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animEffect transition="in" filter="fade">
                                      <p:cBhvr>
                                        <p:cTn id="19" dur="500"/>
                                        <p:tgtEl>
                                          <p:spTgt spid="22">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2">
                                            <p:txEl>
                                              <p:pRg st="1" end="1"/>
                                            </p:txEl>
                                          </p:spTgt>
                                        </p:tgtEl>
                                        <p:attrNameLst>
                                          <p:attrName>style.visibility</p:attrName>
                                        </p:attrNameLst>
                                      </p:cBhvr>
                                      <p:to>
                                        <p:strVal val="visible"/>
                                      </p:to>
                                    </p:set>
                                    <p:animEffect transition="in" filter="fade">
                                      <p:cBhvr>
                                        <p:cTn id="24" dur="5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6865" y="3943792"/>
            <a:ext cx="1098058" cy="215444"/>
          </a:xfrm>
          <a:prstGeom prst="rect">
            <a:avLst/>
          </a:prstGeom>
          <a:noFill/>
        </p:spPr>
        <p:txBody>
          <a:bodyPr wrap="none" lIns="0" tIns="0" rIns="0" bIns="0" rtlCol="0" anchor="ctr">
            <a:spAutoFit/>
          </a:bodyPr>
          <a:lstStyle/>
          <a:p>
            <a:pPr algn="ctr"/>
            <a:r>
              <a:rPr lang="en-US" sz="1400" b="1" dirty="0" smtClean="0">
                <a:solidFill>
                  <a:schemeClr val="accent1"/>
                </a:solidFill>
                <a:latin typeface="Lato" panose="020F0502020204030203" pitchFamily="34" charset="0"/>
              </a:rPr>
              <a:t>WEB DESIGN</a:t>
            </a:r>
            <a:endParaRPr lang="en-US" sz="1400" b="1" dirty="0">
              <a:solidFill>
                <a:schemeClr val="accent1"/>
              </a:solidFill>
              <a:latin typeface="Lato" panose="020F0502020204030203" pitchFamily="34" charset="0"/>
            </a:endParaRPr>
          </a:p>
        </p:txBody>
      </p:sp>
      <p:sp>
        <p:nvSpPr>
          <p:cNvPr id="7" name="TextBox 6"/>
          <p:cNvSpPr txBox="1"/>
          <p:nvPr/>
        </p:nvSpPr>
        <p:spPr>
          <a:xfrm>
            <a:off x="1494723" y="4254831"/>
            <a:ext cx="1737359" cy="846386"/>
          </a:xfrm>
          <a:prstGeom prst="rect">
            <a:avLst/>
          </a:prstGeom>
          <a:noFill/>
        </p:spPr>
        <p:txBody>
          <a:bodyPr wrap="square" lIns="0" tIns="0" rIns="0" bIns="0" rtlCol="0" anchor="t">
            <a:spAutoFit/>
          </a:bodyPr>
          <a:lstStyle/>
          <a:p>
            <a:pPr algn="ctr" defTabSz="1219109">
              <a:spcBef>
                <a:spcPct val="20000"/>
              </a:spcBef>
              <a:defRPr/>
            </a:pPr>
            <a:r>
              <a:rPr lang="en-US" sz="1100" dirty="0">
                <a:solidFill>
                  <a:schemeClr val="tx1">
                    <a:lumMod val="50000"/>
                    <a:lumOff val="50000"/>
                  </a:schemeClr>
                </a:solidFill>
              </a:rPr>
              <a:t>There are many variations</a:t>
            </a:r>
            <a:br>
              <a:rPr lang="en-US" sz="1100" dirty="0">
                <a:solidFill>
                  <a:schemeClr val="tx1">
                    <a:lumMod val="50000"/>
                    <a:lumOff val="50000"/>
                  </a:schemeClr>
                </a:solidFill>
              </a:rPr>
            </a:br>
            <a:r>
              <a:rPr lang="en-US" sz="1100" dirty="0">
                <a:solidFill>
                  <a:schemeClr val="tx1">
                    <a:lumMod val="50000"/>
                    <a:lumOff val="50000"/>
                  </a:schemeClr>
                </a:solidFill>
              </a:rPr>
              <a:t> of passages of lorem</a:t>
            </a:r>
            <a:br>
              <a:rPr lang="en-US" sz="1100" dirty="0">
                <a:solidFill>
                  <a:schemeClr val="tx1">
                    <a:lumMod val="50000"/>
                    <a:lumOff val="50000"/>
                  </a:schemeClr>
                </a:solidFill>
              </a:rPr>
            </a:br>
            <a:r>
              <a:rPr lang="en-US" sz="1100" dirty="0">
                <a:solidFill>
                  <a:schemeClr val="tx1">
                    <a:lumMod val="50000"/>
                    <a:lumOff val="50000"/>
                  </a:schemeClr>
                </a:solidFill>
              </a:rPr>
              <a:t> ipsum available, but </a:t>
            </a:r>
            <a:br>
              <a:rPr lang="en-US" sz="1100" dirty="0">
                <a:solidFill>
                  <a:schemeClr val="tx1">
                    <a:lumMod val="50000"/>
                    <a:lumOff val="50000"/>
                  </a:schemeClr>
                </a:solidFill>
              </a:rPr>
            </a:br>
            <a:r>
              <a:rPr lang="en-US" sz="1100" dirty="0">
                <a:solidFill>
                  <a:schemeClr val="tx1">
                    <a:lumMod val="50000"/>
                    <a:lumOff val="50000"/>
                  </a:schemeClr>
                </a:solidFill>
              </a:rPr>
              <a:t>the majority suffered</a:t>
            </a:r>
            <a:br>
              <a:rPr lang="en-US" sz="1100" dirty="0">
                <a:solidFill>
                  <a:schemeClr val="tx1">
                    <a:lumMod val="50000"/>
                    <a:lumOff val="50000"/>
                  </a:schemeClr>
                </a:solidFill>
              </a:rPr>
            </a:br>
            <a:r>
              <a:rPr lang="en-US" sz="1100" dirty="0">
                <a:solidFill>
                  <a:schemeClr val="tx1">
                    <a:lumMod val="50000"/>
                    <a:lumOff val="50000"/>
                  </a:schemeClr>
                </a:solidFill>
              </a:rPr>
              <a:t> alteration</a:t>
            </a:r>
          </a:p>
        </p:txBody>
      </p:sp>
      <p:sp>
        <p:nvSpPr>
          <p:cNvPr id="9" name="TextBox 8"/>
          <p:cNvSpPr txBox="1"/>
          <p:nvPr/>
        </p:nvSpPr>
        <p:spPr>
          <a:xfrm>
            <a:off x="3600259" y="3943792"/>
            <a:ext cx="1163780" cy="215444"/>
          </a:xfrm>
          <a:prstGeom prst="rect">
            <a:avLst/>
          </a:prstGeom>
          <a:noFill/>
        </p:spPr>
        <p:txBody>
          <a:bodyPr wrap="none" lIns="0" tIns="0" rIns="0" bIns="0" rtlCol="0" anchor="ctr">
            <a:spAutoFit/>
          </a:bodyPr>
          <a:lstStyle/>
          <a:p>
            <a:pPr algn="ctr"/>
            <a:r>
              <a:rPr lang="en-US" sz="1400" b="1" dirty="0" smtClean="0">
                <a:solidFill>
                  <a:schemeClr val="accent2"/>
                </a:solidFill>
                <a:latin typeface="Lato" panose="020F0502020204030203" pitchFamily="34" charset="0"/>
              </a:rPr>
              <a:t>MOBILE APPS</a:t>
            </a:r>
            <a:endParaRPr lang="en-US" sz="1400" b="1" dirty="0">
              <a:solidFill>
                <a:schemeClr val="accent2"/>
              </a:solidFill>
              <a:latin typeface="Lato" panose="020F0502020204030203" pitchFamily="34" charset="0"/>
            </a:endParaRPr>
          </a:p>
        </p:txBody>
      </p:sp>
      <p:sp>
        <p:nvSpPr>
          <p:cNvPr id="10" name="TextBox 9"/>
          <p:cNvSpPr txBox="1"/>
          <p:nvPr/>
        </p:nvSpPr>
        <p:spPr>
          <a:xfrm>
            <a:off x="3361022" y="4254830"/>
            <a:ext cx="1737359" cy="1049518"/>
          </a:xfrm>
          <a:prstGeom prst="rect">
            <a:avLst/>
          </a:prstGeom>
          <a:noFill/>
        </p:spPr>
        <p:txBody>
          <a:bodyPr wrap="square" lIns="0" tIns="0" rIns="0" bIns="0" rtlCol="0" anchor="t">
            <a:spAutoFit/>
          </a:bodyPr>
          <a:lstStyle/>
          <a:p>
            <a:pPr algn="ctr" defTabSz="1219109">
              <a:spcBef>
                <a:spcPct val="20000"/>
              </a:spcBef>
              <a:defRPr/>
            </a:pPr>
            <a:r>
              <a:rPr lang="en-US" sz="1100" dirty="0">
                <a:solidFill>
                  <a:schemeClr val="tx1">
                    <a:lumMod val="50000"/>
                    <a:lumOff val="50000"/>
                  </a:schemeClr>
                </a:solidFill>
              </a:rPr>
              <a:t>There are many variations</a:t>
            </a:r>
            <a:br>
              <a:rPr lang="en-US" sz="1100" dirty="0">
                <a:solidFill>
                  <a:schemeClr val="tx1">
                    <a:lumMod val="50000"/>
                    <a:lumOff val="50000"/>
                  </a:schemeClr>
                </a:solidFill>
              </a:rPr>
            </a:br>
            <a:r>
              <a:rPr lang="en-US" sz="1100" dirty="0">
                <a:solidFill>
                  <a:schemeClr val="tx1">
                    <a:lumMod val="50000"/>
                    <a:lumOff val="50000"/>
                  </a:schemeClr>
                </a:solidFill>
              </a:rPr>
              <a:t> of passages of lorem </a:t>
            </a:r>
            <a:br>
              <a:rPr lang="en-US" sz="1100" dirty="0">
                <a:solidFill>
                  <a:schemeClr val="tx1">
                    <a:lumMod val="50000"/>
                    <a:lumOff val="50000"/>
                  </a:schemeClr>
                </a:solidFill>
              </a:rPr>
            </a:br>
            <a:r>
              <a:rPr lang="en-US" sz="1100" dirty="0">
                <a:solidFill>
                  <a:schemeClr val="tx1">
                    <a:lumMod val="50000"/>
                    <a:lumOff val="50000"/>
                  </a:schemeClr>
                </a:solidFill>
              </a:rPr>
              <a:t>ipsum available, but the majority suffered</a:t>
            </a:r>
            <a:br>
              <a:rPr lang="en-US" sz="1100" dirty="0">
                <a:solidFill>
                  <a:schemeClr val="tx1">
                    <a:lumMod val="50000"/>
                    <a:lumOff val="50000"/>
                  </a:schemeClr>
                </a:solidFill>
              </a:rPr>
            </a:br>
            <a:r>
              <a:rPr lang="en-US" sz="1100" dirty="0">
                <a:solidFill>
                  <a:schemeClr val="tx1">
                    <a:lumMod val="50000"/>
                    <a:lumOff val="50000"/>
                  </a:schemeClr>
                </a:solidFill>
              </a:rPr>
              <a:t> alteration</a:t>
            </a:r>
          </a:p>
          <a:p>
            <a:pPr algn="ctr" defTabSz="1219109">
              <a:spcBef>
                <a:spcPct val="20000"/>
              </a:spcBef>
              <a:defRPr/>
            </a:pPr>
            <a:r>
              <a:rPr lang="en-US" sz="1100" dirty="0">
                <a:solidFill>
                  <a:schemeClr val="tx1">
                    <a:lumMod val="50000"/>
                    <a:lumOff val="50000"/>
                  </a:schemeClr>
                </a:solidFill>
              </a:rPr>
              <a:t> </a:t>
            </a:r>
          </a:p>
        </p:txBody>
      </p:sp>
      <p:sp>
        <p:nvSpPr>
          <p:cNvPr id="12" name="TextBox 11"/>
          <p:cNvSpPr txBox="1"/>
          <p:nvPr/>
        </p:nvSpPr>
        <p:spPr>
          <a:xfrm>
            <a:off x="5377375" y="3961451"/>
            <a:ext cx="1384995" cy="215444"/>
          </a:xfrm>
          <a:prstGeom prst="rect">
            <a:avLst/>
          </a:prstGeom>
          <a:noFill/>
        </p:spPr>
        <p:txBody>
          <a:bodyPr wrap="none" lIns="0" tIns="0" rIns="0" bIns="0" rtlCol="0" anchor="ctr">
            <a:spAutoFit/>
          </a:bodyPr>
          <a:lstStyle/>
          <a:p>
            <a:pPr algn="ctr"/>
            <a:r>
              <a:rPr lang="en-US" sz="1400" b="1" dirty="0" smtClean="0">
                <a:solidFill>
                  <a:schemeClr val="accent3"/>
                </a:solidFill>
                <a:latin typeface="Lato" panose="020F0502020204030203" pitchFamily="34" charset="0"/>
              </a:rPr>
              <a:t>DATA ANALYSIS</a:t>
            </a:r>
            <a:endParaRPr lang="en-US" sz="1400" b="1" dirty="0">
              <a:solidFill>
                <a:schemeClr val="accent3"/>
              </a:solidFill>
              <a:latin typeface="Lato" panose="020F0502020204030203" pitchFamily="34" charset="0"/>
            </a:endParaRPr>
          </a:p>
        </p:txBody>
      </p:sp>
      <p:sp>
        <p:nvSpPr>
          <p:cNvPr id="13" name="TextBox 12"/>
          <p:cNvSpPr txBox="1"/>
          <p:nvPr/>
        </p:nvSpPr>
        <p:spPr>
          <a:xfrm>
            <a:off x="5227316" y="4295619"/>
            <a:ext cx="1737358" cy="846386"/>
          </a:xfrm>
          <a:prstGeom prst="rect">
            <a:avLst/>
          </a:prstGeom>
          <a:noFill/>
        </p:spPr>
        <p:txBody>
          <a:bodyPr wrap="square" lIns="0" tIns="0" rIns="0" bIns="0" rtlCol="0" anchor="t">
            <a:spAutoFit/>
          </a:bodyPr>
          <a:lstStyle/>
          <a:p>
            <a:pPr algn="ctr" defTabSz="1219109">
              <a:spcBef>
                <a:spcPct val="20000"/>
              </a:spcBef>
              <a:defRPr/>
            </a:pPr>
            <a:r>
              <a:rPr lang="en-US" sz="1100" dirty="0">
                <a:solidFill>
                  <a:schemeClr val="tx1">
                    <a:lumMod val="50000"/>
                    <a:lumOff val="50000"/>
                  </a:schemeClr>
                </a:solidFill>
              </a:rPr>
              <a:t>There are many variations </a:t>
            </a:r>
            <a:br>
              <a:rPr lang="en-US" sz="1100" dirty="0">
                <a:solidFill>
                  <a:schemeClr val="tx1">
                    <a:lumMod val="50000"/>
                    <a:lumOff val="50000"/>
                  </a:schemeClr>
                </a:solidFill>
              </a:rPr>
            </a:br>
            <a:r>
              <a:rPr lang="en-US" sz="1100" dirty="0">
                <a:solidFill>
                  <a:schemeClr val="tx1">
                    <a:lumMod val="50000"/>
                    <a:lumOff val="50000"/>
                  </a:schemeClr>
                </a:solidFill>
              </a:rPr>
              <a:t>of passages of lorem</a:t>
            </a:r>
            <a:br>
              <a:rPr lang="en-US" sz="1100" dirty="0">
                <a:solidFill>
                  <a:schemeClr val="tx1">
                    <a:lumMod val="50000"/>
                    <a:lumOff val="50000"/>
                  </a:schemeClr>
                </a:solidFill>
              </a:rPr>
            </a:br>
            <a:r>
              <a:rPr lang="en-US" sz="1100" dirty="0">
                <a:solidFill>
                  <a:schemeClr val="tx1">
                    <a:lumMod val="50000"/>
                    <a:lumOff val="50000"/>
                  </a:schemeClr>
                </a:solidFill>
              </a:rPr>
              <a:t> ipsum available, but the majority suffered </a:t>
            </a:r>
            <a:br>
              <a:rPr lang="en-US" sz="1100" dirty="0">
                <a:solidFill>
                  <a:schemeClr val="tx1">
                    <a:lumMod val="50000"/>
                    <a:lumOff val="50000"/>
                  </a:schemeClr>
                </a:solidFill>
              </a:rPr>
            </a:br>
            <a:r>
              <a:rPr lang="en-US" sz="1100" dirty="0">
                <a:solidFill>
                  <a:schemeClr val="tx1">
                    <a:lumMod val="50000"/>
                    <a:lumOff val="50000"/>
                  </a:schemeClr>
                </a:solidFill>
              </a:rPr>
              <a:t>alteration </a:t>
            </a:r>
          </a:p>
        </p:txBody>
      </p:sp>
      <p:sp>
        <p:nvSpPr>
          <p:cNvPr id="15" name="TextBox 14"/>
          <p:cNvSpPr txBox="1"/>
          <p:nvPr/>
        </p:nvSpPr>
        <p:spPr>
          <a:xfrm>
            <a:off x="7257203" y="3961451"/>
            <a:ext cx="1304844" cy="215444"/>
          </a:xfrm>
          <a:prstGeom prst="rect">
            <a:avLst/>
          </a:prstGeom>
          <a:noFill/>
        </p:spPr>
        <p:txBody>
          <a:bodyPr wrap="none" lIns="0" tIns="0" rIns="0" bIns="0" rtlCol="0" anchor="ctr">
            <a:spAutoFit/>
          </a:bodyPr>
          <a:lstStyle/>
          <a:p>
            <a:pPr algn="ctr"/>
            <a:r>
              <a:rPr lang="en-US" sz="1400" b="1" dirty="0" smtClean="0">
                <a:solidFill>
                  <a:schemeClr val="accent4"/>
                </a:solidFill>
                <a:latin typeface="Lato" panose="020F0502020204030203" pitchFamily="34" charset="0"/>
              </a:rPr>
              <a:t>MANAGEMENT</a:t>
            </a:r>
            <a:endParaRPr lang="en-US" sz="1400" b="1" dirty="0">
              <a:solidFill>
                <a:schemeClr val="accent4"/>
              </a:solidFill>
              <a:latin typeface="Lato" panose="020F0502020204030203" pitchFamily="34" charset="0"/>
            </a:endParaRPr>
          </a:p>
        </p:txBody>
      </p:sp>
      <p:sp>
        <p:nvSpPr>
          <p:cNvPr id="16" name="TextBox 15"/>
          <p:cNvSpPr txBox="1"/>
          <p:nvPr/>
        </p:nvSpPr>
        <p:spPr>
          <a:xfrm>
            <a:off x="7093614" y="4295619"/>
            <a:ext cx="1737358" cy="846386"/>
          </a:xfrm>
          <a:prstGeom prst="rect">
            <a:avLst/>
          </a:prstGeom>
          <a:noFill/>
        </p:spPr>
        <p:txBody>
          <a:bodyPr wrap="square" lIns="0" tIns="0" rIns="0" bIns="0" rtlCol="0" anchor="t">
            <a:spAutoFit/>
          </a:bodyPr>
          <a:lstStyle/>
          <a:p>
            <a:pPr algn="ctr" defTabSz="1219109">
              <a:spcBef>
                <a:spcPct val="20000"/>
              </a:spcBef>
              <a:defRPr/>
            </a:pPr>
            <a:r>
              <a:rPr lang="en-US" sz="1100" dirty="0">
                <a:solidFill>
                  <a:schemeClr val="tx1">
                    <a:lumMod val="50000"/>
                    <a:lumOff val="50000"/>
                  </a:schemeClr>
                </a:solidFill>
              </a:rPr>
              <a:t>There are many variations</a:t>
            </a:r>
            <a:br>
              <a:rPr lang="en-US" sz="1100" dirty="0">
                <a:solidFill>
                  <a:schemeClr val="tx1">
                    <a:lumMod val="50000"/>
                    <a:lumOff val="50000"/>
                  </a:schemeClr>
                </a:solidFill>
              </a:rPr>
            </a:br>
            <a:r>
              <a:rPr lang="en-US" sz="1100" dirty="0">
                <a:solidFill>
                  <a:schemeClr val="tx1">
                    <a:lumMod val="50000"/>
                    <a:lumOff val="50000"/>
                  </a:schemeClr>
                </a:solidFill>
              </a:rPr>
              <a:t> of passages of lorem</a:t>
            </a:r>
            <a:br>
              <a:rPr lang="en-US" sz="1100" dirty="0">
                <a:solidFill>
                  <a:schemeClr val="tx1">
                    <a:lumMod val="50000"/>
                    <a:lumOff val="50000"/>
                  </a:schemeClr>
                </a:solidFill>
              </a:rPr>
            </a:br>
            <a:r>
              <a:rPr lang="en-US" sz="1100" dirty="0">
                <a:solidFill>
                  <a:schemeClr val="tx1">
                    <a:lumMod val="50000"/>
                    <a:lumOff val="50000"/>
                  </a:schemeClr>
                </a:solidFill>
              </a:rPr>
              <a:t> ipsum available, but the majority suffered</a:t>
            </a:r>
            <a:br>
              <a:rPr lang="en-US" sz="1100" dirty="0">
                <a:solidFill>
                  <a:schemeClr val="tx1">
                    <a:lumMod val="50000"/>
                    <a:lumOff val="50000"/>
                  </a:schemeClr>
                </a:solidFill>
              </a:rPr>
            </a:br>
            <a:r>
              <a:rPr lang="en-US" sz="1100" dirty="0">
                <a:solidFill>
                  <a:schemeClr val="tx1">
                    <a:lumMod val="50000"/>
                    <a:lumOff val="50000"/>
                  </a:schemeClr>
                </a:solidFill>
              </a:rPr>
              <a:t> alteration</a:t>
            </a:r>
          </a:p>
        </p:txBody>
      </p:sp>
      <p:sp>
        <p:nvSpPr>
          <p:cNvPr id="18" name="TextBox 17"/>
          <p:cNvSpPr txBox="1"/>
          <p:nvPr/>
        </p:nvSpPr>
        <p:spPr>
          <a:xfrm>
            <a:off x="9285661" y="3961451"/>
            <a:ext cx="1014700" cy="215444"/>
          </a:xfrm>
          <a:prstGeom prst="rect">
            <a:avLst/>
          </a:prstGeom>
          <a:noFill/>
        </p:spPr>
        <p:txBody>
          <a:bodyPr wrap="none" lIns="0" tIns="0" rIns="0" bIns="0" rtlCol="0" anchor="ctr">
            <a:spAutoFit/>
          </a:bodyPr>
          <a:lstStyle/>
          <a:p>
            <a:pPr algn="ctr"/>
            <a:r>
              <a:rPr lang="en-US" sz="1400" b="1" dirty="0" smtClean="0">
                <a:solidFill>
                  <a:schemeClr val="accent5"/>
                </a:solidFill>
                <a:latin typeface="Lato" panose="020F0502020204030203" pitchFamily="34" charset="0"/>
              </a:rPr>
              <a:t>GO GLOBAL</a:t>
            </a:r>
            <a:endParaRPr lang="en-US" sz="1400" b="1" dirty="0">
              <a:solidFill>
                <a:schemeClr val="accent5"/>
              </a:solidFill>
              <a:latin typeface="Lato" panose="020F0502020204030203" pitchFamily="34" charset="0"/>
            </a:endParaRPr>
          </a:p>
        </p:txBody>
      </p:sp>
      <p:sp>
        <p:nvSpPr>
          <p:cNvPr id="19" name="TextBox 18"/>
          <p:cNvSpPr txBox="1"/>
          <p:nvPr/>
        </p:nvSpPr>
        <p:spPr>
          <a:xfrm>
            <a:off x="8959918" y="4295619"/>
            <a:ext cx="1737359" cy="846386"/>
          </a:xfrm>
          <a:prstGeom prst="rect">
            <a:avLst/>
          </a:prstGeom>
          <a:noFill/>
        </p:spPr>
        <p:txBody>
          <a:bodyPr wrap="square" lIns="0" tIns="0" rIns="0" bIns="0" rtlCol="0" anchor="t">
            <a:spAutoFit/>
          </a:bodyPr>
          <a:lstStyle/>
          <a:p>
            <a:pPr algn="ctr" defTabSz="1219109">
              <a:spcBef>
                <a:spcPct val="20000"/>
              </a:spcBef>
              <a:defRPr/>
            </a:pPr>
            <a:r>
              <a:rPr lang="en-US" sz="1100" dirty="0">
                <a:solidFill>
                  <a:schemeClr val="tx1">
                    <a:lumMod val="50000"/>
                    <a:lumOff val="50000"/>
                  </a:schemeClr>
                </a:solidFill>
              </a:rPr>
              <a:t>There are many variations</a:t>
            </a:r>
            <a:br>
              <a:rPr lang="en-US" sz="1100" dirty="0">
                <a:solidFill>
                  <a:schemeClr val="tx1">
                    <a:lumMod val="50000"/>
                    <a:lumOff val="50000"/>
                  </a:schemeClr>
                </a:solidFill>
              </a:rPr>
            </a:br>
            <a:r>
              <a:rPr lang="en-US" sz="1100" dirty="0">
                <a:solidFill>
                  <a:schemeClr val="tx1">
                    <a:lumMod val="50000"/>
                    <a:lumOff val="50000"/>
                  </a:schemeClr>
                </a:solidFill>
              </a:rPr>
              <a:t> of passages of lorem </a:t>
            </a:r>
            <a:br>
              <a:rPr lang="en-US" sz="1100" dirty="0">
                <a:solidFill>
                  <a:schemeClr val="tx1">
                    <a:lumMod val="50000"/>
                    <a:lumOff val="50000"/>
                  </a:schemeClr>
                </a:solidFill>
              </a:rPr>
            </a:br>
            <a:r>
              <a:rPr lang="en-US" sz="1100" dirty="0">
                <a:solidFill>
                  <a:schemeClr val="tx1">
                    <a:lumMod val="50000"/>
                    <a:lumOff val="50000"/>
                  </a:schemeClr>
                </a:solidFill>
              </a:rPr>
              <a:t>ipsum available, but the majority suffered</a:t>
            </a:r>
            <a:br>
              <a:rPr lang="en-US" sz="1100" dirty="0">
                <a:solidFill>
                  <a:schemeClr val="tx1">
                    <a:lumMod val="50000"/>
                    <a:lumOff val="50000"/>
                  </a:schemeClr>
                </a:solidFill>
              </a:rPr>
            </a:br>
            <a:r>
              <a:rPr lang="en-US" sz="1100" dirty="0">
                <a:solidFill>
                  <a:schemeClr val="tx1">
                    <a:lumMod val="50000"/>
                    <a:lumOff val="50000"/>
                  </a:schemeClr>
                </a:solidFill>
              </a:rPr>
              <a:t> alteration </a:t>
            </a:r>
          </a:p>
        </p:txBody>
      </p:sp>
      <p:grpSp>
        <p:nvGrpSpPr>
          <p:cNvPr id="20" name="Group 19"/>
          <p:cNvGrpSpPr/>
          <p:nvPr/>
        </p:nvGrpSpPr>
        <p:grpSpPr>
          <a:xfrm>
            <a:off x="1709254" y="2372924"/>
            <a:ext cx="1308295" cy="1308295"/>
            <a:chOff x="927082" y="1672004"/>
            <a:chExt cx="1090246" cy="1090246"/>
          </a:xfrm>
        </p:grpSpPr>
        <p:grpSp>
          <p:nvGrpSpPr>
            <p:cNvPr id="21" name="Group 65"/>
            <p:cNvGrpSpPr/>
            <p:nvPr/>
          </p:nvGrpSpPr>
          <p:grpSpPr>
            <a:xfrm>
              <a:off x="927082" y="1672004"/>
              <a:ext cx="1090246" cy="1090246"/>
              <a:chOff x="927082" y="1672004"/>
              <a:chExt cx="1090246" cy="1090246"/>
            </a:xfrm>
          </p:grpSpPr>
          <p:sp>
            <p:nvSpPr>
              <p:cNvPr id="23" name="Rounded Rectangle 22"/>
              <p:cNvSpPr/>
              <p:nvPr/>
            </p:nvSpPr>
            <p:spPr>
              <a:xfrm rot="5400000">
                <a:off x="927082" y="1672004"/>
                <a:ext cx="1090246" cy="1090246"/>
              </a:xfrm>
              <a:prstGeom prst="round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Oval 23"/>
              <p:cNvSpPr/>
              <p:nvPr/>
            </p:nvSpPr>
            <p:spPr>
              <a:xfrm>
                <a:off x="963210" y="1708132"/>
                <a:ext cx="1017990" cy="101799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2" name="Freeform 101"/>
            <p:cNvSpPr>
              <a:spLocks noEditPoints="1"/>
            </p:cNvSpPr>
            <p:nvPr/>
          </p:nvSpPr>
          <p:spPr bwMode="auto">
            <a:xfrm>
              <a:off x="1159865" y="2010155"/>
              <a:ext cx="624680" cy="413944"/>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5" name="Group 24"/>
          <p:cNvGrpSpPr/>
          <p:nvPr/>
        </p:nvGrpSpPr>
        <p:grpSpPr>
          <a:xfrm>
            <a:off x="3575553" y="2372924"/>
            <a:ext cx="1308295" cy="1308295"/>
            <a:chOff x="2482332" y="1672004"/>
            <a:chExt cx="1090246" cy="1090246"/>
          </a:xfrm>
        </p:grpSpPr>
        <p:grpSp>
          <p:nvGrpSpPr>
            <p:cNvPr id="26" name="Group 68"/>
            <p:cNvGrpSpPr/>
            <p:nvPr/>
          </p:nvGrpSpPr>
          <p:grpSpPr>
            <a:xfrm>
              <a:off x="2482332" y="1672004"/>
              <a:ext cx="1090246" cy="1090246"/>
              <a:chOff x="927082" y="1672004"/>
              <a:chExt cx="1090246" cy="1090246"/>
            </a:xfrm>
          </p:grpSpPr>
          <p:sp>
            <p:nvSpPr>
              <p:cNvPr id="28" name="Rounded Rectangle 27"/>
              <p:cNvSpPr/>
              <p:nvPr/>
            </p:nvSpPr>
            <p:spPr>
              <a:xfrm rot="5400000">
                <a:off x="927082" y="1672004"/>
                <a:ext cx="1090246" cy="1090246"/>
              </a:xfrm>
              <a:prstGeom prst="round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9" name="Oval 28"/>
              <p:cNvSpPr/>
              <p:nvPr/>
            </p:nvSpPr>
            <p:spPr>
              <a:xfrm>
                <a:off x="963210" y="1708132"/>
                <a:ext cx="1017990" cy="10179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7" name="Freeform 157"/>
            <p:cNvSpPr>
              <a:spLocks noEditPoints="1"/>
            </p:cNvSpPr>
            <p:nvPr/>
          </p:nvSpPr>
          <p:spPr bwMode="auto">
            <a:xfrm>
              <a:off x="2836955" y="1983819"/>
              <a:ext cx="381000" cy="466616"/>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0" name="Group 29"/>
          <p:cNvGrpSpPr/>
          <p:nvPr/>
        </p:nvGrpSpPr>
        <p:grpSpPr>
          <a:xfrm>
            <a:off x="5441854" y="2372924"/>
            <a:ext cx="1308295" cy="1308295"/>
            <a:chOff x="4037582" y="1672004"/>
            <a:chExt cx="1090246" cy="1090246"/>
          </a:xfrm>
        </p:grpSpPr>
        <p:grpSp>
          <p:nvGrpSpPr>
            <p:cNvPr id="31" name="Group 76"/>
            <p:cNvGrpSpPr/>
            <p:nvPr/>
          </p:nvGrpSpPr>
          <p:grpSpPr>
            <a:xfrm>
              <a:off x="4037582" y="1672004"/>
              <a:ext cx="1090246" cy="1090246"/>
              <a:chOff x="927082" y="1672004"/>
              <a:chExt cx="1090246" cy="1090246"/>
            </a:xfrm>
          </p:grpSpPr>
          <p:sp>
            <p:nvSpPr>
              <p:cNvPr id="33" name="Rounded Rectangle 32"/>
              <p:cNvSpPr/>
              <p:nvPr/>
            </p:nvSpPr>
            <p:spPr>
              <a:xfrm rot="5400000">
                <a:off x="927082" y="1672004"/>
                <a:ext cx="1090246" cy="1090246"/>
              </a:xfrm>
              <a:prstGeom prst="round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Oval 33"/>
              <p:cNvSpPr/>
              <p:nvPr/>
            </p:nvSpPr>
            <p:spPr>
              <a:xfrm>
                <a:off x="963210" y="1708132"/>
                <a:ext cx="1017990" cy="10179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2" name="Freeform 217"/>
            <p:cNvSpPr>
              <a:spLocks noChangeAspect="1" noEditPoints="1"/>
            </p:cNvSpPr>
            <p:nvPr/>
          </p:nvSpPr>
          <p:spPr bwMode="auto">
            <a:xfrm>
              <a:off x="4328704" y="2026627"/>
              <a:ext cx="508002" cy="381000"/>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5" name="Group 34"/>
          <p:cNvGrpSpPr/>
          <p:nvPr/>
        </p:nvGrpSpPr>
        <p:grpSpPr>
          <a:xfrm>
            <a:off x="7308152" y="2372924"/>
            <a:ext cx="1308295" cy="1308295"/>
            <a:chOff x="5592831" y="1672004"/>
            <a:chExt cx="1090246" cy="1090246"/>
          </a:xfrm>
        </p:grpSpPr>
        <p:grpSp>
          <p:nvGrpSpPr>
            <p:cNvPr id="36" name="Group 82"/>
            <p:cNvGrpSpPr/>
            <p:nvPr/>
          </p:nvGrpSpPr>
          <p:grpSpPr>
            <a:xfrm>
              <a:off x="5592831" y="1672004"/>
              <a:ext cx="1090246" cy="1090246"/>
              <a:chOff x="927082" y="1672004"/>
              <a:chExt cx="1090246" cy="1090246"/>
            </a:xfrm>
          </p:grpSpPr>
          <p:sp>
            <p:nvSpPr>
              <p:cNvPr id="38" name="Rounded Rectangle 37"/>
              <p:cNvSpPr/>
              <p:nvPr/>
            </p:nvSpPr>
            <p:spPr>
              <a:xfrm rot="5400000">
                <a:off x="927082" y="1672004"/>
                <a:ext cx="1090246" cy="1090246"/>
              </a:xfrm>
              <a:prstGeom prst="round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9" name="Oval 38"/>
              <p:cNvSpPr/>
              <p:nvPr/>
            </p:nvSpPr>
            <p:spPr>
              <a:xfrm>
                <a:off x="963210" y="1708132"/>
                <a:ext cx="1017990" cy="10179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7" name="Freeform 52"/>
            <p:cNvSpPr>
              <a:spLocks noChangeAspect="1" noEditPoints="1"/>
            </p:cNvSpPr>
            <p:nvPr/>
          </p:nvSpPr>
          <p:spPr bwMode="auto">
            <a:xfrm>
              <a:off x="5925472" y="1988527"/>
              <a:ext cx="424964" cy="45720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0" name="Group 39"/>
          <p:cNvGrpSpPr/>
          <p:nvPr/>
        </p:nvGrpSpPr>
        <p:grpSpPr>
          <a:xfrm>
            <a:off x="9174452" y="2372924"/>
            <a:ext cx="1308295" cy="1308295"/>
            <a:chOff x="7148080" y="1672004"/>
            <a:chExt cx="1090246" cy="1090246"/>
          </a:xfrm>
        </p:grpSpPr>
        <p:grpSp>
          <p:nvGrpSpPr>
            <p:cNvPr id="41" name="Group 90"/>
            <p:cNvGrpSpPr/>
            <p:nvPr/>
          </p:nvGrpSpPr>
          <p:grpSpPr>
            <a:xfrm>
              <a:off x="7148080" y="1672004"/>
              <a:ext cx="1090246" cy="1090246"/>
              <a:chOff x="927082" y="1672004"/>
              <a:chExt cx="1090246" cy="1090246"/>
            </a:xfrm>
          </p:grpSpPr>
          <p:sp>
            <p:nvSpPr>
              <p:cNvPr id="43" name="Rounded Rectangle 42"/>
              <p:cNvSpPr/>
              <p:nvPr/>
            </p:nvSpPr>
            <p:spPr>
              <a:xfrm rot="5400000">
                <a:off x="927082" y="1672004"/>
                <a:ext cx="1090246" cy="1090246"/>
              </a:xfrm>
              <a:prstGeom prst="roundRect">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4" name="Oval 43"/>
              <p:cNvSpPr/>
              <p:nvPr/>
            </p:nvSpPr>
            <p:spPr>
              <a:xfrm>
                <a:off x="963210" y="1708132"/>
                <a:ext cx="1017990" cy="10179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2" name="Freeform 91"/>
            <p:cNvSpPr>
              <a:spLocks noEditPoints="1"/>
            </p:cNvSpPr>
            <p:nvPr/>
          </p:nvSpPr>
          <p:spPr bwMode="auto">
            <a:xfrm>
              <a:off x="7448576" y="1972500"/>
              <a:ext cx="489255" cy="489255"/>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47" name="Title 12"/>
          <p:cNvSpPr>
            <a:spLocks noGrp="1"/>
          </p:cNvSpPr>
          <p:nvPr>
            <p:ph type="title"/>
          </p:nvPr>
        </p:nvSpPr>
        <p:spPr>
          <a:xfrm>
            <a:off x="1524000" y="619126"/>
            <a:ext cx="9144000" cy="535812"/>
          </a:xfrm>
        </p:spPr>
        <p:txBody>
          <a:bodyPr>
            <a:normAutofit fontScale="90000"/>
          </a:bodyPr>
          <a:lstStyle/>
          <a:p>
            <a:r>
              <a:rPr lang="id-ID" dirty="0" smtClean="0"/>
              <a:t>OUR </a:t>
            </a:r>
            <a:r>
              <a:rPr lang="en-US" dirty="0" smtClean="0"/>
              <a:t>SERVICES</a:t>
            </a:r>
            <a:endParaRPr lang="id-ID" dirty="0"/>
          </a:p>
        </p:txBody>
      </p:sp>
      <p:sp>
        <p:nvSpPr>
          <p:cNvPr id="48" name="Text Placeholder 13"/>
          <p:cNvSpPr>
            <a:spLocks noGrp="1"/>
          </p:cNvSpPr>
          <p:nvPr>
            <p:ph type="body" sz="quarter" idx="18"/>
          </p:nvPr>
        </p:nvSpPr>
        <p:spPr>
          <a:xfrm>
            <a:off x="1524000" y="1285443"/>
            <a:ext cx="9144000" cy="248082"/>
          </a:xfrm>
        </p:spPr>
        <p:txBody>
          <a:bodyPr>
            <a:normAutofit/>
          </a:bodyPr>
          <a:lstStyle/>
          <a:p>
            <a:pPr algn="ctr"/>
            <a:r>
              <a:rPr lang="en-US" dirty="0">
                <a:solidFill>
                  <a:schemeClr val="tx1">
                    <a:lumMod val="65000"/>
                    <a:lumOff val="35000"/>
                  </a:schemeClr>
                </a:solidFill>
              </a:rPr>
              <a:t>write your relevant text here</a:t>
            </a:r>
          </a:p>
        </p:txBody>
      </p:sp>
    </p:spTree>
    <p:extLst>
      <p:ext uri="{BB962C8B-B14F-4D97-AF65-F5344CB8AC3E}">
        <p14:creationId xmlns:p14="http://schemas.microsoft.com/office/powerpoint/2010/main" val="253521525"/>
      </p:ext>
    </p:extLst>
  </p:cSld>
  <p:clrMapOvr>
    <a:masterClrMapping/>
  </p:clrMapOvr>
  <p:transition advTm="2000">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47"/>
        <p:cNvGrpSpPr/>
        <p:nvPr/>
      </p:nvGrpSpPr>
      <p:grpSpPr>
        <a:xfrm>
          <a:off x="0" y="0"/>
          <a:ext cx="0" cy="0"/>
          <a:chOff x="0" y="0"/>
          <a:chExt cx="0" cy="0"/>
        </a:xfrm>
      </p:grpSpPr>
      <p:sp>
        <p:nvSpPr>
          <p:cNvPr id="770" name="Shape 770"/>
          <p:cNvSpPr txBox="1"/>
          <p:nvPr/>
        </p:nvSpPr>
        <p:spPr>
          <a:xfrm>
            <a:off x="862445" y="4936432"/>
            <a:ext cx="10468703" cy="1036437"/>
          </a:xfrm>
          <a:prstGeom prst="rect">
            <a:avLst/>
          </a:prstGeom>
          <a:noFill/>
          <a:ln>
            <a:noFill/>
          </a:ln>
        </p:spPr>
        <p:txBody>
          <a:bodyPr lIns="45713" tIns="22850" rIns="45713" bIns="22850" anchor="t" anchorCtr="0">
            <a:noAutofit/>
          </a:bodyPr>
          <a:lstStyle/>
          <a:p>
            <a:pPr algn="ctr">
              <a:lnSpc>
                <a:spcPct val="120000"/>
              </a:lnSpc>
              <a:buSzPct val="25000"/>
            </a:pPr>
            <a:r>
              <a:rPr lang="en-US" sz="1100" dirty="0">
                <a:solidFill>
                  <a:schemeClr val="tx1">
                    <a:lumMod val="65000"/>
                    <a:lumOff val="35000"/>
                  </a:schemeClr>
                </a:solidFill>
                <a:ea typeface="Lato"/>
                <a:cs typeface="Lato"/>
                <a:sym typeface="Lato"/>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a:t>
            </a:r>
          </a:p>
        </p:txBody>
      </p:sp>
      <p:sp>
        <p:nvSpPr>
          <p:cNvPr id="748" name="Shape 748"/>
          <p:cNvSpPr/>
          <p:nvPr/>
        </p:nvSpPr>
        <p:spPr>
          <a:xfrm>
            <a:off x="1707470" y="2067578"/>
            <a:ext cx="1696243" cy="2490267"/>
          </a:xfrm>
          <a:prstGeom prst="rect">
            <a:avLst/>
          </a:prstGeom>
          <a:noFill/>
          <a:ln w="9525" cap="flat" cmpd="sng">
            <a:solidFill>
              <a:schemeClr val="dk1"/>
            </a:solidFill>
            <a:prstDash val="solid"/>
            <a:miter/>
            <a:headEnd type="none" w="med" len="med"/>
            <a:tailEnd type="none" w="med" len="med"/>
          </a:ln>
        </p:spPr>
        <p:txBody>
          <a:bodyPr lIns="45713" tIns="22850" rIns="45713" bIns="22850" anchor="ctr" anchorCtr="0">
            <a:noAutofit/>
          </a:bodyPr>
          <a:lstStyle/>
          <a:p>
            <a:pPr algn="ctr"/>
            <a:endParaRPr sz="1600">
              <a:solidFill>
                <a:schemeClr val="lt1"/>
              </a:solidFill>
              <a:latin typeface="Lato"/>
              <a:ea typeface="Lato"/>
              <a:cs typeface="Lato"/>
              <a:sym typeface="Lato"/>
            </a:endParaRPr>
          </a:p>
        </p:txBody>
      </p:sp>
      <p:sp>
        <p:nvSpPr>
          <p:cNvPr id="749" name="Shape 749"/>
          <p:cNvSpPr/>
          <p:nvPr/>
        </p:nvSpPr>
        <p:spPr>
          <a:xfrm>
            <a:off x="2217355" y="3050212"/>
            <a:ext cx="686010" cy="17979"/>
          </a:xfrm>
          <a:prstGeom prst="roundRect">
            <a:avLst>
              <a:gd name="adj" fmla="val 50000"/>
            </a:avLst>
          </a:prstGeom>
          <a:solidFill>
            <a:schemeClr val="dk1"/>
          </a:solidFill>
          <a:ln>
            <a:solidFill>
              <a:schemeClr val="tx1">
                <a:lumMod val="50000"/>
                <a:lumOff val="50000"/>
              </a:schemeClr>
            </a:solidFill>
          </a:ln>
        </p:spPr>
        <p:txBody>
          <a:bodyPr lIns="109700" tIns="54850" rIns="109700" bIns="54850" anchor="ctr" anchorCtr="0">
            <a:noAutofit/>
          </a:bodyPr>
          <a:lstStyle/>
          <a:p>
            <a:pPr algn="ctr"/>
            <a:endParaRPr sz="1600">
              <a:solidFill>
                <a:schemeClr val="dk1"/>
              </a:solidFill>
              <a:latin typeface="Calibri"/>
              <a:ea typeface="Calibri"/>
              <a:cs typeface="Calibri"/>
              <a:sym typeface="Calibri"/>
            </a:endParaRPr>
          </a:p>
        </p:txBody>
      </p:sp>
      <p:sp>
        <p:nvSpPr>
          <p:cNvPr id="750" name="Shape 750"/>
          <p:cNvSpPr/>
          <p:nvPr/>
        </p:nvSpPr>
        <p:spPr>
          <a:xfrm>
            <a:off x="1832394" y="3150693"/>
            <a:ext cx="1453882" cy="249772"/>
          </a:xfrm>
          <a:prstGeom prst="rect">
            <a:avLst/>
          </a:prstGeom>
          <a:noFill/>
          <a:ln>
            <a:noFill/>
          </a:ln>
        </p:spPr>
        <p:txBody>
          <a:bodyPr lIns="91438" tIns="22850" rIns="45713" bIns="22850" anchor="t" anchorCtr="0">
            <a:noAutofit/>
          </a:bodyPr>
          <a:lstStyle/>
          <a:p>
            <a:pPr algn="ctr">
              <a:buSzPct val="25000"/>
            </a:pPr>
            <a:r>
              <a:rPr lang="en-US" sz="1400" dirty="0">
                <a:solidFill>
                  <a:schemeClr val="tx1">
                    <a:lumMod val="65000"/>
                    <a:lumOff val="35000"/>
                  </a:schemeClr>
                </a:solidFill>
                <a:latin typeface="Lato"/>
                <a:ea typeface="Lato"/>
                <a:cs typeface="Lato"/>
                <a:sym typeface="Lato"/>
              </a:rPr>
              <a:t>Service Name</a:t>
            </a:r>
          </a:p>
        </p:txBody>
      </p:sp>
      <p:sp>
        <p:nvSpPr>
          <p:cNvPr id="751" name="Shape 751"/>
          <p:cNvSpPr/>
          <p:nvPr/>
        </p:nvSpPr>
        <p:spPr>
          <a:xfrm>
            <a:off x="1894228" y="3441258"/>
            <a:ext cx="1329185" cy="1016667"/>
          </a:xfrm>
          <a:prstGeom prst="rect">
            <a:avLst/>
          </a:prstGeom>
          <a:noFill/>
          <a:ln>
            <a:noFill/>
          </a:ln>
        </p:spPr>
        <p:txBody>
          <a:bodyPr lIns="91438" tIns="0" rIns="0" bIns="0" anchor="ctr" anchorCtr="0">
            <a:noAutofit/>
          </a:bodyPr>
          <a:lstStyle/>
          <a:p>
            <a:pPr algn="ctr">
              <a:lnSpc>
                <a:spcPct val="110000"/>
              </a:lnSpc>
              <a:buSzPct val="25000"/>
            </a:pPr>
            <a:r>
              <a:rPr lang="en-US" sz="900" dirty="0">
                <a:solidFill>
                  <a:schemeClr val="tx1">
                    <a:lumMod val="65000"/>
                    <a:lumOff val="35000"/>
                  </a:schemeClr>
                </a:solidFill>
                <a:ea typeface="Lato"/>
                <a:cs typeface="Lato"/>
                <a:sym typeface="Lato"/>
              </a:rPr>
              <a:t>A company is an association or collection of individuals, whether natural persons, legal persons, or a mixture of both. Company members</a:t>
            </a:r>
          </a:p>
        </p:txBody>
      </p:sp>
      <p:sp>
        <p:nvSpPr>
          <p:cNvPr id="752" name="Shape 752"/>
          <p:cNvSpPr/>
          <p:nvPr/>
        </p:nvSpPr>
        <p:spPr>
          <a:xfrm>
            <a:off x="3477674" y="2067578"/>
            <a:ext cx="1696243" cy="2490267"/>
          </a:xfrm>
          <a:prstGeom prst="rect">
            <a:avLst/>
          </a:prstGeom>
          <a:noFill/>
          <a:ln w="9525" cap="flat" cmpd="sng">
            <a:solidFill>
              <a:schemeClr val="dk1"/>
            </a:solidFill>
            <a:prstDash val="solid"/>
            <a:miter/>
            <a:headEnd type="none" w="med" len="med"/>
            <a:tailEnd type="none" w="med" len="med"/>
          </a:ln>
        </p:spPr>
        <p:txBody>
          <a:bodyPr lIns="45713" tIns="22850" rIns="45713" bIns="22850" anchor="ctr" anchorCtr="0">
            <a:noAutofit/>
          </a:bodyPr>
          <a:lstStyle/>
          <a:p>
            <a:pPr algn="ctr"/>
            <a:endParaRPr sz="1600">
              <a:solidFill>
                <a:schemeClr val="lt1"/>
              </a:solidFill>
              <a:latin typeface="Lato"/>
              <a:ea typeface="Lato"/>
              <a:cs typeface="Lato"/>
              <a:sym typeface="Lato"/>
            </a:endParaRPr>
          </a:p>
        </p:txBody>
      </p:sp>
      <p:sp>
        <p:nvSpPr>
          <p:cNvPr id="753" name="Shape 753"/>
          <p:cNvSpPr/>
          <p:nvPr/>
        </p:nvSpPr>
        <p:spPr>
          <a:xfrm>
            <a:off x="3987559" y="3050212"/>
            <a:ext cx="686010" cy="17979"/>
          </a:xfrm>
          <a:prstGeom prst="roundRect">
            <a:avLst>
              <a:gd name="adj" fmla="val 50000"/>
            </a:avLst>
          </a:prstGeom>
          <a:solidFill>
            <a:schemeClr val="dk1"/>
          </a:solidFill>
          <a:ln>
            <a:solidFill>
              <a:schemeClr val="tx1">
                <a:lumMod val="50000"/>
                <a:lumOff val="50000"/>
              </a:schemeClr>
            </a:solidFill>
          </a:ln>
        </p:spPr>
        <p:txBody>
          <a:bodyPr lIns="109700" tIns="54850" rIns="109700" bIns="54850" anchor="ctr" anchorCtr="0">
            <a:noAutofit/>
          </a:bodyPr>
          <a:lstStyle/>
          <a:p>
            <a:pPr algn="ctr"/>
            <a:endParaRPr sz="1600">
              <a:solidFill>
                <a:schemeClr val="dk1"/>
              </a:solidFill>
              <a:latin typeface="Calibri"/>
              <a:ea typeface="Calibri"/>
              <a:cs typeface="Calibri"/>
              <a:sym typeface="Calibri"/>
            </a:endParaRPr>
          </a:p>
        </p:txBody>
      </p:sp>
      <p:sp>
        <p:nvSpPr>
          <p:cNvPr id="754" name="Shape 754"/>
          <p:cNvSpPr/>
          <p:nvPr/>
        </p:nvSpPr>
        <p:spPr>
          <a:xfrm>
            <a:off x="3630686" y="3150693"/>
            <a:ext cx="1397782" cy="249772"/>
          </a:xfrm>
          <a:prstGeom prst="rect">
            <a:avLst/>
          </a:prstGeom>
          <a:noFill/>
          <a:ln>
            <a:noFill/>
          </a:ln>
        </p:spPr>
        <p:txBody>
          <a:bodyPr lIns="91438" tIns="22850" rIns="45713" bIns="22850" anchor="t" anchorCtr="0">
            <a:noAutofit/>
          </a:bodyPr>
          <a:lstStyle/>
          <a:p>
            <a:pPr algn="ctr">
              <a:buSzPct val="25000"/>
            </a:pPr>
            <a:r>
              <a:rPr lang="en-US" sz="1400">
                <a:solidFill>
                  <a:schemeClr val="tx1">
                    <a:lumMod val="65000"/>
                    <a:lumOff val="35000"/>
                  </a:schemeClr>
                </a:solidFill>
                <a:latin typeface="Lato"/>
                <a:ea typeface="Lato"/>
                <a:cs typeface="Lato"/>
                <a:sym typeface="Lato"/>
              </a:rPr>
              <a:t>Service Name</a:t>
            </a:r>
          </a:p>
        </p:txBody>
      </p:sp>
      <p:sp>
        <p:nvSpPr>
          <p:cNvPr id="755" name="Shape 755"/>
          <p:cNvSpPr/>
          <p:nvPr/>
        </p:nvSpPr>
        <p:spPr>
          <a:xfrm>
            <a:off x="3664431" y="3441258"/>
            <a:ext cx="1329185" cy="1016667"/>
          </a:xfrm>
          <a:prstGeom prst="rect">
            <a:avLst/>
          </a:prstGeom>
          <a:noFill/>
          <a:ln>
            <a:noFill/>
          </a:ln>
        </p:spPr>
        <p:txBody>
          <a:bodyPr lIns="91438" tIns="0" rIns="0" bIns="0" anchor="ctr" anchorCtr="0">
            <a:noAutofit/>
          </a:bodyPr>
          <a:lstStyle/>
          <a:p>
            <a:pPr algn="ctr">
              <a:lnSpc>
                <a:spcPct val="110000"/>
              </a:lnSpc>
              <a:buSzPct val="25000"/>
            </a:pPr>
            <a:r>
              <a:rPr lang="en-US" sz="900">
                <a:solidFill>
                  <a:schemeClr val="tx1">
                    <a:lumMod val="65000"/>
                    <a:lumOff val="35000"/>
                  </a:schemeClr>
                </a:solidFill>
                <a:ea typeface="Lato"/>
                <a:cs typeface="Lato"/>
                <a:sym typeface="Lato"/>
              </a:rPr>
              <a:t>A company is an association or collection of individuals, whether natural persons, legal persons, or a mixture of both. Company members</a:t>
            </a:r>
          </a:p>
        </p:txBody>
      </p:sp>
      <p:sp>
        <p:nvSpPr>
          <p:cNvPr id="756" name="Shape 756"/>
          <p:cNvSpPr/>
          <p:nvPr/>
        </p:nvSpPr>
        <p:spPr>
          <a:xfrm>
            <a:off x="5247878" y="2067578"/>
            <a:ext cx="1696243" cy="2490267"/>
          </a:xfrm>
          <a:prstGeom prst="rect">
            <a:avLst/>
          </a:prstGeom>
          <a:noFill/>
          <a:ln w="9525" cap="flat" cmpd="sng">
            <a:solidFill>
              <a:schemeClr val="dk1"/>
            </a:solidFill>
            <a:prstDash val="solid"/>
            <a:miter/>
            <a:headEnd type="none" w="med" len="med"/>
            <a:tailEnd type="none" w="med" len="med"/>
          </a:ln>
        </p:spPr>
        <p:txBody>
          <a:bodyPr lIns="45713" tIns="22850" rIns="45713" bIns="22850" anchor="ctr" anchorCtr="0">
            <a:noAutofit/>
          </a:bodyPr>
          <a:lstStyle/>
          <a:p>
            <a:pPr algn="ctr"/>
            <a:endParaRPr sz="1600">
              <a:solidFill>
                <a:schemeClr val="lt1"/>
              </a:solidFill>
              <a:latin typeface="Lato"/>
              <a:ea typeface="Lato"/>
              <a:cs typeface="Lato"/>
              <a:sym typeface="Lato"/>
            </a:endParaRPr>
          </a:p>
        </p:txBody>
      </p:sp>
      <p:sp>
        <p:nvSpPr>
          <p:cNvPr id="757" name="Shape 757"/>
          <p:cNvSpPr/>
          <p:nvPr/>
        </p:nvSpPr>
        <p:spPr>
          <a:xfrm>
            <a:off x="5757763" y="3050212"/>
            <a:ext cx="686010" cy="17979"/>
          </a:xfrm>
          <a:prstGeom prst="roundRect">
            <a:avLst>
              <a:gd name="adj" fmla="val 50000"/>
            </a:avLst>
          </a:prstGeom>
          <a:solidFill>
            <a:schemeClr val="dk1"/>
          </a:solidFill>
          <a:ln>
            <a:solidFill>
              <a:schemeClr val="tx1">
                <a:lumMod val="50000"/>
                <a:lumOff val="50000"/>
              </a:schemeClr>
            </a:solidFill>
          </a:ln>
        </p:spPr>
        <p:txBody>
          <a:bodyPr lIns="109700" tIns="54850" rIns="109700" bIns="54850" anchor="ctr" anchorCtr="0">
            <a:noAutofit/>
          </a:bodyPr>
          <a:lstStyle/>
          <a:p>
            <a:pPr algn="ctr"/>
            <a:endParaRPr sz="1600">
              <a:solidFill>
                <a:schemeClr val="dk1"/>
              </a:solidFill>
              <a:latin typeface="Calibri"/>
              <a:ea typeface="Calibri"/>
              <a:cs typeface="Calibri"/>
              <a:sym typeface="Calibri"/>
            </a:endParaRPr>
          </a:p>
        </p:txBody>
      </p:sp>
      <p:sp>
        <p:nvSpPr>
          <p:cNvPr id="758" name="Shape 758"/>
          <p:cNvSpPr/>
          <p:nvPr/>
        </p:nvSpPr>
        <p:spPr>
          <a:xfrm>
            <a:off x="5400880" y="3150693"/>
            <a:ext cx="1397782" cy="249772"/>
          </a:xfrm>
          <a:prstGeom prst="rect">
            <a:avLst/>
          </a:prstGeom>
          <a:noFill/>
          <a:ln>
            <a:noFill/>
          </a:ln>
        </p:spPr>
        <p:txBody>
          <a:bodyPr lIns="91438" tIns="22850" rIns="45713" bIns="22850" anchor="t" anchorCtr="0">
            <a:noAutofit/>
          </a:bodyPr>
          <a:lstStyle/>
          <a:p>
            <a:pPr algn="ctr">
              <a:buSzPct val="25000"/>
            </a:pPr>
            <a:r>
              <a:rPr lang="en-US" sz="1400">
                <a:solidFill>
                  <a:schemeClr val="tx1">
                    <a:lumMod val="65000"/>
                    <a:lumOff val="35000"/>
                  </a:schemeClr>
                </a:solidFill>
                <a:latin typeface="Lato"/>
                <a:ea typeface="Lato"/>
                <a:cs typeface="Lato"/>
                <a:sym typeface="Lato"/>
              </a:rPr>
              <a:t>Service Name</a:t>
            </a:r>
          </a:p>
        </p:txBody>
      </p:sp>
      <p:sp>
        <p:nvSpPr>
          <p:cNvPr id="759" name="Shape 759"/>
          <p:cNvSpPr/>
          <p:nvPr/>
        </p:nvSpPr>
        <p:spPr>
          <a:xfrm>
            <a:off x="5434636" y="3441258"/>
            <a:ext cx="1329185" cy="1016667"/>
          </a:xfrm>
          <a:prstGeom prst="rect">
            <a:avLst/>
          </a:prstGeom>
          <a:noFill/>
          <a:ln>
            <a:noFill/>
          </a:ln>
        </p:spPr>
        <p:txBody>
          <a:bodyPr lIns="91438" tIns="0" rIns="0" bIns="0" anchor="ctr" anchorCtr="0">
            <a:noAutofit/>
          </a:bodyPr>
          <a:lstStyle/>
          <a:p>
            <a:pPr algn="ctr">
              <a:lnSpc>
                <a:spcPct val="110000"/>
              </a:lnSpc>
              <a:buSzPct val="25000"/>
            </a:pPr>
            <a:r>
              <a:rPr lang="en-US" sz="900">
                <a:solidFill>
                  <a:schemeClr val="tx1">
                    <a:lumMod val="65000"/>
                    <a:lumOff val="35000"/>
                  </a:schemeClr>
                </a:solidFill>
                <a:ea typeface="Lato"/>
                <a:cs typeface="Lato"/>
                <a:sym typeface="Lato"/>
              </a:rPr>
              <a:t>A company is an association or collection of individuals, whether natural persons, legal persons, or a mixture of both. Company members</a:t>
            </a:r>
          </a:p>
        </p:txBody>
      </p:sp>
      <p:sp>
        <p:nvSpPr>
          <p:cNvPr id="760" name="Shape 760"/>
          <p:cNvSpPr/>
          <p:nvPr/>
        </p:nvSpPr>
        <p:spPr>
          <a:xfrm>
            <a:off x="7018082" y="2067578"/>
            <a:ext cx="1696243" cy="2490267"/>
          </a:xfrm>
          <a:prstGeom prst="rect">
            <a:avLst/>
          </a:prstGeom>
          <a:solidFill>
            <a:schemeClr val="accent2"/>
          </a:solidFill>
          <a:ln>
            <a:noFill/>
          </a:ln>
        </p:spPr>
        <p:txBody>
          <a:bodyPr lIns="45713" tIns="22850" rIns="45713" bIns="22850" anchor="ctr" anchorCtr="0">
            <a:noAutofit/>
          </a:bodyPr>
          <a:lstStyle/>
          <a:p>
            <a:pPr algn="ctr"/>
            <a:endParaRPr sz="1600">
              <a:solidFill>
                <a:schemeClr val="lt1"/>
              </a:solidFill>
              <a:latin typeface="Lato"/>
              <a:ea typeface="Lato"/>
              <a:cs typeface="Lato"/>
              <a:sym typeface="Lato"/>
            </a:endParaRPr>
          </a:p>
        </p:txBody>
      </p:sp>
      <p:sp>
        <p:nvSpPr>
          <p:cNvPr id="761" name="Shape 761"/>
          <p:cNvSpPr/>
          <p:nvPr/>
        </p:nvSpPr>
        <p:spPr>
          <a:xfrm>
            <a:off x="7527967" y="3044724"/>
            <a:ext cx="686010" cy="28956"/>
          </a:xfrm>
          <a:prstGeom prst="roundRect">
            <a:avLst>
              <a:gd name="adj" fmla="val 50000"/>
            </a:avLst>
          </a:prstGeom>
          <a:solidFill>
            <a:schemeClr val="lt1"/>
          </a:solidFill>
          <a:ln>
            <a:noFill/>
          </a:ln>
        </p:spPr>
        <p:txBody>
          <a:bodyPr lIns="109700" tIns="54850" rIns="109700" bIns="54850" anchor="ctr" anchorCtr="0">
            <a:noAutofit/>
          </a:bodyPr>
          <a:lstStyle/>
          <a:p>
            <a:pPr algn="ctr"/>
            <a:endParaRPr sz="1600">
              <a:solidFill>
                <a:srgbClr val="FFFFFF"/>
              </a:solidFill>
              <a:latin typeface="Calibri"/>
              <a:ea typeface="Calibri"/>
              <a:cs typeface="Calibri"/>
              <a:sym typeface="Calibri"/>
            </a:endParaRPr>
          </a:p>
        </p:txBody>
      </p:sp>
      <p:sp>
        <p:nvSpPr>
          <p:cNvPr id="762" name="Shape 762"/>
          <p:cNvSpPr/>
          <p:nvPr/>
        </p:nvSpPr>
        <p:spPr>
          <a:xfrm>
            <a:off x="7205382" y="3150693"/>
            <a:ext cx="1329187" cy="249772"/>
          </a:xfrm>
          <a:prstGeom prst="rect">
            <a:avLst/>
          </a:prstGeom>
          <a:noFill/>
          <a:ln>
            <a:noFill/>
          </a:ln>
        </p:spPr>
        <p:txBody>
          <a:bodyPr lIns="91438" tIns="22850" rIns="45713" bIns="22850" anchor="t" anchorCtr="0">
            <a:noAutofit/>
          </a:bodyPr>
          <a:lstStyle/>
          <a:p>
            <a:pPr algn="ctr">
              <a:buSzPct val="25000"/>
            </a:pPr>
            <a:r>
              <a:rPr lang="en-US" sz="1400" dirty="0">
                <a:solidFill>
                  <a:srgbClr val="FFFFFF"/>
                </a:solidFill>
                <a:latin typeface="Lato"/>
                <a:ea typeface="Lato"/>
                <a:cs typeface="Lato"/>
                <a:sym typeface="Lato"/>
              </a:rPr>
              <a:t>Service Name</a:t>
            </a:r>
          </a:p>
        </p:txBody>
      </p:sp>
      <p:sp>
        <p:nvSpPr>
          <p:cNvPr id="763" name="Shape 763"/>
          <p:cNvSpPr/>
          <p:nvPr/>
        </p:nvSpPr>
        <p:spPr>
          <a:xfrm>
            <a:off x="7204840" y="3441258"/>
            <a:ext cx="1329185" cy="1016667"/>
          </a:xfrm>
          <a:prstGeom prst="rect">
            <a:avLst/>
          </a:prstGeom>
          <a:noFill/>
          <a:ln>
            <a:noFill/>
          </a:ln>
        </p:spPr>
        <p:txBody>
          <a:bodyPr lIns="91438" tIns="0" rIns="0" bIns="0" anchor="ctr" anchorCtr="0">
            <a:noAutofit/>
          </a:bodyPr>
          <a:lstStyle/>
          <a:p>
            <a:pPr algn="ctr">
              <a:lnSpc>
                <a:spcPct val="110000"/>
              </a:lnSpc>
              <a:buSzPct val="25000"/>
            </a:pPr>
            <a:r>
              <a:rPr lang="en-US" sz="900">
                <a:solidFill>
                  <a:srgbClr val="FFFFFF"/>
                </a:solidFill>
                <a:ea typeface="Lato"/>
                <a:cs typeface="Lato"/>
                <a:sym typeface="Lato"/>
              </a:rPr>
              <a:t>A company is an association or collection of individuals, whether natural persons, legal persons, or a mixture of both. Company members</a:t>
            </a:r>
          </a:p>
        </p:txBody>
      </p:sp>
      <p:sp>
        <p:nvSpPr>
          <p:cNvPr id="764" name="Shape 764"/>
          <p:cNvSpPr/>
          <p:nvPr/>
        </p:nvSpPr>
        <p:spPr>
          <a:xfrm>
            <a:off x="8788286" y="2067578"/>
            <a:ext cx="1696243" cy="2490267"/>
          </a:xfrm>
          <a:prstGeom prst="rect">
            <a:avLst/>
          </a:prstGeom>
          <a:noFill/>
          <a:ln w="9525" cap="flat" cmpd="sng">
            <a:solidFill>
              <a:schemeClr val="dk1"/>
            </a:solidFill>
            <a:prstDash val="solid"/>
            <a:miter/>
            <a:headEnd type="none" w="med" len="med"/>
            <a:tailEnd type="none" w="med" len="med"/>
          </a:ln>
        </p:spPr>
        <p:txBody>
          <a:bodyPr lIns="45713" tIns="22850" rIns="45713" bIns="22850" anchor="ctr" anchorCtr="0">
            <a:noAutofit/>
          </a:bodyPr>
          <a:lstStyle/>
          <a:p>
            <a:pPr algn="ctr"/>
            <a:endParaRPr sz="1600">
              <a:solidFill>
                <a:schemeClr val="lt1"/>
              </a:solidFill>
              <a:latin typeface="Lato"/>
              <a:ea typeface="Lato"/>
              <a:cs typeface="Lato"/>
              <a:sym typeface="Lato"/>
            </a:endParaRPr>
          </a:p>
        </p:txBody>
      </p:sp>
      <p:sp>
        <p:nvSpPr>
          <p:cNvPr id="765" name="Shape 765"/>
          <p:cNvSpPr/>
          <p:nvPr/>
        </p:nvSpPr>
        <p:spPr>
          <a:xfrm>
            <a:off x="9298170" y="3050212"/>
            <a:ext cx="686010" cy="17979"/>
          </a:xfrm>
          <a:prstGeom prst="roundRect">
            <a:avLst>
              <a:gd name="adj" fmla="val 50000"/>
            </a:avLst>
          </a:prstGeom>
          <a:solidFill>
            <a:schemeClr val="dk1"/>
          </a:solidFill>
          <a:ln>
            <a:solidFill>
              <a:schemeClr val="tx1">
                <a:lumMod val="50000"/>
                <a:lumOff val="50000"/>
              </a:schemeClr>
            </a:solidFill>
          </a:ln>
        </p:spPr>
        <p:txBody>
          <a:bodyPr lIns="109700" tIns="54850" rIns="109700" bIns="54850" anchor="ctr" anchorCtr="0">
            <a:noAutofit/>
          </a:bodyPr>
          <a:lstStyle/>
          <a:p>
            <a:pPr algn="ctr"/>
            <a:endParaRPr sz="1600">
              <a:solidFill>
                <a:schemeClr val="dk1"/>
              </a:solidFill>
              <a:latin typeface="Calibri"/>
              <a:ea typeface="Calibri"/>
              <a:cs typeface="Calibri"/>
              <a:sym typeface="Calibri"/>
            </a:endParaRPr>
          </a:p>
        </p:txBody>
      </p:sp>
      <p:sp>
        <p:nvSpPr>
          <p:cNvPr id="766" name="Shape 766"/>
          <p:cNvSpPr/>
          <p:nvPr/>
        </p:nvSpPr>
        <p:spPr>
          <a:xfrm>
            <a:off x="8941289" y="3150693"/>
            <a:ext cx="1397782" cy="249772"/>
          </a:xfrm>
          <a:prstGeom prst="rect">
            <a:avLst/>
          </a:prstGeom>
          <a:noFill/>
          <a:ln>
            <a:noFill/>
          </a:ln>
        </p:spPr>
        <p:txBody>
          <a:bodyPr lIns="91438" tIns="22850" rIns="45713" bIns="22850" anchor="t" anchorCtr="0">
            <a:noAutofit/>
          </a:bodyPr>
          <a:lstStyle/>
          <a:p>
            <a:pPr algn="ctr">
              <a:buSzPct val="25000"/>
            </a:pPr>
            <a:r>
              <a:rPr lang="en-US" sz="1400">
                <a:solidFill>
                  <a:schemeClr val="tx1">
                    <a:lumMod val="65000"/>
                    <a:lumOff val="35000"/>
                  </a:schemeClr>
                </a:solidFill>
                <a:latin typeface="Lato"/>
                <a:ea typeface="Lato"/>
                <a:cs typeface="Lato"/>
                <a:sym typeface="Lato"/>
              </a:rPr>
              <a:t>Service Name</a:t>
            </a:r>
          </a:p>
        </p:txBody>
      </p:sp>
      <p:sp>
        <p:nvSpPr>
          <p:cNvPr id="767" name="Shape 767"/>
          <p:cNvSpPr/>
          <p:nvPr/>
        </p:nvSpPr>
        <p:spPr>
          <a:xfrm>
            <a:off x="8975043" y="3441258"/>
            <a:ext cx="1329185" cy="1016667"/>
          </a:xfrm>
          <a:prstGeom prst="rect">
            <a:avLst/>
          </a:prstGeom>
          <a:noFill/>
          <a:ln>
            <a:noFill/>
          </a:ln>
        </p:spPr>
        <p:txBody>
          <a:bodyPr lIns="91438" tIns="0" rIns="0" bIns="0" anchor="ctr" anchorCtr="0">
            <a:noAutofit/>
          </a:bodyPr>
          <a:lstStyle/>
          <a:p>
            <a:pPr algn="ctr">
              <a:lnSpc>
                <a:spcPct val="110000"/>
              </a:lnSpc>
              <a:buSzPct val="25000"/>
            </a:pPr>
            <a:r>
              <a:rPr lang="en-US" sz="900">
                <a:solidFill>
                  <a:schemeClr val="tx1">
                    <a:lumMod val="65000"/>
                    <a:lumOff val="35000"/>
                  </a:schemeClr>
                </a:solidFill>
                <a:ea typeface="Lato"/>
                <a:cs typeface="Lato"/>
                <a:sym typeface="Lato"/>
              </a:rPr>
              <a:t>A company is an association or collection of individuals, whether natural persons, legal persons, or a mixture of both. Company members</a:t>
            </a:r>
          </a:p>
        </p:txBody>
      </p:sp>
      <p:sp>
        <p:nvSpPr>
          <p:cNvPr id="771" name="Shape 771"/>
          <p:cNvSpPr/>
          <p:nvPr/>
        </p:nvSpPr>
        <p:spPr>
          <a:xfrm>
            <a:off x="5935385" y="2470996"/>
            <a:ext cx="342395" cy="342395"/>
          </a:xfrm>
          <a:custGeom>
            <a:avLst/>
            <a:gdLst/>
            <a:ahLst/>
            <a:cxnLst/>
            <a:rect l="0" t="0" r="0" b="0"/>
            <a:pathLst>
              <a:path w="120000" h="120000" extrusionOk="0">
                <a:moveTo>
                  <a:pt x="120000" y="60000"/>
                </a:moveTo>
                <a:cubicBezTo>
                  <a:pt x="120000" y="91764"/>
                  <a:pt x="93529" y="120000"/>
                  <a:pt x="60000" y="120000"/>
                </a:cubicBezTo>
                <a:cubicBezTo>
                  <a:pt x="26470" y="120000"/>
                  <a:pt x="0" y="91764"/>
                  <a:pt x="0" y="60000"/>
                </a:cubicBezTo>
                <a:cubicBezTo>
                  <a:pt x="0" y="26470"/>
                  <a:pt x="26470" y="0"/>
                  <a:pt x="60000" y="0"/>
                </a:cubicBezTo>
                <a:cubicBezTo>
                  <a:pt x="93529" y="0"/>
                  <a:pt x="120000" y="26470"/>
                  <a:pt x="120000" y="60000"/>
                </a:cubicBezTo>
                <a:close/>
                <a:moveTo>
                  <a:pt x="26470" y="70588"/>
                </a:moveTo>
                <a:cubicBezTo>
                  <a:pt x="26470" y="67058"/>
                  <a:pt x="24705" y="63529"/>
                  <a:pt x="24705" y="60000"/>
                </a:cubicBezTo>
                <a:cubicBezTo>
                  <a:pt x="24705" y="54705"/>
                  <a:pt x="26470" y="51176"/>
                  <a:pt x="26470" y="47647"/>
                </a:cubicBezTo>
                <a:cubicBezTo>
                  <a:pt x="14117" y="35294"/>
                  <a:pt x="14117" y="35294"/>
                  <a:pt x="14117" y="35294"/>
                </a:cubicBezTo>
                <a:cubicBezTo>
                  <a:pt x="10588" y="42352"/>
                  <a:pt x="8823" y="51176"/>
                  <a:pt x="8823" y="60000"/>
                </a:cubicBezTo>
                <a:cubicBezTo>
                  <a:pt x="8823" y="68823"/>
                  <a:pt x="10588" y="75882"/>
                  <a:pt x="14117" y="82941"/>
                </a:cubicBezTo>
                <a:lnTo>
                  <a:pt x="26470" y="70588"/>
                </a:lnTo>
                <a:close/>
                <a:moveTo>
                  <a:pt x="84705" y="60000"/>
                </a:moveTo>
                <a:cubicBezTo>
                  <a:pt x="84705" y="45882"/>
                  <a:pt x="74117" y="33529"/>
                  <a:pt x="60000" y="33529"/>
                </a:cubicBezTo>
                <a:cubicBezTo>
                  <a:pt x="45882" y="33529"/>
                  <a:pt x="33529" y="45882"/>
                  <a:pt x="33529" y="60000"/>
                </a:cubicBezTo>
                <a:cubicBezTo>
                  <a:pt x="33529" y="74117"/>
                  <a:pt x="45882" y="84705"/>
                  <a:pt x="60000" y="84705"/>
                </a:cubicBezTo>
                <a:cubicBezTo>
                  <a:pt x="74117" y="84705"/>
                  <a:pt x="84705" y="74117"/>
                  <a:pt x="84705" y="60000"/>
                </a:cubicBezTo>
                <a:close/>
                <a:moveTo>
                  <a:pt x="35294" y="14117"/>
                </a:moveTo>
                <a:cubicBezTo>
                  <a:pt x="47647" y="26470"/>
                  <a:pt x="47647" y="26470"/>
                  <a:pt x="47647" y="26470"/>
                </a:cubicBezTo>
                <a:cubicBezTo>
                  <a:pt x="51176" y="26470"/>
                  <a:pt x="56470" y="24705"/>
                  <a:pt x="60000" y="24705"/>
                </a:cubicBezTo>
                <a:cubicBezTo>
                  <a:pt x="63529" y="24705"/>
                  <a:pt x="67058" y="26470"/>
                  <a:pt x="70588" y="26470"/>
                </a:cubicBezTo>
                <a:cubicBezTo>
                  <a:pt x="82941" y="14117"/>
                  <a:pt x="82941" y="14117"/>
                  <a:pt x="82941" y="14117"/>
                </a:cubicBezTo>
                <a:cubicBezTo>
                  <a:pt x="75882" y="10588"/>
                  <a:pt x="68823" y="8823"/>
                  <a:pt x="60000" y="8823"/>
                </a:cubicBezTo>
                <a:cubicBezTo>
                  <a:pt x="51176" y="8823"/>
                  <a:pt x="42352" y="10588"/>
                  <a:pt x="35294" y="14117"/>
                </a:cubicBezTo>
                <a:close/>
                <a:moveTo>
                  <a:pt x="82941" y="104117"/>
                </a:moveTo>
                <a:cubicBezTo>
                  <a:pt x="70588" y="91764"/>
                  <a:pt x="70588" y="91764"/>
                  <a:pt x="70588" y="91764"/>
                </a:cubicBezTo>
                <a:cubicBezTo>
                  <a:pt x="67058" y="93529"/>
                  <a:pt x="63529" y="93529"/>
                  <a:pt x="60000" y="93529"/>
                </a:cubicBezTo>
                <a:cubicBezTo>
                  <a:pt x="56470" y="93529"/>
                  <a:pt x="51176" y="93529"/>
                  <a:pt x="47647" y="91764"/>
                </a:cubicBezTo>
                <a:cubicBezTo>
                  <a:pt x="35294" y="104117"/>
                  <a:pt x="35294" y="104117"/>
                  <a:pt x="35294" y="104117"/>
                </a:cubicBezTo>
                <a:cubicBezTo>
                  <a:pt x="42352" y="109411"/>
                  <a:pt x="51176" y="111176"/>
                  <a:pt x="60000" y="111176"/>
                </a:cubicBezTo>
                <a:cubicBezTo>
                  <a:pt x="68823" y="111176"/>
                  <a:pt x="75882" y="109411"/>
                  <a:pt x="82941" y="104117"/>
                </a:cubicBezTo>
                <a:close/>
                <a:moveTo>
                  <a:pt x="105882" y="82941"/>
                </a:moveTo>
                <a:cubicBezTo>
                  <a:pt x="109411" y="75882"/>
                  <a:pt x="111176" y="68823"/>
                  <a:pt x="111176" y="60000"/>
                </a:cubicBezTo>
                <a:cubicBezTo>
                  <a:pt x="111176" y="51176"/>
                  <a:pt x="109411" y="42352"/>
                  <a:pt x="105882" y="35294"/>
                </a:cubicBezTo>
                <a:cubicBezTo>
                  <a:pt x="91764" y="47647"/>
                  <a:pt x="91764" y="47647"/>
                  <a:pt x="91764" y="47647"/>
                </a:cubicBezTo>
                <a:cubicBezTo>
                  <a:pt x="93529" y="51176"/>
                  <a:pt x="93529" y="56470"/>
                  <a:pt x="93529" y="60000"/>
                </a:cubicBezTo>
                <a:cubicBezTo>
                  <a:pt x="93529" y="63529"/>
                  <a:pt x="93529" y="67058"/>
                  <a:pt x="91764" y="70588"/>
                </a:cubicBezTo>
                <a:lnTo>
                  <a:pt x="105882" y="82941"/>
                </a:lnTo>
                <a:close/>
              </a:path>
            </a:pathLst>
          </a:custGeom>
          <a:solidFill>
            <a:schemeClr val="accent3"/>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772" name="Shape 772"/>
          <p:cNvSpPr/>
          <p:nvPr/>
        </p:nvSpPr>
        <p:spPr>
          <a:xfrm>
            <a:off x="7659098" y="2505236"/>
            <a:ext cx="404817" cy="322828"/>
          </a:xfrm>
          <a:custGeom>
            <a:avLst/>
            <a:gdLst/>
            <a:ahLst/>
            <a:cxnLst/>
            <a:rect l="0" t="0" r="0" b="0"/>
            <a:pathLst>
              <a:path w="120000" h="120000" extrusionOk="0">
                <a:moveTo>
                  <a:pt x="119999" y="107586"/>
                </a:moveTo>
                <a:cubicBezTo>
                  <a:pt x="119999" y="113793"/>
                  <a:pt x="116712" y="120000"/>
                  <a:pt x="110136" y="120000"/>
                </a:cubicBezTo>
                <a:cubicBezTo>
                  <a:pt x="11506" y="120000"/>
                  <a:pt x="11506" y="120000"/>
                  <a:pt x="11506" y="120000"/>
                </a:cubicBezTo>
                <a:cubicBezTo>
                  <a:pt x="4931" y="120000"/>
                  <a:pt x="0" y="113793"/>
                  <a:pt x="0" y="107586"/>
                </a:cubicBezTo>
                <a:cubicBezTo>
                  <a:pt x="0" y="12413"/>
                  <a:pt x="0" y="12413"/>
                  <a:pt x="0" y="12413"/>
                </a:cubicBezTo>
                <a:cubicBezTo>
                  <a:pt x="0" y="4137"/>
                  <a:pt x="4931" y="0"/>
                  <a:pt x="11506" y="0"/>
                </a:cubicBezTo>
                <a:cubicBezTo>
                  <a:pt x="110136" y="0"/>
                  <a:pt x="110136" y="0"/>
                  <a:pt x="110136" y="0"/>
                </a:cubicBezTo>
                <a:cubicBezTo>
                  <a:pt x="116712" y="0"/>
                  <a:pt x="119999" y="4137"/>
                  <a:pt x="119999" y="12413"/>
                </a:cubicBezTo>
                <a:lnTo>
                  <a:pt x="119999" y="107586"/>
                </a:lnTo>
                <a:close/>
                <a:moveTo>
                  <a:pt x="11506" y="8275"/>
                </a:moveTo>
                <a:cubicBezTo>
                  <a:pt x="9863" y="8275"/>
                  <a:pt x="8219" y="10344"/>
                  <a:pt x="8219" y="12413"/>
                </a:cubicBezTo>
                <a:cubicBezTo>
                  <a:pt x="8219" y="107586"/>
                  <a:pt x="8219" y="107586"/>
                  <a:pt x="8219" y="107586"/>
                </a:cubicBezTo>
                <a:cubicBezTo>
                  <a:pt x="8219" y="107586"/>
                  <a:pt x="9863" y="109655"/>
                  <a:pt x="11506" y="109655"/>
                </a:cubicBezTo>
                <a:cubicBezTo>
                  <a:pt x="110136" y="109655"/>
                  <a:pt x="110136" y="109655"/>
                  <a:pt x="110136" y="109655"/>
                </a:cubicBezTo>
                <a:cubicBezTo>
                  <a:pt x="111780" y="109655"/>
                  <a:pt x="111780" y="107586"/>
                  <a:pt x="111780" y="107586"/>
                </a:cubicBezTo>
                <a:cubicBezTo>
                  <a:pt x="111780" y="12413"/>
                  <a:pt x="111780" y="12413"/>
                  <a:pt x="111780" y="12413"/>
                </a:cubicBezTo>
                <a:cubicBezTo>
                  <a:pt x="111780" y="10344"/>
                  <a:pt x="111780" y="8275"/>
                  <a:pt x="110136" y="8275"/>
                </a:cubicBezTo>
                <a:lnTo>
                  <a:pt x="11506" y="8275"/>
                </a:lnTo>
                <a:close/>
                <a:moveTo>
                  <a:pt x="27945" y="49655"/>
                </a:moveTo>
                <a:cubicBezTo>
                  <a:pt x="21369" y="49655"/>
                  <a:pt x="16438" y="43448"/>
                  <a:pt x="16438" y="35172"/>
                </a:cubicBezTo>
                <a:cubicBezTo>
                  <a:pt x="16438" y="26896"/>
                  <a:pt x="21369" y="18620"/>
                  <a:pt x="27945" y="18620"/>
                </a:cubicBezTo>
                <a:cubicBezTo>
                  <a:pt x="34520" y="18620"/>
                  <a:pt x="41095" y="26896"/>
                  <a:pt x="41095" y="35172"/>
                </a:cubicBezTo>
                <a:cubicBezTo>
                  <a:pt x="41095" y="43448"/>
                  <a:pt x="34520" y="49655"/>
                  <a:pt x="27945" y="49655"/>
                </a:cubicBezTo>
                <a:close/>
                <a:moveTo>
                  <a:pt x="105205" y="99310"/>
                </a:moveTo>
                <a:cubicBezTo>
                  <a:pt x="16438" y="99310"/>
                  <a:pt x="16438" y="99310"/>
                  <a:pt x="16438" y="99310"/>
                </a:cubicBezTo>
                <a:cubicBezTo>
                  <a:pt x="16438" y="84827"/>
                  <a:pt x="16438" y="84827"/>
                  <a:pt x="16438" y="84827"/>
                </a:cubicBezTo>
                <a:cubicBezTo>
                  <a:pt x="36164" y="60000"/>
                  <a:pt x="36164" y="60000"/>
                  <a:pt x="36164" y="60000"/>
                </a:cubicBezTo>
                <a:cubicBezTo>
                  <a:pt x="46027" y="72413"/>
                  <a:pt x="46027" y="72413"/>
                  <a:pt x="46027" y="72413"/>
                </a:cubicBezTo>
                <a:cubicBezTo>
                  <a:pt x="78904" y="31034"/>
                  <a:pt x="78904" y="31034"/>
                  <a:pt x="78904" y="31034"/>
                </a:cubicBezTo>
                <a:cubicBezTo>
                  <a:pt x="105205" y="64137"/>
                  <a:pt x="105205" y="64137"/>
                  <a:pt x="105205" y="64137"/>
                </a:cubicBezTo>
                <a:lnTo>
                  <a:pt x="105205" y="99310"/>
                </a:lnTo>
                <a:close/>
              </a:path>
            </a:pathLst>
          </a:custGeom>
          <a:solidFill>
            <a:schemeClr val="lt1"/>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773" name="Shape 773"/>
          <p:cNvSpPr/>
          <p:nvPr/>
        </p:nvSpPr>
        <p:spPr>
          <a:xfrm>
            <a:off x="9480070" y="2470996"/>
            <a:ext cx="342393" cy="342395"/>
          </a:xfrm>
          <a:custGeom>
            <a:avLst/>
            <a:gdLst/>
            <a:ahLst/>
            <a:cxnLst/>
            <a:rect l="0" t="0" r="0" b="0"/>
            <a:pathLst>
              <a:path w="120000" h="120000" extrusionOk="0">
                <a:moveTo>
                  <a:pt x="120000" y="60000"/>
                </a:moveTo>
                <a:cubicBezTo>
                  <a:pt x="120000" y="91764"/>
                  <a:pt x="93529" y="120000"/>
                  <a:pt x="60000" y="120000"/>
                </a:cubicBezTo>
                <a:cubicBezTo>
                  <a:pt x="26470" y="120000"/>
                  <a:pt x="0" y="91764"/>
                  <a:pt x="0" y="60000"/>
                </a:cubicBezTo>
                <a:cubicBezTo>
                  <a:pt x="0" y="26470"/>
                  <a:pt x="26470" y="0"/>
                  <a:pt x="60000" y="0"/>
                </a:cubicBezTo>
                <a:cubicBezTo>
                  <a:pt x="93529" y="0"/>
                  <a:pt x="120000" y="26470"/>
                  <a:pt x="120000" y="60000"/>
                </a:cubicBezTo>
                <a:close/>
                <a:moveTo>
                  <a:pt x="116470" y="60000"/>
                </a:moveTo>
                <a:cubicBezTo>
                  <a:pt x="116470" y="28235"/>
                  <a:pt x="91764" y="1764"/>
                  <a:pt x="60000" y="1764"/>
                </a:cubicBezTo>
                <a:cubicBezTo>
                  <a:pt x="28235" y="1764"/>
                  <a:pt x="1764" y="28235"/>
                  <a:pt x="1764" y="60000"/>
                </a:cubicBezTo>
                <a:cubicBezTo>
                  <a:pt x="1764" y="91764"/>
                  <a:pt x="28235" y="116470"/>
                  <a:pt x="60000" y="116470"/>
                </a:cubicBezTo>
                <a:cubicBezTo>
                  <a:pt x="91764" y="116470"/>
                  <a:pt x="116470" y="91764"/>
                  <a:pt x="116470" y="60000"/>
                </a:cubicBezTo>
                <a:close/>
                <a:moveTo>
                  <a:pt x="12352" y="38823"/>
                </a:moveTo>
                <a:cubicBezTo>
                  <a:pt x="37058" y="105882"/>
                  <a:pt x="37058" y="105882"/>
                  <a:pt x="37058" y="105882"/>
                </a:cubicBezTo>
                <a:cubicBezTo>
                  <a:pt x="19411" y="97058"/>
                  <a:pt x="8823" y="79411"/>
                  <a:pt x="8823" y="60000"/>
                </a:cubicBezTo>
                <a:cubicBezTo>
                  <a:pt x="8823" y="51176"/>
                  <a:pt x="8823" y="44117"/>
                  <a:pt x="12352" y="38823"/>
                </a:cubicBezTo>
                <a:close/>
                <a:moveTo>
                  <a:pt x="90000" y="74117"/>
                </a:moveTo>
                <a:cubicBezTo>
                  <a:pt x="84705" y="90000"/>
                  <a:pt x="84705" y="90000"/>
                  <a:pt x="84705" y="90000"/>
                </a:cubicBezTo>
                <a:cubicBezTo>
                  <a:pt x="67058" y="35294"/>
                  <a:pt x="67058" y="35294"/>
                  <a:pt x="67058" y="35294"/>
                </a:cubicBezTo>
                <a:cubicBezTo>
                  <a:pt x="67058" y="35294"/>
                  <a:pt x="70588" y="35294"/>
                  <a:pt x="72352" y="35294"/>
                </a:cubicBezTo>
                <a:cubicBezTo>
                  <a:pt x="75882" y="35294"/>
                  <a:pt x="75882" y="30000"/>
                  <a:pt x="72352" y="30000"/>
                </a:cubicBezTo>
                <a:cubicBezTo>
                  <a:pt x="63529" y="31764"/>
                  <a:pt x="58235" y="31764"/>
                  <a:pt x="58235" y="31764"/>
                </a:cubicBezTo>
                <a:cubicBezTo>
                  <a:pt x="58235" y="31764"/>
                  <a:pt x="52941" y="31764"/>
                  <a:pt x="44117" y="30000"/>
                </a:cubicBezTo>
                <a:cubicBezTo>
                  <a:pt x="42352" y="30000"/>
                  <a:pt x="42352" y="35294"/>
                  <a:pt x="44117" y="35294"/>
                </a:cubicBezTo>
                <a:cubicBezTo>
                  <a:pt x="47647" y="35294"/>
                  <a:pt x="49411" y="35294"/>
                  <a:pt x="49411" y="35294"/>
                </a:cubicBezTo>
                <a:cubicBezTo>
                  <a:pt x="58235" y="56470"/>
                  <a:pt x="58235" y="56470"/>
                  <a:pt x="58235" y="56470"/>
                </a:cubicBezTo>
                <a:cubicBezTo>
                  <a:pt x="47647" y="91764"/>
                  <a:pt x="47647" y="91764"/>
                  <a:pt x="47647" y="91764"/>
                </a:cubicBezTo>
                <a:cubicBezTo>
                  <a:pt x="28235" y="35294"/>
                  <a:pt x="28235" y="35294"/>
                  <a:pt x="28235" y="35294"/>
                </a:cubicBezTo>
                <a:cubicBezTo>
                  <a:pt x="28235" y="35294"/>
                  <a:pt x="31764" y="35294"/>
                  <a:pt x="33529" y="35294"/>
                </a:cubicBezTo>
                <a:cubicBezTo>
                  <a:pt x="37058" y="35294"/>
                  <a:pt x="37058" y="30000"/>
                  <a:pt x="33529" y="30000"/>
                </a:cubicBezTo>
                <a:cubicBezTo>
                  <a:pt x="24705" y="31764"/>
                  <a:pt x="19411" y="31764"/>
                  <a:pt x="19411" y="31764"/>
                </a:cubicBezTo>
                <a:cubicBezTo>
                  <a:pt x="19411" y="31764"/>
                  <a:pt x="17647" y="31764"/>
                  <a:pt x="15882" y="31764"/>
                </a:cubicBezTo>
                <a:cubicBezTo>
                  <a:pt x="26470" y="17647"/>
                  <a:pt x="42352" y="8823"/>
                  <a:pt x="60000" y="8823"/>
                </a:cubicBezTo>
                <a:cubicBezTo>
                  <a:pt x="72352" y="8823"/>
                  <a:pt x="84705" y="12352"/>
                  <a:pt x="93529" y="21176"/>
                </a:cubicBezTo>
                <a:cubicBezTo>
                  <a:pt x="93529" y="21176"/>
                  <a:pt x="93529" y="21176"/>
                  <a:pt x="93529" y="21176"/>
                </a:cubicBezTo>
                <a:cubicBezTo>
                  <a:pt x="88235" y="21176"/>
                  <a:pt x="84705" y="26470"/>
                  <a:pt x="84705" y="30000"/>
                </a:cubicBezTo>
                <a:cubicBezTo>
                  <a:pt x="84705" y="35294"/>
                  <a:pt x="88235" y="38823"/>
                  <a:pt x="90000" y="42352"/>
                </a:cubicBezTo>
                <a:cubicBezTo>
                  <a:pt x="91764" y="45882"/>
                  <a:pt x="93529" y="51176"/>
                  <a:pt x="93529" y="56470"/>
                </a:cubicBezTo>
                <a:cubicBezTo>
                  <a:pt x="93529" y="61764"/>
                  <a:pt x="91764" y="67058"/>
                  <a:pt x="90000" y="74117"/>
                </a:cubicBezTo>
                <a:close/>
                <a:moveTo>
                  <a:pt x="75882" y="107647"/>
                </a:moveTo>
                <a:cubicBezTo>
                  <a:pt x="75882" y="107647"/>
                  <a:pt x="75882" y="107647"/>
                  <a:pt x="75882" y="107647"/>
                </a:cubicBezTo>
                <a:cubicBezTo>
                  <a:pt x="70588" y="109411"/>
                  <a:pt x="65294" y="111176"/>
                  <a:pt x="60000" y="111176"/>
                </a:cubicBezTo>
                <a:cubicBezTo>
                  <a:pt x="54705" y="111176"/>
                  <a:pt x="49411" y="109411"/>
                  <a:pt x="45882" y="109411"/>
                </a:cubicBezTo>
                <a:cubicBezTo>
                  <a:pt x="60000" y="63529"/>
                  <a:pt x="60000" y="63529"/>
                  <a:pt x="60000" y="63529"/>
                </a:cubicBezTo>
                <a:lnTo>
                  <a:pt x="75882" y="107647"/>
                </a:lnTo>
                <a:close/>
                <a:moveTo>
                  <a:pt x="111176" y="60000"/>
                </a:moveTo>
                <a:cubicBezTo>
                  <a:pt x="111176" y="77647"/>
                  <a:pt x="100588" y="95294"/>
                  <a:pt x="84705" y="104117"/>
                </a:cubicBezTo>
                <a:cubicBezTo>
                  <a:pt x="100588" y="58235"/>
                  <a:pt x="100588" y="58235"/>
                  <a:pt x="100588" y="58235"/>
                </a:cubicBezTo>
                <a:cubicBezTo>
                  <a:pt x="104117" y="51176"/>
                  <a:pt x="105882" y="45882"/>
                  <a:pt x="105882" y="40588"/>
                </a:cubicBezTo>
                <a:cubicBezTo>
                  <a:pt x="105882" y="38823"/>
                  <a:pt x="105882" y="37058"/>
                  <a:pt x="104117" y="35294"/>
                </a:cubicBezTo>
                <a:cubicBezTo>
                  <a:pt x="109411" y="42352"/>
                  <a:pt x="111176" y="51176"/>
                  <a:pt x="111176" y="60000"/>
                </a:cubicBezTo>
                <a:close/>
              </a:path>
            </a:pathLst>
          </a:custGeom>
          <a:solidFill>
            <a:schemeClr val="accent4"/>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774" name="Shape 774"/>
          <p:cNvSpPr/>
          <p:nvPr/>
        </p:nvSpPr>
        <p:spPr>
          <a:xfrm>
            <a:off x="2368471" y="2532235"/>
            <a:ext cx="342393" cy="293480"/>
          </a:xfrm>
          <a:custGeom>
            <a:avLst/>
            <a:gdLst/>
            <a:ahLst/>
            <a:cxnLst/>
            <a:rect l="0" t="0" r="0" b="0"/>
            <a:pathLst>
              <a:path w="120000" h="120000" extrusionOk="0">
                <a:moveTo>
                  <a:pt x="120000" y="62068"/>
                </a:moveTo>
                <a:cubicBezTo>
                  <a:pt x="0" y="62068"/>
                  <a:pt x="0" y="62068"/>
                  <a:pt x="0" y="62068"/>
                </a:cubicBezTo>
                <a:cubicBezTo>
                  <a:pt x="0" y="31034"/>
                  <a:pt x="0" y="31034"/>
                  <a:pt x="0" y="31034"/>
                </a:cubicBezTo>
                <a:cubicBezTo>
                  <a:pt x="0" y="24827"/>
                  <a:pt x="5294" y="18620"/>
                  <a:pt x="12352" y="18620"/>
                </a:cubicBezTo>
                <a:cubicBezTo>
                  <a:pt x="35294" y="18620"/>
                  <a:pt x="35294" y="18620"/>
                  <a:pt x="35294" y="18620"/>
                </a:cubicBezTo>
                <a:cubicBezTo>
                  <a:pt x="35294" y="6206"/>
                  <a:pt x="35294" y="6206"/>
                  <a:pt x="35294" y="6206"/>
                </a:cubicBezTo>
                <a:cubicBezTo>
                  <a:pt x="35294" y="2068"/>
                  <a:pt x="38823" y="0"/>
                  <a:pt x="42352" y="0"/>
                </a:cubicBezTo>
                <a:cubicBezTo>
                  <a:pt x="79411" y="0"/>
                  <a:pt x="79411" y="0"/>
                  <a:pt x="79411" y="0"/>
                </a:cubicBezTo>
                <a:cubicBezTo>
                  <a:pt x="82941" y="0"/>
                  <a:pt x="86470" y="2068"/>
                  <a:pt x="86470" y="6206"/>
                </a:cubicBezTo>
                <a:cubicBezTo>
                  <a:pt x="86470" y="18620"/>
                  <a:pt x="86470" y="18620"/>
                  <a:pt x="86470" y="18620"/>
                </a:cubicBezTo>
                <a:cubicBezTo>
                  <a:pt x="109411" y="18620"/>
                  <a:pt x="109411" y="18620"/>
                  <a:pt x="109411" y="18620"/>
                </a:cubicBezTo>
                <a:cubicBezTo>
                  <a:pt x="116470" y="18620"/>
                  <a:pt x="120000" y="24827"/>
                  <a:pt x="120000" y="31034"/>
                </a:cubicBezTo>
                <a:lnTo>
                  <a:pt x="120000" y="62068"/>
                </a:lnTo>
                <a:close/>
                <a:moveTo>
                  <a:pt x="120000" y="107586"/>
                </a:moveTo>
                <a:cubicBezTo>
                  <a:pt x="120000" y="113793"/>
                  <a:pt x="116470" y="120000"/>
                  <a:pt x="109411" y="120000"/>
                </a:cubicBezTo>
                <a:cubicBezTo>
                  <a:pt x="12352" y="120000"/>
                  <a:pt x="12352" y="120000"/>
                  <a:pt x="12352" y="120000"/>
                </a:cubicBezTo>
                <a:cubicBezTo>
                  <a:pt x="5294" y="120000"/>
                  <a:pt x="0" y="113793"/>
                  <a:pt x="0" y="107586"/>
                </a:cubicBezTo>
                <a:cubicBezTo>
                  <a:pt x="0" y="70344"/>
                  <a:pt x="0" y="70344"/>
                  <a:pt x="0" y="70344"/>
                </a:cubicBezTo>
                <a:cubicBezTo>
                  <a:pt x="45882" y="70344"/>
                  <a:pt x="45882" y="70344"/>
                  <a:pt x="45882" y="70344"/>
                </a:cubicBezTo>
                <a:cubicBezTo>
                  <a:pt x="45882" y="82758"/>
                  <a:pt x="45882" y="82758"/>
                  <a:pt x="45882" y="82758"/>
                </a:cubicBezTo>
                <a:cubicBezTo>
                  <a:pt x="45882" y="84827"/>
                  <a:pt x="47647" y="86896"/>
                  <a:pt x="49411" y="86896"/>
                </a:cubicBezTo>
                <a:cubicBezTo>
                  <a:pt x="72352" y="86896"/>
                  <a:pt x="72352" y="86896"/>
                  <a:pt x="72352" y="86896"/>
                </a:cubicBezTo>
                <a:cubicBezTo>
                  <a:pt x="74117" y="86896"/>
                  <a:pt x="75882" y="84827"/>
                  <a:pt x="75882" y="82758"/>
                </a:cubicBezTo>
                <a:cubicBezTo>
                  <a:pt x="75882" y="70344"/>
                  <a:pt x="75882" y="70344"/>
                  <a:pt x="75882" y="70344"/>
                </a:cubicBezTo>
                <a:cubicBezTo>
                  <a:pt x="120000" y="70344"/>
                  <a:pt x="120000" y="70344"/>
                  <a:pt x="120000" y="70344"/>
                </a:cubicBezTo>
                <a:lnTo>
                  <a:pt x="120000" y="107586"/>
                </a:lnTo>
                <a:close/>
                <a:moveTo>
                  <a:pt x="77647" y="18620"/>
                </a:moveTo>
                <a:cubicBezTo>
                  <a:pt x="77647" y="10344"/>
                  <a:pt x="77647" y="10344"/>
                  <a:pt x="77647" y="10344"/>
                </a:cubicBezTo>
                <a:cubicBezTo>
                  <a:pt x="44117" y="10344"/>
                  <a:pt x="44117" y="10344"/>
                  <a:pt x="44117" y="10344"/>
                </a:cubicBezTo>
                <a:cubicBezTo>
                  <a:pt x="44117" y="18620"/>
                  <a:pt x="44117" y="18620"/>
                  <a:pt x="44117" y="18620"/>
                </a:cubicBezTo>
                <a:lnTo>
                  <a:pt x="77647" y="18620"/>
                </a:lnTo>
                <a:close/>
                <a:moveTo>
                  <a:pt x="68823" y="80689"/>
                </a:moveTo>
                <a:cubicBezTo>
                  <a:pt x="52941" y="80689"/>
                  <a:pt x="52941" y="80689"/>
                  <a:pt x="52941" y="80689"/>
                </a:cubicBezTo>
                <a:cubicBezTo>
                  <a:pt x="52941" y="70344"/>
                  <a:pt x="52941" y="70344"/>
                  <a:pt x="52941" y="70344"/>
                </a:cubicBezTo>
                <a:cubicBezTo>
                  <a:pt x="68823" y="70344"/>
                  <a:pt x="68823" y="70344"/>
                  <a:pt x="68823" y="70344"/>
                </a:cubicBezTo>
                <a:lnTo>
                  <a:pt x="68823" y="80689"/>
                </a:lnTo>
                <a:close/>
              </a:path>
            </a:pathLst>
          </a:custGeom>
          <a:solidFill>
            <a:schemeClr val="accent1"/>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775" name="Shape 775"/>
          <p:cNvSpPr/>
          <p:nvPr/>
        </p:nvSpPr>
        <p:spPr>
          <a:xfrm>
            <a:off x="4116215" y="2534561"/>
            <a:ext cx="437893" cy="291152"/>
          </a:xfrm>
          <a:custGeom>
            <a:avLst/>
            <a:gdLst/>
            <a:ahLst/>
            <a:cxnLst/>
            <a:rect l="0" t="0" r="0" b="0"/>
            <a:pathLst>
              <a:path w="120000" h="120000" extrusionOk="0">
                <a:moveTo>
                  <a:pt x="118620" y="31034"/>
                </a:moveTo>
                <a:cubicBezTo>
                  <a:pt x="60689" y="60000"/>
                  <a:pt x="60689" y="60000"/>
                  <a:pt x="60689" y="60000"/>
                </a:cubicBezTo>
                <a:cubicBezTo>
                  <a:pt x="60689" y="60000"/>
                  <a:pt x="60689" y="60000"/>
                  <a:pt x="59310" y="60000"/>
                </a:cubicBezTo>
                <a:cubicBezTo>
                  <a:pt x="59310" y="60000"/>
                  <a:pt x="59310" y="60000"/>
                  <a:pt x="59310" y="60000"/>
                </a:cubicBezTo>
                <a:cubicBezTo>
                  <a:pt x="24827" y="43448"/>
                  <a:pt x="24827" y="43448"/>
                  <a:pt x="24827" y="43448"/>
                </a:cubicBezTo>
                <a:cubicBezTo>
                  <a:pt x="22068" y="47586"/>
                  <a:pt x="20689" y="55862"/>
                  <a:pt x="19310" y="66206"/>
                </a:cubicBezTo>
                <a:cubicBezTo>
                  <a:pt x="22068" y="68275"/>
                  <a:pt x="23448" y="70344"/>
                  <a:pt x="23448" y="74482"/>
                </a:cubicBezTo>
                <a:cubicBezTo>
                  <a:pt x="23448" y="78620"/>
                  <a:pt x="22068" y="80689"/>
                  <a:pt x="20689" y="82758"/>
                </a:cubicBezTo>
                <a:cubicBezTo>
                  <a:pt x="23448" y="115862"/>
                  <a:pt x="23448" y="115862"/>
                  <a:pt x="23448" y="115862"/>
                </a:cubicBezTo>
                <a:cubicBezTo>
                  <a:pt x="23448" y="117931"/>
                  <a:pt x="23448" y="117931"/>
                  <a:pt x="22068" y="117931"/>
                </a:cubicBezTo>
                <a:cubicBezTo>
                  <a:pt x="22068" y="120000"/>
                  <a:pt x="22068" y="120000"/>
                  <a:pt x="22068" y="120000"/>
                </a:cubicBezTo>
                <a:cubicBezTo>
                  <a:pt x="11034" y="120000"/>
                  <a:pt x="11034" y="120000"/>
                  <a:pt x="11034" y="120000"/>
                </a:cubicBezTo>
                <a:cubicBezTo>
                  <a:pt x="11034" y="120000"/>
                  <a:pt x="11034" y="120000"/>
                  <a:pt x="9655" y="117931"/>
                </a:cubicBezTo>
                <a:cubicBezTo>
                  <a:pt x="9655" y="117931"/>
                  <a:pt x="9655" y="117931"/>
                  <a:pt x="9655" y="115862"/>
                </a:cubicBezTo>
                <a:cubicBezTo>
                  <a:pt x="12413" y="82758"/>
                  <a:pt x="12413" y="82758"/>
                  <a:pt x="12413" y="82758"/>
                </a:cubicBezTo>
                <a:cubicBezTo>
                  <a:pt x="11034" y="80689"/>
                  <a:pt x="9655" y="78620"/>
                  <a:pt x="9655" y="74482"/>
                </a:cubicBezTo>
                <a:cubicBezTo>
                  <a:pt x="9655" y="70344"/>
                  <a:pt x="11034" y="68275"/>
                  <a:pt x="13793" y="66206"/>
                </a:cubicBezTo>
                <a:cubicBezTo>
                  <a:pt x="13793" y="55862"/>
                  <a:pt x="15172" y="47586"/>
                  <a:pt x="17931" y="39310"/>
                </a:cubicBezTo>
                <a:cubicBezTo>
                  <a:pt x="1379" y="31034"/>
                  <a:pt x="1379" y="31034"/>
                  <a:pt x="1379" y="31034"/>
                </a:cubicBezTo>
                <a:cubicBezTo>
                  <a:pt x="0" y="31034"/>
                  <a:pt x="0" y="31034"/>
                  <a:pt x="0" y="28965"/>
                </a:cubicBezTo>
                <a:cubicBezTo>
                  <a:pt x="0" y="28965"/>
                  <a:pt x="0" y="26896"/>
                  <a:pt x="1379" y="26896"/>
                </a:cubicBezTo>
                <a:cubicBezTo>
                  <a:pt x="59310" y="0"/>
                  <a:pt x="59310" y="0"/>
                  <a:pt x="59310" y="0"/>
                </a:cubicBezTo>
                <a:cubicBezTo>
                  <a:pt x="59310" y="0"/>
                  <a:pt x="59310" y="0"/>
                  <a:pt x="59310" y="0"/>
                </a:cubicBezTo>
                <a:cubicBezTo>
                  <a:pt x="60689" y="0"/>
                  <a:pt x="60689" y="0"/>
                  <a:pt x="60689" y="0"/>
                </a:cubicBezTo>
                <a:cubicBezTo>
                  <a:pt x="118620" y="26896"/>
                  <a:pt x="118620" y="26896"/>
                  <a:pt x="118620" y="26896"/>
                </a:cubicBezTo>
                <a:cubicBezTo>
                  <a:pt x="120000" y="26896"/>
                  <a:pt x="120000" y="28965"/>
                  <a:pt x="120000" y="28965"/>
                </a:cubicBezTo>
                <a:cubicBezTo>
                  <a:pt x="120000" y="31034"/>
                  <a:pt x="120000" y="31034"/>
                  <a:pt x="118620" y="31034"/>
                </a:cubicBezTo>
                <a:close/>
                <a:moveTo>
                  <a:pt x="93793" y="78620"/>
                </a:moveTo>
                <a:cubicBezTo>
                  <a:pt x="93793" y="91034"/>
                  <a:pt x="78620" y="99310"/>
                  <a:pt x="59310" y="99310"/>
                </a:cubicBezTo>
                <a:cubicBezTo>
                  <a:pt x="41379" y="99310"/>
                  <a:pt x="26206" y="91034"/>
                  <a:pt x="26206" y="78620"/>
                </a:cubicBezTo>
                <a:cubicBezTo>
                  <a:pt x="27586" y="53793"/>
                  <a:pt x="27586" y="53793"/>
                  <a:pt x="27586" y="53793"/>
                </a:cubicBezTo>
                <a:cubicBezTo>
                  <a:pt x="57931" y="68275"/>
                  <a:pt x="57931" y="68275"/>
                  <a:pt x="57931" y="68275"/>
                </a:cubicBezTo>
                <a:cubicBezTo>
                  <a:pt x="57931" y="68275"/>
                  <a:pt x="59310" y="70344"/>
                  <a:pt x="59310" y="70344"/>
                </a:cubicBezTo>
                <a:cubicBezTo>
                  <a:pt x="60689" y="70344"/>
                  <a:pt x="62068" y="68275"/>
                  <a:pt x="62068" y="68275"/>
                </a:cubicBezTo>
                <a:cubicBezTo>
                  <a:pt x="92413" y="53793"/>
                  <a:pt x="92413" y="53793"/>
                  <a:pt x="92413" y="53793"/>
                </a:cubicBezTo>
                <a:lnTo>
                  <a:pt x="93793" y="78620"/>
                </a:lnTo>
                <a:close/>
              </a:path>
            </a:pathLst>
          </a:custGeom>
          <a:solidFill>
            <a:schemeClr val="accent2"/>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31" name="Title 12"/>
          <p:cNvSpPr>
            <a:spLocks noGrp="1"/>
          </p:cNvSpPr>
          <p:nvPr>
            <p:ph type="title"/>
          </p:nvPr>
        </p:nvSpPr>
        <p:spPr>
          <a:xfrm>
            <a:off x="1524000" y="619126"/>
            <a:ext cx="9144000" cy="535812"/>
          </a:xfrm>
        </p:spPr>
        <p:txBody>
          <a:bodyPr>
            <a:normAutofit fontScale="90000"/>
          </a:bodyPr>
          <a:lstStyle/>
          <a:p>
            <a:r>
              <a:rPr lang="id-ID" dirty="0" smtClean="0"/>
              <a:t>OUR </a:t>
            </a:r>
            <a:r>
              <a:rPr lang="en-US" dirty="0" smtClean="0"/>
              <a:t>SERVICES</a:t>
            </a:r>
            <a:endParaRPr lang="id-ID" dirty="0"/>
          </a:p>
        </p:txBody>
      </p:sp>
      <p:sp>
        <p:nvSpPr>
          <p:cNvPr id="32" name="Text Placeholder 13"/>
          <p:cNvSpPr>
            <a:spLocks noGrp="1"/>
          </p:cNvSpPr>
          <p:nvPr>
            <p:ph type="body" sz="quarter" idx="18"/>
          </p:nvPr>
        </p:nvSpPr>
        <p:spPr>
          <a:xfrm>
            <a:off x="1524000" y="1285443"/>
            <a:ext cx="9144000" cy="248082"/>
          </a:xfrm>
        </p:spPr>
        <p:txBody>
          <a:bodyPr>
            <a:normAutofit/>
          </a:bodyPr>
          <a:lstStyle/>
          <a:p>
            <a:pPr algn="ctr"/>
            <a:r>
              <a:rPr lang="en-US" dirty="0">
                <a:solidFill>
                  <a:schemeClr val="tx1">
                    <a:lumMod val="65000"/>
                    <a:lumOff val="35000"/>
                  </a:schemeClr>
                </a:solidFill>
              </a:rPr>
              <a:t>write your relevant text here</a:t>
            </a:r>
          </a:p>
        </p:txBody>
      </p:sp>
    </p:spTree>
    <p:extLst>
      <p:ext uri="{BB962C8B-B14F-4D97-AF65-F5344CB8AC3E}">
        <p14:creationId xmlns:p14="http://schemas.microsoft.com/office/powerpoint/2010/main" val="2359522475"/>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362"/>
          <p:cNvSpPr/>
          <p:nvPr/>
        </p:nvSpPr>
        <p:spPr>
          <a:xfrm>
            <a:off x="11790" y="3914488"/>
            <a:ext cx="1864854"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64" name="Rectangle 63"/>
          <p:cNvSpPr/>
          <p:nvPr/>
        </p:nvSpPr>
        <p:spPr>
          <a:xfrm>
            <a:off x="894188" y="2310021"/>
            <a:ext cx="2054684"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43" name="Shape 364"/>
          <p:cNvSpPr/>
          <p:nvPr/>
        </p:nvSpPr>
        <p:spPr>
          <a:xfrm>
            <a:off x="894187" y="3274418"/>
            <a:ext cx="2054684" cy="394144"/>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44" name="Shape 367"/>
          <p:cNvSpPr/>
          <p:nvPr/>
        </p:nvSpPr>
        <p:spPr>
          <a:xfrm>
            <a:off x="1965029" y="3914488"/>
            <a:ext cx="2661715"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5" name="Shape 368"/>
          <p:cNvSpPr/>
          <p:nvPr/>
        </p:nvSpPr>
        <p:spPr>
          <a:xfrm>
            <a:off x="4715125" y="3914488"/>
            <a:ext cx="2660350"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6" name="Shape 369"/>
          <p:cNvSpPr/>
          <p:nvPr/>
        </p:nvSpPr>
        <p:spPr>
          <a:xfrm>
            <a:off x="7463859" y="3914488"/>
            <a:ext cx="2661715"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7" name="Shape 370"/>
          <p:cNvSpPr/>
          <p:nvPr/>
        </p:nvSpPr>
        <p:spPr>
          <a:xfrm>
            <a:off x="10213954" y="3914488"/>
            <a:ext cx="1979004"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8" name="Shape 371"/>
          <p:cNvSpPr/>
          <p:nvPr/>
        </p:nvSpPr>
        <p:spPr>
          <a:xfrm>
            <a:off x="4626742"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149" name="Shape 372"/>
          <p:cNvSpPr/>
          <p:nvPr/>
        </p:nvSpPr>
        <p:spPr>
          <a:xfrm>
            <a:off x="1876644"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a:endParaRPr sz="3599"/>
          </a:p>
        </p:txBody>
      </p:sp>
      <p:sp>
        <p:nvSpPr>
          <p:cNvPr id="39" name="Rectangle 38"/>
          <p:cNvSpPr/>
          <p:nvPr/>
        </p:nvSpPr>
        <p:spPr>
          <a:xfrm>
            <a:off x="3647571" y="4676216"/>
            <a:ext cx="2049645"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0" name="Shape 374"/>
          <p:cNvSpPr/>
          <p:nvPr/>
        </p:nvSpPr>
        <p:spPr>
          <a:xfrm rot="10800000">
            <a:off x="3642981" y="4295330"/>
            <a:ext cx="2054685" cy="394144"/>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1" name="Shape 377"/>
          <p:cNvSpPr/>
          <p:nvPr/>
        </p:nvSpPr>
        <p:spPr>
          <a:xfrm rot="10800000">
            <a:off x="894247" y="4295413"/>
            <a:ext cx="2054685"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2" name="Shape 381"/>
          <p:cNvSpPr/>
          <p:nvPr/>
        </p:nvSpPr>
        <p:spPr>
          <a:xfrm>
            <a:off x="3642840" y="3588955"/>
            <a:ext cx="2054684"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61" name="Rectangle 160"/>
          <p:cNvSpPr/>
          <p:nvPr/>
        </p:nvSpPr>
        <p:spPr>
          <a:xfrm>
            <a:off x="6400799" y="2316713"/>
            <a:ext cx="2039599"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3" name="Shape 386"/>
          <p:cNvSpPr/>
          <p:nvPr/>
        </p:nvSpPr>
        <p:spPr>
          <a:xfrm>
            <a:off x="6393015" y="3274416"/>
            <a:ext cx="2054684" cy="394145"/>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40" name="Rectangle 39"/>
          <p:cNvSpPr/>
          <p:nvPr/>
        </p:nvSpPr>
        <p:spPr>
          <a:xfrm>
            <a:off x="9154181" y="4673388"/>
            <a:ext cx="2039599"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4" name="Shape 390"/>
          <p:cNvSpPr/>
          <p:nvPr/>
        </p:nvSpPr>
        <p:spPr>
          <a:xfrm rot="10800000">
            <a:off x="9154506" y="4295331"/>
            <a:ext cx="2041847" cy="394145"/>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5" name="Shape 393"/>
          <p:cNvSpPr/>
          <p:nvPr/>
        </p:nvSpPr>
        <p:spPr>
          <a:xfrm rot="10800000">
            <a:off x="6393077" y="4295413"/>
            <a:ext cx="2054685"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6" name="Shape 397"/>
          <p:cNvSpPr/>
          <p:nvPr/>
        </p:nvSpPr>
        <p:spPr>
          <a:xfrm>
            <a:off x="9141670" y="3588955"/>
            <a:ext cx="2054684"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7" name="Shape 401"/>
          <p:cNvSpPr/>
          <p:nvPr/>
        </p:nvSpPr>
        <p:spPr>
          <a:xfrm>
            <a:off x="7375474"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158" name="Shape 402"/>
          <p:cNvSpPr/>
          <p:nvPr/>
        </p:nvSpPr>
        <p:spPr>
          <a:xfrm>
            <a:off x="10125571"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45" name="Title 12"/>
          <p:cNvSpPr>
            <a:spLocks noGrp="1"/>
          </p:cNvSpPr>
          <p:nvPr>
            <p:ph type="title"/>
          </p:nvPr>
        </p:nvSpPr>
        <p:spPr/>
        <p:txBody>
          <a:bodyPr>
            <a:normAutofit fontScale="90000"/>
          </a:bodyPr>
          <a:lstStyle/>
          <a:p>
            <a:r>
              <a:rPr lang="en-US" dirty="0" smtClean="0"/>
              <a:t>PHOTO TIMELINE</a:t>
            </a:r>
            <a:endParaRPr lang="id-ID" dirty="0"/>
          </a:p>
        </p:txBody>
      </p:sp>
      <p:sp>
        <p:nvSpPr>
          <p:cNvPr id="173" name="Text Placeholder 4"/>
          <p:cNvSpPr>
            <a:spLocks noGrp="1"/>
          </p:cNvSpPr>
          <p:nvPr>
            <p:ph type="body" sz="quarter" idx="4294967295"/>
          </p:nvPr>
        </p:nvSpPr>
        <p:spPr>
          <a:xfrm>
            <a:off x="6395062" y="3279931"/>
            <a:ext cx="2052637" cy="331788"/>
          </a:xfrm>
        </p:spPr>
        <p:txBody>
          <a:bodyPr wrap="square" anchor="ctr">
            <a:normAutofit/>
          </a:bodyPr>
          <a:lstStyle/>
          <a:p>
            <a:pPr marL="0" indent="0" algn="ctr">
              <a:lnSpc>
                <a:spcPct val="100000"/>
              </a:lnSpc>
              <a:spcBef>
                <a:spcPts val="0"/>
              </a:spcBef>
              <a:buNone/>
            </a:pPr>
            <a:r>
              <a:rPr lang="en-GB" sz="1200" dirty="0">
                <a:solidFill>
                  <a:schemeClr val="bg1"/>
                </a:solidFill>
                <a:latin typeface="+mj-lt"/>
              </a:rPr>
              <a:t>2010</a:t>
            </a:r>
          </a:p>
        </p:txBody>
      </p:sp>
      <p:sp>
        <p:nvSpPr>
          <p:cNvPr id="172" name="Text Placeholder 4"/>
          <p:cNvSpPr>
            <a:spLocks noGrp="1"/>
          </p:cNvSpPr>
          <p:nvPr>
            <p:ph type="body" sz="quarter" idx="4294967295"/>
          </p:nvPr>
        </p:nvSpPr>
        <p:spPr>
          <a:xfrm>
            <a:off x="894517" y="3281363"/>
            <a:ext cx="2052638" cy="331787"/>
          </a:xfrm>
        </p:spPr>
        <p:txBody>
          <a:bodyPr wrap="square" anchor="ctr">
            <a:normAutofit/>
          </a:bodyPr>
          <a:lstStyle/>
          <a:p>
            <a:pPr marL="0" indent="0" algn="ctr">
              <a:lnSpc>
                <a:spcPct val="100000"/>
              </a:lnSpc>
              <a:spcBef>
                <a:spcPts val="0"/>
              </a:spcBef>
              <a:buNone/>
            </a:pPr>
            <a:r>
              <a:rPr lang="en-GB" sz="1200" dirty="0">
                <a:solidFill>
                  <a:schemeClr val="bg1"/>
                </a:solidFill>
                <a:latin typeface="+mj-lt"/>
              </a:rPr>
              <a:t>2008</a:t>
            </a:r>
          </a:p>
        </p:txBody>
      </p:sp>
      <p:sp>
        <p:nvSpPr>
          <p:cNvPr id="175" name="Text Placeholder 4"/>
          <p:cNvSpPr>
            <a:spLocks noGrp="1"/>
          </p:cNvSpPr>
          <p:nvPr>
            <p:ph type="body" sz="quarter" idx="4294967295"/>
          </p:nvPr>
        </p:nvSpPr>
        <p:spPr>
          <a:xfrm>
            <a:off x="3647098" y="4359275"/>
            <a:ext cx="2052638" cy="331788"/>
          </a:xfrm>
        </p:spPr>
        <p:txBody>
          <a:bodyPr wrap="square" anchor="ctr">
            <a:normAutofit/>
          </a:bodyPr>
          <a:lstStyle/>
          <a:p>
            <a:pPr marL="0" indent="0" algn="ctr">
              <a:lnSpc>
                <a:spcPct val="100000"/>
              </a:lnSpc>
              <a:spcBef>
                <a:spcPts val="0"/>
              </a:spcBef>
              <a:buNone/>
            </a:pPr>
            <a:r>
              <a:rPr lang="en-GB" sz="1200" dirty="0">
                <a:solidFill>
                  <a:schemeClr val="bg1"/>
                </a:solidFill>
                <a:latin typeface="+mj-lt"/>
              </a:rPr>
              <a:t>2009</a:t>
            </a:r>
          </a:p>
        </p:txBody>
      </p:sp>
      <p:sp>
        <p:nvSpPr>
          <p:cNvPr id="174" name="Text Placeholder 4"/>
          <p:cNvSpPr>
            <a:spLocks noGrp="1"/>
          </p:cNvSpPr>
          <p:nvPr>
            <p:ph type="body" sz="quarter" idx="4294967295"/>
          </p:nvPr>
        </p:nvSpPr>
        <p:spPr>
          <a:xfrm>
            <a:off x="9149142" y="4354513"/>
            <a:ext cx="2052637" cy="331787"/>
          </a:xfrm>
        </p:spPr>
        <p:txBody>
          <a:bodyPr wrap="square" anchor="ctr">
            <a:normAutofit/>
          </a:bodyPr>
          <a:lstStyle/>
          <a:p>
            <a:pPr marL="0" indent="0" algn="ctr">
              <a:lnSpc>
                <a:spcPct val="100000"/>
              </a:lnSpc>
              <a:spcBef>
                <a:spcPts val="0"/>
              </a:spcBef>
              <a:buNone/>
            </a:pPr>
            <a:r>
              <a:rPr lang="en-GB" sz="1200" dirty="0">
                <a:solidFill>
                  <a:schemeClr val="bg1"/>
                </a:solidFill>
                <a:latin typeface="+mj-lt"/>
              </a:rPr>
              <a:t>2011</a:t>
            </a:r>
          </a:p>
        </p:txBody>
      </p:sp>
      <p:sp>
        <p:nvSpPr>
          <p:cNvPr id="168" name="Text Placeholder 1"/>
          <p:cNvSpPr>
            <a:spLocks noGrp="1"/>
          </p:cNvSpPr>
          <p:nvPr>
            <p:ph type="body" sz="quarter" idx="4294967295"/>
          </p:nvPr>
        </p:nvSpPr>
        <p:spPr>
          <a:xfrm>
            <a:off x="3639939" y="2616200"/>
            <a:ext cx="2054225" cy="781050"/>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a:t>
            </a:r>
            <a:r>
              <a:rPr lang="en-GB" sz="1050" dirty="0" err="1" smtClean="0">
                <a:solidFill>
                  <a:schemeClr val="tx1">
                    <a:lumMod val="65000"/>
                    <a:lumOff val="35000"/>
                  </a:schemeClr>
                </a:solidFill>
              </a:rPr>
              <a:t>lon</a:t>
            </a:r>
            <a:endParaRPr lang="en-GB" sz="1050" dirty="0">
              <a:solidFill>
                <a:schemeClr val="tx1">
                  <a:lumMod val="65000"/>
                  <a:lumOff val="35000"/>
                </a:schemeClr>
              </a:solidFill>
            </a:endParaRPr>
          </a:p>
        </p:txBody>
      </p:sp>
      <p:sp>
        <p:nvSpPr>
          <p:cNvPr id="169" name="Text Placeholder 1"/>
          <p:cNvSpPr>
            <a:spLocks noGrp="1"/>
          </p:cNvSpPr>
          <p:nvPr>
            <p:ph type="body" sz="quarter" idx="4294967295"/>
          </p:nvPr>
        </p:nvSpPr>
        <p:spPr>
          <a:xfrm>
            <a:off x="9154181" y="2560638"/>
            <a:ext cx="2055812" cy="781050"/>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a:t>
            </a:r>
            <a:r>
              <a:rPr lang="en-GB" sz="1050" dirty="0" smtClean="0">
                <a:solidFill>
                  <a:schemeClr val="tx1">
                    <a:lumMod val="65000"/>
                    <a:lumOff val="35000"/>
                  </a:schemeClr>
                </a:solidFill>
              </a:rPr>
              <a:t>long</a:t>
            </a:r>
            <a:endParaRPr lang="en-GB" sz="1050" dirty="0">
              <a:solidFill>
                <a:schemeClr val="tx1">
                  <a:lumMod val="65000"/>
                  <a:lumOff val="35000"/>
                </a:schemeClr>
              </a:solidFill>
            </a:endParaRPr>
          </a:p>
        </p:txBody>
      </p:sp>
      <p:sp>
        <p:nvSpPr>
          <p:cNvPr id="170" name="Text Placeholder 1"/>
          <p:cNvSpPr>
            <a:spLocks noGrp="1"/>
          </p:cNvSpPr>
          <p:nvPr>
            <p:ph type="body" sz="quarter" idx="4294967295"/>
          </p:nvPr>
        </p:nvSpPr>
        <p:spPr>
          <a:xfrm>
            <a:off x="894187" y="5010150"/>
            <a:ext cx="2054225" cy="979488"/>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p>
        </p:txBody>
      </p:sp>
      <p:sp>
        <p:nvSpPr>
          <p:cNvPr id="171" name="Text Placeholder 1"/>
          <p:cNvSpPr>
            <a:spLocks noGrp="1"/>
          </p:cNvSpPr>
          <p:nvPr>
            <p:ph type="body" sz="quarter" idx="4294967295"/>
          </p:nvPr>
        </p:nvSpPr>
        <p:spPr>
          <a:xfrm>
            <a:off x="6401258" y="4954588"/>
            <a:ext cx="2054225" cy="979487"/>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p>
        </p:txBody>
      </p:sp>
      <p:sp>
        <p:nvSpPr>
          <p:cNvPr id="50" name="Text Placeholder 2"/>
          <p:cNvSpPr>
            <a:spLocks noGrp="1"/>
          </p:cNvSpPr>
          <p:nvPr>
            <p:ph type="body" sz="quarter" idx="4294967295"/>
          </p:nvPr>
        </p:nvSpPr>
        <p:spPr>
          <a:xfrm>
            <a:off x="3938313" y="2309813"/>
            <a:ext cx="1473200" cy="274637"/>
          </a:xfrm>
        </p:spPr>
        <p:txBody>
          <a:bodyPr>
            <a:normAutofit lnSpcReduction="10000"/>
          </a:bodyPr>
          <a:lstStyle/>
          <a:p>
            <a:pPr marL="0" indent="0" algn="ctr">
              <a:buNone/>
            </a:pPr>
            <a:r>
              <a:rPr lang="en-US" sz="1400" dirty="0" smtClean="0">
                <a:solidFill>
                  <a:schemeClr val="tx1">
                    <a:lumMod val="65000"/>
                    <a:lumOff val="35000"/>
                  </a:schemeClr>
                </a:solidFill>
                <a:latin typeface="+mj-lt"/>
              </a:rPr>
              <a:t>START</a:t>
            </a:r>
            <a:endParaRPr lang="en-US" sz="1400" dirty="0">
              <a:solidFill>
                <a:schemeClr val="tx1">
                  <a:lumMod val="65000"/>
                  <a:lumOff val="35000"/>
                </a:schemeClr>
              </a:solidFill>
              <a:latin typeface="+mj-lt"/>
            </a:endParaRPr>
          </a:p>
        </p:txBody>
      </p:sp>
      <p:sp>
        <p:nvSpPr>
          <p:cNvPr id="52" name="Text Placeholder 2"/>
          <p:cNvSpPr>
            <a:spLocks noGrp="1"/>
          </p:cNvSpPr>
          <p:nvPr>
            <p:ph type="body" sz="quarter" idx="4294967295"/>
          </p:nvPr>
        </p:nvSpPr>
        <p:spPr>
          <a:xfrm>
            <a:off x="9212824" y="2316163"/>
            <a:ext cx="1912376" cy="274637"/>
          </a:xfrm>
        </p:spPr>
        <p:txBody>
          <a:bodyPr>
            <a:noAutofit/>
          </a:bodyPr>
          <a:lstStyle/>
          <a:p>
            <a:pPr marL="0" indent="0" algn="ctr">
              <a:buNone/>
            </a:pPr>
            <a:r>
              <a:rPr lang="en-US" sz="1400" dirty="0" smtClean="0">
                <a:solidFill>
                  <a:schemeClr val="tx1">
                    <a:lumMod val="65000"/>
                    <a:lumOff val="35000"/>
                  </a:schemeClr>
                </a:solidFill>
                <a:latin typeface="+mj-lt"/>
              </a:rPr>
              <a:t>INTERNAL SOURCES</a:t>
            </a:r>
            <a:endParaRPr lang="en-US" sz="1400" dirty="0">
              <a:solidFill>
                <a:schemeClr val="tx1">
                  <a:lumMod val="65000"/>
                  <a:lumOff val="35000"/>
                </a:schemeClr>
              </a:solidFill>
              <a:latin typeface="+mj-lt"/>
            </a:endParaRPr>
          </a:p>
        </p:txBody>
      </p:sp>
      <p:sp>
        <p:nvSpPr>
          <p:cNvPr id="44" name="Text Placeholder 2"/>
          <p:cNvSpPr>
            <a:spLocks noGrp="1"/>
          </p:cNvSpPr>
          <p:nvPr>
            <p:ph type="body" sz="quarter" idx="4294967295"/>
          </p:nvPr>
        </p:nvSpPr>
        <p:spPr>
          <a:xfrm>
            <a:off x="1177960" y="4594225"/>
            <a:ext cx="1473200" cy="292100"/>
          </a:xfrm>
        </p:spPr>
        <p:txBody>
          <a:bodyPr>
            <a:noAutofit/>
          </a:bodyPr>
          <a:lstStyle/>
          <a:p>
            <a:pPr marL="0" indent="0" algn="ctr">
              <a:buNone/>
            </a:pPr>
            <a:r>
              <a:rPr lang="en-US" sz="1400" dirty="0" smtClean="0">
                <a:solidFill>
                  <a:schemeClr val="tx1">
                    <a:lumMod val="65000"/>
                    <a:lumOff val="35000"/>
                  </a:schemeClr>
                </a:solidFill>
                <a:latin typeface="+mj-lt"/>
              </a:rPr>
              <a:t>CONCEPT</a:t>
            </a:r>
            <a:endParaRPr lang="en-US" sz="1400" dirty="0">
              <a:solidFill>
                <a:schemeClr val="tx1">
                  <a:lumMod val="65000"/>
                  <a:lumOff val="35000"/>
                </a:schemeClr>
              </a:solidFill>
              <a:latin typeface="+mj-lt"/>
            </a:endParaRPr>
          </a:p>
        </p:txBody>
      </p:sp>
      <p:sp>
        <p:nvSpPr>
          <p:cNvPr id="22" name="Text Placeholder 21"/>
          <p:cNvSpPr>
            <a:spLocks noGrp="1"/>
          </p:cNvSpPr>
          <p:nvPr>
            <p:ph type="body" sz="quarter" idx="19"/>
          </p:nvPr>
        </p:nvSpPr>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
        <p:nvSpPr>
          <p:cNvPr id="63" name="Text Placeholder 2"/>
          <p:cNvSpPr txBox="1">
            <a:spLocks/>
          </p:cNvSpPr>
          <p:nvPr/>
        </p:nvSpPr>
        <p:spPr>
          <a:xfrm>
            <a:off x="6683066" y="4594225"/>
            <a:ext cx="1473200" cy="292100"/>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65000"/>
                    <a:lumOff val="35000"/>
                  </a:schemeClr>
                </a:solidFill>
                <a:latin typeface="+mj-lt"/>
              </a:rPr>
              <a:t>JOIN PARTNER</a:t>
            </a:r>
            <a:endParaRPr lang="en-US" sz="1400" dirty="0">
              <a:solidFill>
                <a:schemeClr val="tx1">
                  <a:lumMod val="65000"/>
                  <a:lumOff val="35000"/>
                </a:schemeClr>
              </a:solidFill>
              <a:latin typeface="+mj-lt"/>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126054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wipe(left)">
                                      <p:cBhvr>
                                        <p:cTn id="7" dur="500"/>
                                        <p:tgtEl>
                                          <p:spTgt spid="1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9"/>
                                        </p:tgtEl>
                                        <p:attrNameLst>
                                          <p:attrName>style.visibility</p:attrName>
                                        </p:attrNameLst>
                                      </p:cBhvr>
                                      <p:to>
                                        <p:strVal val="visible"/>
                                      </p:to>
                                    </p:set>
                                    <p:animEffect transition="in" filter="fade">
                                      <p:cBhvr>
                                        <p:cTn id="11" dur="500"/>
                                        <p:tgtEl>
                                          <p:spTgt spid="1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2">
                                            <p:txEl>
                                              <p:pRg st="0" end="0"/>
                                            </p:txEl>
                                          </p:spTgt>
                                        </p:tgtEl>
                                        <p:attrNameLst>
                                          <p:attrName>style.visibility</p:attrName>
                                        </p:attrNameLst>
                                      </p:cBhvr>
                                      <p:to>
                                        <p:strVal val="visible"/>
                                      </p:to>
                                    </p:set>
                                    <p:animEffect transition="in" filter="fade">
                                      <p:cBhvr>
                                        <p:cTn id="15" dur="500"/>
                                        <p:tgtEl>
                                          <p:spTgt spid="172">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fade">
                                      <p:cBhvr>
                                        <p:cTn id="19" dur="500"/>
                                        <p:tgtEl>
                                          <p:spTgt spid="15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4">
                                            <p:txEl>
                                              <p:pRg st="0" end="0"/>
                                            </p:txEl>
                                          </p:spTgt>
                                        </p:tgtEl>
                                        <p:attrNameLst>
                                          <p:attrName>style.visibility</p:attrName>
                                        </p:attrNameLst>
                                      </p:cBhvr>
                                      <p:to>
                                        <p:strVal val="visible"/>
                                      </p:to>
                                    </p:set>
                                    <p:animEffect transition="in" filter="fade">
                                      <p:cBhvr>
                                        <p:cTn id="23" dur="500"/>
                                        <p:tgtEl>
                                          <p:spTgt spid="44">
                                            <p:txEl>
                                              <p:pRg st="0" end="0"/>
                                            </p:tx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70">
                                            <p:txEl>
                                              <p:pRg st="0" end="0"/>
                                            </p:txEl>
                                          </p:spTgt>
                                        </p:tgtEl>
                                        <p:attrNameLst>
                                          <p:attrName>style.visibility</p:attrName>
                                        </p:attrNameLst>
                                      </p:cBhvr>
                                      <p:to>
                                        <p:strVal val="visible"/>
                                      </p:to>
                                    </p:set>
                                    <p:animEffect transition="in" filter="wipe(up)">
                                      <p:cBhvr>
                                        <p:cTn id="27" dur="500"/>
                                        <p:tgtEl>
                                          <p:spTgt spid="170">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4"/>
                                        </p:tgtEl>
                                        <p:attrNameLst>
                                          <p:attrName>style.visibility</p:attrName>
                                        </p:attrNameLst>
                                      </p:cBhvr>
                                      <p:to>
                                        <p:strVal val="visible"/>
                                      </p:to>
                                    </p:set>
                                    <p:animEffect transition="in" filter="wipe(left)">
                                      <p:cBhvr>
                                        <p:cTn id="31" dur="500"/>
                                        <p:tgtEl>
                                          <p:spTgt spid="14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8"/>
                                        </p:tgtEl>
                                        <p:attrNameLst>
                                          <p:attrName>style.visibility</p:attrName>
                                        </p:attrNameLst>
                                      </p:cBhvr>
                                      <p:to>
                                        <p:strVal val="visible"/>
                                      </p:to>
                                    </p:set>
                                    <p:animEffect transition="in" filter="fade">
                                      <p:cBhvr>
                                        <p:cTn id="35" dur="500"/>
                                        <p:tgtEl>
                                          <p:spTgt spid="14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75">
                                            <p:txEl>
                                              <p:pRg st="0" end="0"/>
                                            </p:txEl>
                                          </p:spTgt>
                                        </p:tgtEl>
                                        <p:attrNameLst>
                                          <p:attrName>style.visibility</p:attrName>
                                        </p:attrNameLst>
                                      </p:cBhvr>
                                      <p:to>
                                        <p:strVal val="visible"/>
                                      </p:to>
                                    </p:set>
                                    <p:animEffect transition="in" filter="fade">
                                      <p:cBhvr>
                                        <p:cTn id="39" dur="500"/>
                                        <p:tgtEl>
                                          <p:spTgt spid="175">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52"/>
                                        </p:tgtEl>
                                        <p:attrNameLst>
                                          <p:attrName>style.visibility</p:attrName>
                                        </p:attrNameLst>
                                      </p:cBhvr>
                                      <p:to>
                                        <p:strVal val="visible"/>
                                      </p:to>
                                    </p:set>
                                    <p:animEffect transition="in" filter="fade">
                                      <p:cBhvr>
                                        <p:cTn id="43" dur="500"/>
                                        <p:tgtEl>
                                          <p:spTgt spid="152"/>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68">
                                            <p:txEl>
                                              <p:pRg st="0" end="0"/>
                                            </p:txEl>
                                          </p:spTgt>
                                        </p:tgtEl>
                                        <p:attrNameLst>
                                          <p:attrName>style.visibility</p:attrName>
                                        </p:attrNameLst>
                                      </p:cBhvr>
                                      <p:to>
                                        <p:strVal val="visible"/>
                                      </p:to>
                                    </p:set>
                                    <p:animEffect transition="in" filter="wipe(down)">
                                      <p:cBhvr>
                                        <p:cTn id="47" dur="500"/>
                                        <p:tgtEl>
                                          <p:spTgt spid="168">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45"/>
                                        </p:tgtEl>
                                        <p:attrNameLst>
                                          <p:attrName>style.visibility</p:attrName>
                                        </p:attrNameLst>
                                      </p:cBhvr>
                                      <p:to>
                                        <p:strVal val="visible"/>
                                      </p:to>
                                    </p:set>
                                    <p:animEffect transition="in" filter="wipe(left)">
                                      <p:cBhvr>
                                        <p:cTn id="55" dur="500"/>
                                        <p:tgtEl>
                                          <p:spTgt spid="145"/>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57"/>
                                        </p:tgtEl>
                                        <p:attrNameLst>
                                          <p:attrName>style.visibility</p:attrName>
                                        </p:attrNameLst>
                                      </p:cBhvr>
                                      <p:to>
                                        <p:strVal val="visible"/>
                                      </p:to>
                                    </p:set>
                                    <p:animEffect transition="in" filter="fade">
                                      <p:cBhvr>
                                        <p:cTn id="59" dur="500"/>
                                        <p:tgtEl>
                                          <p:spTgt spid="157"/>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73">
                                            <p:txEl>
                                              <p:pRg st="0" end="0"/>
                                            </p:txEl>
                                          </p:spTgt>
                                        </p:tgtEl>
                                        <p:attrNameLst>
                                          <p:attrName>style.visibility</p:attrName>
                                        </p:attrNameLst>
                                      </p:cBhvr>
                                      <p:to>
                                        <p:strVal val="visible"/>
                                      </p:to>
                                    </p:set>
                                    <p:animEffect transition="in" filter="fade">
                                      <p:cBhvr>
                                        <p:cTn id="63" dur="500"/>
                                        <p:tgtEl>
                                          <p:spTgt spid="173">
                                            <p:txEl>
                                              <p:pRg st="0" end="0"/>
                                            </p:txEl>
                                          </p:spTgt>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55"/>
                                        </p:tgtEl>
                                        <p:attrNameLst>
                                          <p:attrName>style.visibility</p:attrName>
                                        </p:attrNameLst>
                                      </p:cBhvr>
                                      <p:to>
                                        <p:strVal val="visible"/>
                                      </p:to>
                                    </p:set>
                                    <p:animEffect transition="in" filter="fade">
                                      <p:cBhvr>
                                        <p:cTn id="67" dur="500"/>
                                        <p:tgtEl>
                                          <p:spTgt spid="155"/>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71">
                                            <p:txEl>
                                              <p:pRg st="0" end="0"/>
                                            </p:txEl>
                                          </p:spTgt>
                                        </p:tgtEl>
                                        <p:attrNameLst>
                                          <p:attrName>style.visibility</p:attrName>
                                        </p:attrNameLst>
                                      </p:cBhvr>
                                      <p:to>
                                        <p:strVal val="visible"/>
                                      </p:to>
                                    </p:set>
                                    <p:animEffect transition="in" filter="wipe(up)">
                                      <p:cBhvr>
                                        <p:cTn id="71" dur="500"/>
                                        <p:tgtEl>
                                          <p:spTgt spid="171">
                                            <p:txEl>
                                              <p:pRg st="0" end="0"/>
                                            </p:txEl>
                                          </p:spTgt>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46"/>
                                        </p:tgtEl>
                                        <p:attrNameLst>
                                          <p:attrName>style.visibility</p:attrName>
                                        </p:attrNameLst>
                                      </p:cBhvr>
                                      <p:to>
                                        <p:strVal val="visible"/>
                                      </p:to>
                                    </p:set>
                                    <p:animEffect transition="in" filter="wipe(left)">
                                      <p:cBhvr>
                                        <p:cTn id="75" dur="500"/>
                                        <p:tgtEl>
                                          <p:spTgt spid="14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58"/>
                                        </p:tgtEl>
                                        <p:attrNameLst>
                                          <p:attrName>style.visibility</p:attrName>
                                        </p:attrNameLst>
                                      </p:cBhvr>
                                      <p:to>
                                        <p:strVal val="visible"/>
                                      </p:to>
                                    </p:set>
                                    <p:animEffect transition="in" filter="fade">
                                      <p:cBhvr>
                                        <p:cTn id="79" dur="500"/>
                                        <p:tgtEl>
                                          <p:spTgt spid="158"/>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74">
                                            <p:txEl>
                                              <p:pRg st="0" end="0"/>
                                            </p:txEl>
                                          </p:spTgt>
                                        </p:tgtEl>
                                        <p:attrNameLst>
                                          <p:attrName>style.visibility</p:attrName>
                                        </p:attrNameLst>
                                      </p:cBhvr>
                                      <p:to>
                                        <p:strVal val="visible"/>
                                      </p:to>
                                    </p:set>
                                    <p:animEffect transition="in" filter="fade">
                                      <p:cBhvr>
                                        <p:cTn id="83" dur="500"/>
                                        <p:tgtEl>
                                          <p:spTgt spid="174">
                                            <p:txEl>
                                              <p:pRg st="0" end="0"/>
                                            </p:txEl>
                                          </p:spTgt>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156"/>
                                        </p:tgtEl>
                                        <p:attrNameLst>
                                          <p:attrName>style.visibility</p:attrName>
                                        </p:attrNameLst>
                                      </p:cBhvr>
                                      <p:to>
                                        <p:strVal val="visible"/>
                                      </p:to>
                                    </p:set>
                                    <p:animEffect transition="in" filter="fade">
                                      <p:cBhvr>
                                        <p:cTn id="87" dur="500"/>
                                        <p:tgtEl>
                                          <p:spTgt spid="156"/>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169">
                                            <p:txEl>
                                              <p:pRg st="0" end="0"/>
                                            </p:txEl>
                                          </p:spTgt>
                                        </p:tgtEl>
                                        <p:attrNameLst>
                                          <p:attrName>style.visibility</p:attrName>
                                        </p:attrNameLst>
                                      </p:cBhvr>
                                      <p:to>
                                        <p:strVal val="visible"/>
                                      </p:to>
                                    </p:set>
                                    <p:animEffect transition="in" filter="wipe(down)">
                                      <p:cBhvr>
                                        <p:cTn id="91" dur="500"/>
                                        <p:tgtEl>
                                          <p:spTgt spid="169">
                                            <p:txEl>
                                              <p:pRg st="0" end="0"/>
                                            </p:txEl>
                                          </p:spTgt>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52">
                                            <p:txEl>
                                              <p:pRg st="0" end="0"/>
                                            </p:txEl>
                                          </p:spTgt>
                                        </p:tgtEl>
                                        <p:attrNameLst>
                                          <p:attrName>style.visibility</p:attrName>
                                        </p:attrNameLst>
                                      </p:cBhvr>
                                      <p:to>
                                        <p:strVal val="visible"/>
                                      </p:to>
                                    </p:set>
                                    <p:animEffect transition="in" filter="fade">
                                      <p:cBhvr>
                                        <p:cTn id="95" dur="500"/>
                                        <p:tgtEl>
                                          <p:spTgt spid="52">
                                            <p:txEl>
                                              <p:pRg st="0" end="0"/>
                                            </p:txEl>
                                          </p:spTgt>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147"/>
                                        </p:tgtEl>
                                        <p:attrNameLst>
                                          <p:attrName>style.visibility</p:attrName>
                                        </p:attrNameLst>
                                      </p:cBhvr>
                                      <p:to>
                                        <p:strVal val="visible"/>
                                      </p:to>
                                    </p:set>
                                    <p:animEffect transition="in" filter="wipe(left)">
                                      <p:cBhvr>
                                        <p:cTn id="99" dur="500"/>
                                        <p:tgtEl>
                                          <p:spTgt spid="147"/>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63">
                                            <p:txEl>
                                              <p:pRg st="0" end="0"/>
                                            </p:txEl>
                                          </p:spTgt>
                                        </p:tgtEl>
                                        <p:attrNameLst>
                                          <p:attrName>style.visibility</p:attrName>
                                        </p:attrNameLst>
                                      </p:cBhvr>
                                      <p:to>
                                        <p:strVal val="visible"/>
                                      </p:to>
                                    </p:set>
                                    <p:animEffect transition="in" filter="fade">
                                      <p:cBhvr>
                                        <p:cTn id="103"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4" grpId="0" animBg="1"/>
      <p:bldP spid="145" grpId="0" animBg="1"/>
      <p:bldP spid="146" grpId="0" animBg="1"/>
      <p:bldP spid="147" grpId="0" animBg="1"/>
      <p:bldP spid="148" grpId="0" animBg="1"/>
      <p:bldP spid="149" grpId="0" animBg="1"/>
      <p:bldP spid="151" grpId="0" animBg="1"/>
      <p:bldP spid="152" grpId="0" animBg="1"/>
      <p:bldP spid="155" grpId="0" animBg="1"/>
      <p:bldP spid="156" grpId="0" animBg="1"/>
      <p:bldP spid="157" grpId="0" animBg="1"/>
      <p:bldP spid="158" grpId="0" animBg="1"/>
      <p:bldP spid="173" grpId="0" build="p"/>
      <p:bldP spid="172" grpId="0" build="p"/>
      <p:bldP spid="175" grpId="0" build="p"/>
      <p:bldP spid="174" grpId="0" build="p"/>
      <p:bldP spid="168" grpId="0" build="p"/>
      <p:bldP spid="169" grpId="0" build="p"/>
      <p:bldP spid="170" grpId="0" build="p"/>
      <p:bldP spid="171" grpId="0" build="p"/>
      <p:bldP spid="50" grpId="0" build="p"/>
      <p:bldP spid="52" grpId="0" build="p"/>
      <p:bldP spid="44" grpId="0" build="p"/>
      <p:bldP spid="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362"/>
          <p:cNvSpPr/>
          <p:nvPr/>
        </p:nvSpPr>
        <p:spPr>
          <a:xfrm>
            <a:off x="11790" y="3914488"/>
            <a:ext cx="1864854"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64" name="Rectangle 63"/>
          <p:cNvSpPr/>
          <p:nvPr/>
        </p:nvSpPr>
        <p:spPr>
          <a:xfrm>
            <a:off x="894188" y="2310021"/>
            <a:ext cx="2054684"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43" name="Shape 364"/>
          <p:cNvSpPr/>
          <p:nvPr/>
        </p:nvSpPr>
        <p:spPr>
          <a:xfrm>
            <a:off x="894187" y="3274418"/>
            <a:ext cx="2054684" cy="394144"/>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44" name="Shape 367"/>
          <p:cNvSpPr/>
          <p:nvPr/>
        </p:nvSpPr>
        <p:spPr>
          <a:xfrm>
            <a:off x="1965029" y="3914488"/>
            <a:ext cx="2661715"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5" name="Shape 368"/>
          <p:cNvSpPr/>
          <p:nvPr/>
        </p:nvSpPr>
        <p:spPr>
          <a:xfrm>
            <a:off x="4715125" y="3914488"/>
            <a:ext cx="2660350"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6" name="Shape 369"/>
          <p:cNvSpPr/>
          <p:nvPr/>
        </p:nvSpPr>
        <p:spPr>
          <a:xfrm>
            <a:off x="7463859" y="3914488"/>
            <a:ext cx="2661715"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7" name="Shape 370"/>
          <p:cNvSpPr/>
          <p:nvPr/>
        </p:nvSpPr>
        <p:spPr>
          <a:xfrm>
            <a:off x="10213954" y="3914488"/>
            <a:ext cx="1979004" cy="82315"/>
          </a:xfrm>
          <a:prstGeom prst="rect">
            <a:avLst/>
          </a:prstGeom>
          <a:solidFill>
            <a:schemeClr val="tx1">
              <a:alpha val="49595"/>
            </a:schemeClr>
          </a:solidFill>
          <a:ln w="12700">
            <a:miter lim="400000"/>
          </a:ln>
        </p:spPr>
        <p:txBody>
          <a:bodyPr lIns="50800" tIns="50800" rIns="50800" bIns="50800" anchor="ctr"/>
          <a:lstStyle/>
          <a:p>
            <a:pPr lvl="0"/>
            <a:endParaRPr sz="3599"/>
          </a:p>
        </p:txBody>
      </p:sp>
      <p:sp>
        <p:nvSpPr>
          <p:cNvPr id="148" name="Shape 371"/>
          <p:cNvSpPr/>
          <p:nvPr/>
        </p:nvSpPr>
        <p:spPr>
          <a:xfrm>
            <a:off x="4626742"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149" name="Shape 372"/>
          <p:cNvSpPr/>
          <p:nvPr/>
        </p:nvSpPr>
        <p:spPr>
          <a:xfrm>
            <a:off x="1876644"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50800" tIns="50800" rIns="50800" bIns="50800" anchor="ctr"/>
          <a:lstStyle/>
          <a:p>
            <a:pPr lvl="0"/>
            <a:endParaRPr sz="3599"/>
          </a:p>
        </p:txBody>
      </p:sp>
      <p:sp>
        <p:nvSpPr>
          <p:cNvPr id="39" name="Rectangle 38"/>
          <p:cNvSpPr/>
          <p:nvPr/>
        </p:nvSpPr>
        <p:spPr>
          <a:xfrm>
            <a:off x="3647571" y="4676216"/>
            <a:ext cx="2049645"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0" name="Shape 374"/>
          <p:cNvSpPr/>
          <p:nvPr/>
        </p:nvSpPr>
        <p:spPr>
          <a:xfrm rot="10800000">
            <a:off x="3642981" y="4295330"/>
            <a:ext cx="2054685" cy="394144"/>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1" name="Shape 377"/>
          <p:cNvSpPr/>
          <p:nvPr/>
        </p:nvSpPr>
        <p:spPr>
          <a:xfrm rot="10800000">
            <a:off x="894247" y="4295413"/>
            <a:ext cx="2054685"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2" name="Shape 381"/>
          <p:cNvSpPr/>
          <p:nvPr/>
        </p:nvSpPr>
        <p:spPr>
          <a:xfrm>
            <a:off x="3642840" y="3588955"/>
            <a:ext cx="2054684"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61" name="Rectangle 160"/>
          <p:cNvSpPr/>
          <p:nvPr/>
        </p:nvSpPr>
        <p:spPr>
          <a:xfrm>
            <a:off x="6400799" y="2316713"/>
            <a:ext cx="2039599"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3" name="Shape 386"/>
          <p:cNvSpPr/>
          <p:nvPr/>
        </p:nvSpPr>
        <p:spPr>
          <a:xfrm>
            <a:off x="6393015" y="3274416"/>
            <a:ext cx="2054684" cy="394145"/>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40" name="Rectangle 39"/>
          <p:cNvSpPr/>
          <p:nvPr/>
        </p:nvSpPr>
        <p:spPr>
          <a:xfrm>
            <a:off x="9154181" y="4673388"/>
            <a:ext cx="2039599" cy="99639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154" name="Shape 390"/>
          <p:cNvSpPr/>
          <p:nvPr/>
        </p:nvSpPr>
        <p:spPr>
          <a:xfrm rot="10800000">
            <a:off x="9154506" y="4295331"/>
            <a:ext cx="2041847" cy="394145"/>
          </a:xfrm>
          <a:custGeom>
            <a:avLst/>
            <a:gdLst/>
            <a:ahLst/>
            <a:cxnLst>
              <a:cxn ang="0">
                <a:pos x="wd2" y="hd2"/>
              </a:cxn>
              <a:cxn ang="5400000">
                <a:pos x="wd2" y="hd2"/>
              </a:cxn>
              <a:cxn ang="10800000">
                <a:pos x="wd2" y="hd2"/>
              </a:cxn>
              <a:cxn ang="16200000">
                <a:pos x="wd2" y="hd2"/>
              </a:cxn>
            </a:cxnLst>
            <a:rect l="0" t="0" r="r" b="b"/>
            <a:pathLst>
              <a:path w="21600" h="21600" extrusionOk="0">
                <a:moveTo>
                  <a:pt x="328" y="0"/>
                </a:moveTo>
                <a:cubicBezTo>
                  <a:pt x="147" y="0"/>
                  <a:pt x="0" y="766"/>
                  <a:pt x="0" y="1711"/>
                </a:cubicBezTo>
                <a:lnTo>
                  <a:pt x="0" y="16685"/>
                </a:lnTo>
                <a:cubicBezTo>
                  <a:pt x="0" y="17629"/>
                  <a:pt x="147" y="18395"/>
                  <a:pt x="328" y="18395"/>
                </a:cubicBezTo>
                <a:lnTo>
                  <a:pt x="10225" y="18395"/>
                </a:lnTo>
                <a:lnTo>
                  <a:pt x="10794" y="21600"/>
                </a:lnTo>
                <a:lnTo>
                  <a:pt x="11363" y="18395"/>
                </a:lnTo>
                <a:lnTo>
                  <a:pt x="21272" y="18395"/>
                </a:lnTo>
                <a:cubicBezTo>
                  <a:pt x="21453" y="18395"/>
                  <a:pt x="21600" y="17629"/>
                  <a:pt x="21600" y="16685"/>
                </a:cubicBezTo>
                <a:lnTo>
                  <a:pt x="21600" y="1711"/>
                </a:lnTo>
                <a:cubicBezTo>
                  <a:pt x="21600" y="766"/>
                  <a:pt x="21453" y="0"/>
                  <a:pt x="21272" y="0"/>
                </a:cubicBezTo>
                <a:lnTo>
                  <a:pt x="328"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5" name="Shape 393"/>
          <p:cNvSpPr/>
          <p:nvPr/>
        </p:nvSpPr>
        <p:spPr>
          <a:xfrm rot="10800000">
            <a:off x="6393077" y="4295413"/>
            <a:ext cx="2054685"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6" name="Shape 397"/>
          <p:cNvSpPr/>
          <p:nvPr/>
        </p:nvSpPr>
        <p:spPr>
          <a:xfrm>
            <a:off x="9141670" y="3588955"/>
            <a:ext cx="2054684" cy="82385"/>
          </a:xfrm>
          <a:custGeom>
            <a:avLst/>
            <a:gdLst/>
            <a:ahLst/>
            <a:cxnLst>
              <a:cxn ang="0">
                <a:pos x="wd2" y="hd2"/>
              </a:cxn>
              <a:cxn ang="5400000">
                <a:pos x="wd2" y="hd2"/>
              </a:cxn>
              <a:cxn ang="10800000">
                <a:pos x="wd2" y="hd2"/>
              </a:cxn>
              <a:cxn ang="16200000">
                <a:pos x="wd2" y="hd2"/>
              </a:cxn>
            </a:cxnLst>
            <a:rect l="0" t="0" r="r" b="b"/>
            <a:pathLst>
              <a:path w="21600" h="21600" extrusionOk="0">
                <a:moveTo>
                  <a:pt x="125" y="0"/>
                </a:moveTo>
                <a:cubicBezTo>
                  <a:pt x="55" y="0"/>
                  <a:pt x="0" y="1376"/>
                  <a:pt x="0" y="3108"/>
                </a:cubicBezTo>
                <a:cubicBezTo>
                  <a:pt x="0" y="4837"/>
                  <a:pt x="55" y="6268"/>
                  <a:pt x="125" y="6268"/>
                </a:cubicBezTo>
                <a:lnTo>
                  <a:pt x="10225" y="6268"/>
                </a:lnTo>
                <a:lnTo>
                  <a:pt x="10794" y="21600"/>
                </a:lnTo>
                <a:lnTo>
                  <a:pt x="11363" y="6268"/>
                </a:lnTo>
                <a:lnTo>
                  <a:pt x="21475" y="6268"/>
                </a:lnTo>
                <a:cubicBezTo>
                  <a:pt x="21545" y="6268"/>
                  <a:pt x="21600" y="4840"/>
                  <a:pt x="21600" y="3108"/>
                </a:cubicBezTo>
                <a:cubicBezTo>
                  <a:pt x="21600" y="1379"/>
                  <a:pt x="21545" y="0"/>
                  <a:pt x="21475" y="0"/>
                </a:cubicBezTo>
                <a:lnTo>
                  <a:pt x="125" y="0"/>
                </a:lnTo>
                <a:close/>
              </a:path>
            </a:pathLst>
          </a:cu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57" name="Shape 401"/>
          <p:cNvSpPr/>
          <p:nvPr/>
        </p:nvSpPr>
        <p:spPr>
          <a:xfrm>
            <a:off x="7375474"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158" name="Shape 402"/>
          <p:cNvSpPr/>
          <p:nvPr/>
        </p:nvSpPr>
        <p:spPr>
          <a:xfrm>
            <a:off x="10125571" y="3911451"/>
            <a:ext cx="88384" cy="883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50800" tIns="50800" rIns="50800" bIns="50800" anchor="ctr"/>
          <a:lstStyle/>
          <a:p>
            <a:pPr lvl="0"/>
            <a:endParaRPr sz="3599"/>
          </a:p>
        </p:txBody>
      </p:sp>
      <p:sp>
        <p:nvSpPr>
          <p:cNvPr id="173" name="Text Placeholder 4"/>
          <p:cNvSpPr>
            <a:spLocks noGrp="1"/>
          </p:cNvSpPr>
          <p:nvPr>
            <p:ph type="body" sz="quarter" idx="4294967295"/>
          </p:nvPr>
        </p:nvSpPr>
        <p:spPr>
          <a:xfrm>
            <a:off x="6395062" y="3279931"/>
            <a:ext cx="2052637" cy="331788"/>
          </a:xfrm>
        </p:spPr>
        <p:txBody>
          <a:bodyPr wrap="square" anchor="ctr">
            <a:normAutofit/>
          </a:bodyPr>
          <a:lstStyle/>
          <a:p>
            <a:pPr marL="0" indent="0" algn="ctr">
              <a:lnSpc>
                <a:spcPct val="100000"/>
              </a:lnSpc>
              <a:spcBef>
                <a:spcPts val="0"/>
              </a:spcBef>
              <a:buNone/>
            </a:pPr>
            <a:r>
              <a:rPr lang="en-GB" sz="1200" dirty="0" smtClean="0">
                <a:solidFill>
                  <a:schemeClr val="bg1"/>
                </a:solidFill>
                <a:latin typeface="+mj-lt"/>
              </a:rPr>
              <a:t>2016</a:t>
            </a:r>
            <a:endParaRPr lang="en-GB" sz="1200" dirty="0">
              <a:solidFill>
                <a:schemeClr val="bg1"/>
              </a:solidFill>
              <a:latin typeface="+mj-lt"/>
            </a:endParaRPr>
          </a:p>
        </p:txBody>
      </p:sp>
      <p:sp>
        <p:nvSpPr>
          <p:cNvPr id="172" name="Text Placeholder 4"/>
          <p:cNvSpPr>
            <a:spLocks noGrp="1"/>
          </p:cNvSpPr>
          <p:nvPr>
            <p:ph type="body" sz="quarter" idx="4294967295"/>
          </p:nvPr>
        </p:nvSpPr>
        <p:spPr>
          <a:xfrm>
            <a:off x="894517" y="3281363"/>
            <a:ext cx="2052638" cy="331787"/>
          </a:xfrm>
        </p:spPr>
        <p:txBody>
          <a:bodyPr wrap="square" anchor="ctr">
            <a:normAutofit/>
          </a:bodyPr>
          <a:lstStyle/>
          <a:p>
            <a:pPr marL="0" indent="0" algn="ctr">
              <a:lnSpc>
                <a:spcPct val="100000"/>
              </a:lnSpc>
              <a:spcBef>
                <a:spcPts val="0"/>
              </a:spcBef>
              <a:buNone/>
            </a:pPr>
            <a:r>
              <a:rPr lang="en-GB" sz="1200" dirty="0" smtClean="0">
                <a:solidFill>
                  <a:schemeClr val="bg1"/>
                </a:solidFill>
                <a:latin typeface="+mj-lt"/>
              </a:rPr>
              <a:t>2012</a:t>
            </a:r>
            <a:endParaRPr lang="en-GB" sz="1200" dirty="0">
              <a:solidFill>
                <a:schemeClr val="bg1"/>
              </a:solidFill>
              <a:latin typeface="+mj-lt"/>
            </a:endParaRPr>
          </a:p>
        </p:txBody>
      </p:sp>
      <p:sp>
        <p:nvSpPr>
          <p:cNvPr id="175" name="Text Placeholder 4"/>
          <p:cNvSpPr>
            <a:spLocks noGrp="1"/>
          </p:cNvSpPr>
          <p:nvPr>
            <p:ph type="body" sz="quarter" idx="4294967295"/>
          </p:nvPr>
        </p:nvSpPr>
        <p:spPr>
          <a:xfrm>
            <a:off x="3647098" y="4359275"/>
            <a:ext cx="2052638" cy="331788"/>
          </a:xfrm>
        </p:spPr>
        <p:txBody>
          <a:bodyPr wrap="square" anchor="ctr">
            <a:normAutofit/>
          </a:bodyPr>
          <a:lstStyle/>
          <a:p>
            <a:pPr marL="0" indent="0" algn="ctr">
              <a:lnSpc>
                <a:spcPct val="100000"/>
              </a:lnSpc>
              <a:spcBef>
                <a:spcPts val="0"/>
              </a:spcBef>
              <a:buNone/>
            </a:pPr>
            <a:r>
              <a:rPr lang="en-GB" sz="1200" dirty="0" smtClean="0">
                <a:solidFill>
                  <a:schemeClr val="bg1"/>
                </a:solidFill>
                <a:latin typeface="+mj-lt"/>
              </a:rPr>
              <a:t>2014</a:t>
            </a:r>
            <a:endParaRPr lang="en-GB" sz="1200" dirty="0">
              <a:solidFill>
                <a:schemeClr val="bg1"/>
              </a:solidFill>
              <a:latin typeface="+mj-lt"/>
            </a:endParaRPr>
          </a:p>
        </p:txBody>
      </p:sp>
      <p:sp>
        <p:nvSpPr>
          <p:cNvPr id="174" name="Text Placeholder 4"/>
          <p:cNvSpPr>
            <a:spLocks noGrp="1"/>
          </p:cNvSpPr>
          <p:nvPr>
            <p:ph type="body" sz="quarter" idx="4294967295"/>
          </p:nvPr>
        </p:nvSpPr>
        <p:spPr>
          <a:xfrm>
            <a:off x="9149142" y="4354513"/>
            <a:ext cx="2052637" cy="331787"/>
          </a:xfrm>
        </p:spPr>
        <p:txBody>
          <a:bodyPr wrap="square" anchor="ctr">
            <a:normAutofit/>
          </a:bodyPr>
          <a:lstStyle/>
          <a:p>
            <a:pPr marL="0" indent="0" algn="ctr">
              <a:lnSpc>
                <a:spcPct val="100000"/>
              </a:lnSpc>
              <a:spcBef>
                <a:spcPts val="0"/>
              </a:spcBef>
              <a:buNone/>
            </a:pPr>
            <a:r>
              <a:rPr lang="en-GB" sz="1200" dirty="0" smtClean="0">
                <a:solidFill>
                  <a:schemeClr val="bg1"/>
                </a:solidFill>
                <a:latin typeface="+mj-lt"/>
              </a:rPr>
              <a:t>2018</a:t>
            </a:r>
            <a:endParaRPr lang="en-GB" sz="1200" dirty="0">
              <a:solidFill>
                <a:schemeClr val="bg1"/>
              </a:solidFill>
              <a:latin typeface="+mj-lt"/>
            </a:endParaRPr>
          </a:p>
        </p:txBody>
      </p:sp>
      <p:sp>
        <p:nvSpPr>
          <p:cNvPr id="168" name="Text Placeholder 1"/>
          <p:cNvSpPr>
            <a:spLocks noGrp="1"/>
          </p:cNvSpPr>
          <p:nvPr>
            <p:ph type="body" sz="quarter" idx="4294967295"/>
          </p:nvPr>
        </p:nvSpPr>
        <p:spPr>
          <a:xfrm>
            <a:off x="3639939" y="2616200"/>
            <a:ext cx="2054225" cy="781050"/>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a:t>
            </a:r>
            <a:r>
              <a:rPr lang="en-GB" sz="1050" dirty="0" err="1" smtClean="0">
                <a:solidFill>
                  <a:schemeClr val="tx1">
                    <a:lumMod val="65000"/>
                    <a:lumOff val="35000"/>
                  </a:schemeClr>
                </a:solidFill>
              </a:rPr>
              <a:t>lon</a:t>
            </a:r>
            <a:endParaRPr lang="en-GB" sz="1050" dirty="0">
              <a:solidFill>
                <a:schemeClr val="tx1">
                  <a:lumMod val="65000"/>
                  <a:lumOff val="35000"/>
                </a:schemeClr>
              </a:solidFill>
            </a:endParaRPr>
          </a:p>
        </p:txBody>
      </p:sp>
      <p:sp>
        <p:nvSpPr>
          <p:cNvPr id="169" name="Text Placeholder 1"/>
          <p:cNvSpPr>
            <a:spLocks noGrp="1"/>
          </p:cNvSpPr>
          <p:nvPr>
            <p:ph type="body" sz="quarter" idx="4294967295"/>
          </p:nvPr>
        </p:nvSpPr>
        <p:spPr>
          <a:xfrm>
            <a:off x="9154181" y="2560638"/>
            <a:ext cx="2055812" cy="781050"/>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a:t>
            </a:r>
            <a:r>
              <a:rPr lang="en-GB" sz="1050" dirty="0" smtClean="0">
                <a:solidFill>
                  <a:schemeClr val="tx1">
                    <a:lumMod val="65000"/>
                    <a:lumOff val="35000"/>
                  </a:schemeClr>
                </a:solidFill>
              </a:rPr>
              <a:t>long</a:t>
            </a:r>
            <a:endParaRPr lang="en-GB" sz="1050" dirty="0">
              <a:solidFill>
                <a:schemeClr val="tx1">
                  <a:lumMod val="65000"/>
                  <a:lumOff val="35000"/>
                </a:schemeClr>
              </a:solidFill>
            </a:endParaRPr>
          </a:p>
        </p:txBody>
      </p:sp>
      <p:sp>
        <p:nvSpPr>
          <p:cNvPr id="170" name="Text Placeholder 1"/>
          <p:cNvSpPr>
            <a:spLocks noGrp="1"/>
          </p:cNvSpPr>
          <p:nvPr>
            <p:ph type="body" sz="quarter" idx="4294967295"/>
          </p:nvPr>
        </p:nvSpPr>
        <p:spPr>
          <a:xfrm>
            <a:off x="894187" y="5010150"/>
            <a:ext cx="2054225" cy="979488"/>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p>
        </p:txBody>
      </p:sp>
      <p:sp>
        <p:nvSpPr>
          <p:cNvPr id="171" name="Text Placeholder 1"/>
          <p:cNvSpPr>
            <a:spLocks noGrp="1"/>
          </p:cNvSpPr>
          <p:nvPr>
            <p:ph type="body" sz="quarter" idx="4294967295"/>
          </p:nvPr>
        </p:nvSpPr>
        <p:spPr>
          <a:xfrm>
            <a:off x="6401258" y="4954588"/>
            <a:ext cx="2054225" cy="979487"/>
          </a:xfrm>
        </p:spPr>
        <p:txBody>
          <a:bodyPr vert="horz" lIns="0" tIns="45720" rIns="0" bIns="45720" rtlCol="0" anchor="t">
            <a:normAutofit/>
          </a:bodyPr>
          <a:lstStyle/>
          <a:p>
            <a:pPr marL="0" indent="0" algn="ctr">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r>
              <a:rPr lang="en-GB" sz="1050" dirty="0" err="1">
                <a:solidFill>
                  <a:schemeClr val="tx1">
                    <a:lumMod val="65000"/>
                    <a:lumOff val="35000"/>
                  </a:schemeClr>
                </a:solidFill>
              </a:rPr>
              <a:t>hana</a:t>
            </a:r>
            <a:r>
              <a:rPr lang="en-GB" sz="1050" dirty="0">
                <a:solidFill>
                  <a:schemeClr val="tx1">
                    <a:lumMod val="65000"/>
                    <a:lumOff val="35000"/>
                  </a:schemeClr>
                </a:solidFill>
              </a:rPr>
              <a:t> </a:t>
            </a:r>
            <a:r>
              <a:rPr lang="en-GB" sz="1050" dirty="0" err="1">
                <a:solidFill>
                  <a:schemeClr val="tx1">
                    <a:lumMod val="65000"/>
                    <a:lumOff val="35000"/>
                  </a:schemeClr>
                </a:solidFill>
              </a:rPr>
              <a:t>nken</a:t>
            </a:r>
            <a:r>
              <a:rPr lang="en-GB" sz="1050" dirty="0">
                <a:solidFill>
                  <a:schemeClr val="tx1">
                    <a:lumMod val="65000"/>
                    <a:lumOff val="35000"/>
                  </a:schemeClr>
                </a:solidFill>
              </a:rPr>
              <a:t> </a:t>
            </a:r>
            <a:r>
              <a:rPr lang="en-GB" sz="1050" dirty="0" err="1">
                <a:solidFill>
                  <a:schemeClr val="tx1">
                    <a:lumMod val="65000"/>
                    <a:lumOff val="35000"/>
                  </a:schemeClr>
                </a:solidFill>
              </a:rPr>
              <a:t>nyan</a:t>
            </a:r>
            <a:r>
              <a:rPr lang="en-GB" sz="1050" dirty="0">
                <a:solidFill>
                  <a:schemeClr val="tx1">
                    <a:lumMod val="65000"/>
                    <a:lumOff val="35000"/>
                  </a:schemeClr>
                </a:solidFill>
              </a:rPr>
              <a:t> yang here </a:t>
            </a:r>
            <a:r>
              <a:rPr lang="en-GB" sz="1050" dirty="0" err="1">
                <a:solidFill>
                  <a:schemeClr val="tx1">
                    <a:lumMod val="65000"/>
                    <a:lumOff val="35000"/>
                  </a:schemeClr>
                </a:solidFill>
              </a:rPr>
              <a:t>orBody</a:t>
            </a:r>
            <a:r>
              <a:rPr lang="en-GB" sz="1050" dirty="0">
                <a:solidFill>
                  <a:schemeClr val="tx1">
                    <a:lumMod val="65000"/>
                    <a:lumOff val="35000"/>
                  </a:schemeClr>
                </a:solidFill>
              </a:rPr>
              <a:t> text here or </a:t>
            </a:r>
            <a:r>
              <a:rPr lang="en-GB" sz="1050" dirty="0" err="1">
                <a:solidFill>
                  <a:schemeClr val="tx1">
                    <a:lumMod val="65000"/>
                    <a:lumOff val="35000"/>
                  </a:schemeClr>
                </a:solidFill>
              </a:rPr>
              <a:t>lookoloramet,lorem</a:t>
            </a:r>
            <a:r>
              <a:rPr lang="en-GB" sz="1050" dirty="0">
                <a:solidFill>
                  <a:schemeClr val="tx1">
                    <a:lumMod val="65000"/>
                    <a:lumOff val="35000"/>
                  </a:schemeClr>
                </a:solidFill>
              </a:rPr>
              <a:t>  long </a:t>
            </a:r>
          </a:p>
        </p:txBody>
      </p:sp>
      <p:sp>
        <p:nvSpPr>
          <p:cNvPr id="43" name="Rectangle 42"/>
          <p:cNvSpPr/>
          <p:nvPr/>
        </p:nvSpPr>
        <p:spPr>
          <a:xfrm>
            <a:off x="5697213" y="1133475"/>
            <a:ext cx="703586" cy="133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6" name="Text Placeholder 7"/>
          <p:cNvSpPr>
            <a:spLocks noGrp="1"/>
          </p:cNvSpPr>
          <p:nvPr>
            <p:ph type="body" sz="quarter" idx="4294967295"/>
          </p:nvPr>
        </p:nvSpPr>
        <p:spPr>
          <a:xfrm>
            <a:off x="1090615" y="4628856"/>
            <a:ext cx="1524000" cy="256723"/>
          </a:xfrm>
          <a:prstGeom prst="rect">
            <a:avLst/>
          </a:prstGeom>
        </p:spPr>
        <p:txBody>
          <a:bodyPr anchor="ctr">
            <a:normAutofit fontScale="92500" lnSpcReduction="10000"/>
          </a:bodyPr>
          <a:lstStyle/>
          <a:p>
            <a:pPr marL="0" indent="0" algn="ctr">
              <a:buNone/>
            </a:pPr>
            <a:r>
              <a:rPr lang="en-GB" sz="1400" dirty="0" smtClean="0">
                <a:solidFill>
                  <a:schemeClr val="tx1">
                    <a:lumMod val="65000"/>
                    <a:lumOff val="35000"/>
                  </a:schemeClr>
                </a:solidFill>
                <a:latin typeface="+mj-lt"/>
              </a:rPr>
              <a:t>AWARD</a:t>
            </a:r>
            <a:endParaRPr lang="en-GB" sz="1400" dirty="0">
              <a:solidFill>
                <a:schemeClr val="tx1">
                  <a:lumMod val="65000"/>
                  <a:lumOff val="35000"/>
                </a:schemeClr>
              </a:solidFill>
              <a:latin typeface="+mj-lt"/>
            </a:endParaRPr>
          </a:p>
        </p:txBody>
      </p:sp>
      <p:sp>
        <p:nvSpPr>
          <p:cNvPr id="47" name="Text Placeholder 7"/>
          <p:cNvSpPr>
            <a:spLocks noGrp="1"/>
          </p:cNvSpPr>
          <p:nvPr>
            <p:ph type="body" sz="quarter" idx="4294967295"/>
          </p:nvPr>
        </p:nvSpPr>
        <p:spPr>
          <a:xfrm>
            <a:off x="6663850" y="4535392"/>
            <a:ext cx="1524000" cy="256723"/>
          </a:xfrm>
          <a:prstGeom prst="rect">
            <a:avLst/>
          </a:prstGeom>
        </p:spPr>
        <p:txBody>
          <a:bodyPr anchor="ctr">
            <a:noAutofit/>
          </a:bodyPr>
          <a:lstStyle/>
          <a:p>
            <a:pPr marL="0" indent="0" algn="ctr">
              <a:buNone/>
            </a:pPr>
            <a:r>
              <a:rPr lang="en-GB" sz="1400" dirty="0" smtClean="0">
                <a:solidFill>
                  <a:schemeClr val="tx1">
                    <a:lumMod val="65000"/>
                    <a:lumOff val="35000"/>
                  </a:schemeClr>
                </a:solidFill>
                <a:latin typeface="+mj-lt"/>
              </a:rPr>
              <a:t>GO GLOBAL</a:t>
            </a:r>
            <a:endParaRPr lang="en-GB" sz="1400" dirty="0">
              <a:solidFill>
                <a:schemeClr val="tx1">
                  <a:lumMod val="65000"/>
                  <a:lumOff val="35000"/>
                </a:schemeClr>
              </a:solidFill>
              <a:latin typeface="+mj-lt"/>
            </a:endParaRPr>
          </a:p>
        </p:txBody>
      </p:sp>
      <p:sp>
        <p:nvSpPr>
          <p:cNvPr id="48" name="Text Placeholder 7"/>
          <p:cNvSpPr>
            <a:spLocks noGrp="1"/>
          </p:cNvSpPr>
          <p:nvPr>
            <p:ph type="body" sz="quarter" idx="4294967295"/>
          </p:nvPr>
        </p:nvSpPr>
        <p:spPr>
          <a:xfrm>
            <a:off x="3729918" y="2305052"/>
            <a:ext cx="1889832" cy="245541"/>
          </a:xfrm>
          <a:prstGeom prst="rect">
            <a:avLst/>
          </a:prstGeom>
        </p:spPr>
        <p:txBody>
          <a:bodyPr anchor="ctr">
            <a:noAutofit/>
          </a:bodyPr>
          <a:lstStyle/>
          <a:p>
            <a:pPr marL="0" indent="0" algn="ctr">
              <a:buNone/>
            </a:pPr>
            <a:r>
              <a:rPr lang="en-GB" sz="1400" dirty="0" smtClean="0">
                <a:solidFill>
                  <a:schemeClr val="tx1">
                    <a:lumMod val="65000"/>
                    <a:lumOff val="35000"/>
                  </a:schemeClr>
                </a:solidFill>
                <a:latin typeface="+mj-lt"/>
              </a:rPr>
              <a:t>NEW INVESTORS</a:t>
            </a:r>
            <a:endParaRPr lang="en-GB" sz="1400" dirty="0">
              <a:solidFill>
                <a:schemeClr val="tx1">
                  <a:lumMod val="65000"/>
                  <a:lumOff val="35000"/>
                </a:schemeClr>
              </a:solidFill>
              <a:latin typeface="+mj-lt"/>
            </a:endParaRPr>
          </a:p>
        </p:txBody>
      </p:sp>
      <p:sp>
        <p:nvSpPr>
          <p:cNvPr id="49" name="Text Placeholder 7"/>
          <p:cNvSpPr>
            <a:spLocks noGrp="1"/>
          </p:cNvSpPr>
          <p:nvPr>
            <p:ph type="body" sz="quarter" idx="4294967295"/>
          </p:nvPr>
        </p:nvSpPr>
        <p:spPr>
          <a:xfrm>
            <a:off x="9394243" y="2305052"/>
            <a:ext cx="1524000" cy="245541"/>
          </a:xfrm>
          <a:prstGeom prst="rect">
            <a:avLst/>
          </a:prstGeom>
        </p:spPr>
        <p:txBody>
          <a:bodyPr anchor="ctr">
            <a:noAutofit/>
          </a:bodyPr>
          <a:lstStyle/>
          <a:p>
            <a:pPr marL="0" indent="0" algn="ctr">
              <a:buNone/>
            </a:pPr>
            <a:r>
              <a:rPr lang="en-GB" sz="1400" dirty="0" smtClean="0">
                <a:solidFill>
                  <a:schemeClr val="tx1">
                    <a:lumMod val="65000"/>
                    <a:lumOff val="35000"/>
                  </a:schemeClr>
                </a:solidFill>
                <a:latin typeface="+mj-lt"/>
              </a:rPr>
              <a:t>WE ARE HERE</a:t>
            </a:r>
            <a:endParaRPr lang="en-GB" sz="1400" dirty="0">
              <a:solidFill>
                <a:schemeClr val="tx1">
                  <a:lumMod val="65000"/>
                  <a:lumOff val="35000"/>
                </a:schemeClr>
              </a:solidFill>
              <a:latin typeface="+mj-lt"/>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112980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wipe(left)">
                                      <p:cBhvr>
                                        <p:cTn id="7" dur="500"/>
                                        <p:tgtEl>
                                          <p:spTgt spid="1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9"/>
                                        </p:tgtEl>
                                        <p:attrNameLst>
                                          <p:attrName>style.visibility</p:attrName>
                                        </p:attrNameLst>
                                      </p:cBhvr>
                                      <p:to>
                                        <p:strVal val="visible"/>
                                      </p:to>
                                    </p:set>
                                    <p:animEffect transition="in" filter="fade">
                                      <p:cBhvr>
                                        <p:cTn id="11" dur="500"/>
                                        <p:tgtEl>
                                          <p:spTgt spid="1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2">
                                            <p:txEl>
                                              <p:pRg st="0" end="0"/>
                                            </p:txEl>
                                          </p:spTgt>
                                        </p:tgtEl>
                                        <p:attrNameLst>
                                          <p:attrName>style.visibility</p:attrName>
                                        </p:attrNameLst>
                                      </p:cBhvr>
                                      <p:to>
                                        <p:strVal val="visible"/>
                                      </p:to>
                                    </p:set>
                                    <p:animEffect transition="in" filter="fade">
                                      <p:cBhvr>
                                        <p:cTn id="15" dur="500"/>
                                        <p:tgtEl>
                                          <p:spTgt spid="172">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1"/>
                                        </p:tgtEl>
                                        <p:attrNameLst>
                                          <p:attrName>style.visibility</p:attrName>
                                        </p:attrNameLst>
                                      </p:cBhvr>
                                      <p:to>
                                        <p:strVal val="visible"/>
                                      </p:to>
                                    </p:set>
                                    <p:animEffect transition="in" filter="fade">
                                      <p:cBhvr>
                                        <p:cTn id="19" dur="500"/>
                                        <p:tgtEl>
                                          <p:spTgt spid="15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70">
                                            <p:txEl>
                                              <p:pRg st="0" end="0"/>
                                            </p:txEl>
                                          </p:spTgt>
                                        </p:tgtEl>
                                        <p:attrNameLst>
                                          <p:attrName>style.visibility</p:attrName>
                                        </p:attrNameLst>
                                      </p:cBhvr>
                                      <p:to>
                                        <p:strVal val="visible"/>
                                      </p:to>
                                    </p:set>
                                    <p:animEffect transition="in" filter="wipe(up)">
                                      <p:cBhvr>
                                        <p:cTn id="23" dur="500"/>
                                        <p:tgtEl>
                                          <p:spTgt spid="170">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4"/>
                                        </p:tgtEl>
                                        <p:attrNameLst>
                                          <p:attrName>style.visibility</p:attrName>
                                        </p:attrNameLst>
                                      </p:cBhvr>
                                      <p:to>
                                        <p:strVal val="visible"/>
                                      </p:to>
                                    </p:set>
                                    <p:animEffect transition="in" filter="wipe(left)">
                                      <p:cBhvr>
                                        <p:cTn id="27" dur="500"/>
                                        <p:tgtEl>
                                          <p:spTgt spid="14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8"/>
                                        </p:tgtEl>
                                        <p:attrNameLst>
                                          <p:attrName>style.visibility</p:attrName>
                                        </p:attrNameLst>
                                      </p:cBhvr>
                                      <p:to>
                                        <p:strVal val="visible"/>
                                      </p:to>
                                    </p:set>
                                    <p:animEffect transition="in" filter="fade">
                                      <p:cBhvr>
                                        <p:cTn id="31" dur="500"/>
                                        <p:tgtEl>
                                          <p:spTgt spid="14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75">
                                            <p:txEl>
                                              <p:pRg st="0" end="0"/>
                                            </p:txEl>
                                          </p:spTgt>
                                        </p:tgtEl>
                                        <p:attrNameLst>
                                          <p:attrName>style.visibility</p:attrName>
                                        </p:attrNameLst>
                                      </p:cBhvr>
                                      <p:to>
                                        <p:strVal val="visible"/>
                                      </p:to>
                                    </p:set>
                                    <p:animEffect transition="in" filter="fade">
                                      <p:cBhvr>
                                        <p:cTn id="35" dur="500"/>
                                        <p:tgtEl>
                                          <p:spTgt spid="175">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68">
                                            <p:txEl>
                                              <p:pRg st="0" end="0"/>
                                            </p:txEl>
                                          </p:spTgt>
                                        </p:tgtEl>
                                        <p:attrNameLst>
                                          <p:attrName>style.visibility</p:attrName>
                                        </p:attrNameLst>
                                      </p:cBhvr>
                                      <p:to>
                                        <p:strVal val="visible"/>
                                      </p:to>
                                    </p:set>
                                    <p:animEffect transition="in" filter="wipe(down)">
                                      <p:cBhvr>
                                        <p:cTn id="43" dur="500"/>
                                        <p:tgtEl>
                                          <p:spTgt spid="168">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45"/>
                                        </p:tgtEl>
                                        <p:attrNameLst>
                                          <p:attrName>style.visibility</p:attrName>
                                        </p:attrNameLst>
                                      </p:cBhvr>
                                      <p:to>
                                        <p:strVal val="visible"/>
                                      </p:to>
                                    </p:set>
                                    <p:animEffect transition="in" filter="wipe(left)">
                                      <p:cBhvr>
                                        <p:cTn id="47" dur="500"/>
                                        <p:tgtEl>
                                          <p:spTgt spid="14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7"/>
                                        </p:tgtEl>
                                        <p:attrNameLst>
                                          <p:attrName>style.visibility</p:attrName>
                                        </p:attrNameLst>
                                      </p:cBhvr>
                                      <p:to>
                                        <p:strVal val="visible"/>
                                      </p:to>
                                    </p:set>
                                    <p:animEffect transition="in" filter="fade">
                                      <p:cBhvr>
                                        <p:cTn id="51" dur="500"/>
                                        <p:tgtEl>
                                          <p:spTgt spid="15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3">
                                            <p:txEl>
                                              <p:pRg st="0" end="0"/>
                                            </p:txEl>
                                          </p:spTgt>
                                        </p:tgtEl>
                                        <p:attrNameLst>
                                          <p:attrName>style.visibility</p:attrName>
                                        </p:attrNameLst>
                                      </p:cBhvr>
                                      <p:to>
                                        <p:strVal val="visible"/>
                                      </p:to>
                                    </p:set>
                                    <p:animEffect transition="in" filter="fade">
                                      <p:cBhvr>
                                        <p:cTn id="55" dur="500"/>
                                        <p:tgtEl>
                                          <p:spTgt spid="173">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55"/>
                                        </p:tgtEl>
                                        <p:attrNameLst>
                                          <p:attrName>style.visibility</p:attrName>
                                        </p:attrNameLst>
                                      </p:cBhvr>
                                      <p:to>
                                        <p:strVal val="visible"/>
                                      </p:to>
                                    </p:set>
                                    <p:animEffect transition="in" filter="fade">
                                      <p:cBhvr>
                                        <p:cTn id="59" dur="500"/>
                                        <p:tgtEl>
                                          <p:spTgt spid="155"/>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171">
                                            <p:txEl>
                                              <p:pRg st="0" end="0"/>
                                            </p:txEl>
                                          </p:spTgt>
                                        </p:tgtEl>
                                        <p:attrNameLst>
                                          <p:attrName>style.visibility</p:attrName>
                                        </p:attrNameLst>
                                      </p:cBhvr>
                                      <p:to>
                                        <p:strVal val="visible"/>
                                      </p:to>
                                    </p:set>
                                    <p:animEffect transition="in" filter="wipe(up)">
                                      <p:cBhvr>
                                        <p:cTn id="63" dur="500"/>
                                        <p:tgtEl>
                                          <p:spTgt spid="171">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46"/>
                                        </p:tgtEl>
                                        <p:attrNameLst>
                                          <p:attrName>style.visibility</p:attrName>
                                        </p:attrNameLst>
                                      </p:cBhvr>
                                      <p:to>
                                        <p:strVal val="visible"/>
                                      </p:to>
                                    </p:set>
                                    <p:animEffect transition="in" filter="wipe(left)">
                                      <p:cBhvr>
                                        <p:cTn id="67" dur="500"/>
                                        <p:tgtEl>
                                          <p:spTgt spid="14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58"/>
                                        </p:tgtEl>
                                        <p:attrNameLst>
                                          <p:attrName>style.visibility</p:attrName>
                                        </p:attrNameLst>
                                      </p:cBhvr>
                                      <p:to>
                                        <p:strVal val="visible"/>
                                      </p:to>
                                    </p:set>
                                    <p:animEffect transition="in" filter="fade">
                                      <p:cBhvr>
                                        <p:cTn id="71" dur="500"/>
                                        <p:tgtEl>
                                          <p:spTgt spid="15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74">
                                            <p:txEl>
                                              <p:pRg st="0" end="0"/>
                                            </p:txEl>
                                          </p:spTgt>
                                        </p:tgtEl>
                                        <p:attrNameLst>
                                          <p:attrName>style.visibility</p:attrName>
                                        </p:attrNameLst>
                                      </p:cBhvr>
                                      <p:to>
                                        <p:strVal val="visible"/>
                                      </p:to>
                                    </p:set>
                                    <p:animEffect transition="in" filter="fade">
                                      <p:cBhvr>
                                        <p:cTn id="75" dur="500"/>
                                        <p:tgtEl>
                                          <p:spTgt spid="174">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156"/>
                                        </p:tgtEl>
                                        <p:attrNameLst>
                                          <p:attrName>style.visibility</p:attrName>
                                        </p:attrNameLst>
                                      </p:cBhvr>
                                      <p:to>
                                        <p:strVal val="visible"/>
                                      </p:to>
                                    </p:set>
                                    <p:animEffect transition="in" filter="fade">
                                      <p:cBhvr>
                                        <p:cTn id="79" dur="500"/>
                                        <p:tgtEl>
                                          <p:spTgt spid="156"/>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69">
                                            <p:txEl>
                                              <p:pRg st="0" end="0"/>
                                            </p:txEl>
                                          </p:spTgt>
                                        </p:tgtEl>
                                        <p:attrNameLst>
                                          <p:attrName>style.visibility</p:attrName>
                                        </p:attrNameLst>
                                      </p:cBhvr>
                                      <p:to>
                                        <p:strVal val="visible"/>
                                      </p:to>
                                    </p:set>
                                    <p:animEffect transition="in" filter="wipe(down)">
                                      <p:cBhvr>
                                        <p:cTn id="83" dur="500"/>
                                        <p:tgtEl>
                                          <p:spTgt spid="169">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147"/>
                                        </p:tgtEl>
                                        <p:attrNameLst>
                                          <p:attrName>style.visibility</p:attrName>
                                        </p:attrNameLst>
                                      </p:cBhvr>
                                      <p:to>
                                        <p:strVal val="visible"/>
                                      </p:to>
                                    </p:set>
                                    <p:animEffect transition="in" filter="wipe(left)">
                                      <p:cBhvr>
                                        <p:cTn id="87" dur="500"/>
                                        <p:tgtEl>
                                          <p:spTgt spid="147"/>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46">
                                            <p:txEl>
                                              <p:pRg st="0" end="0"/>
                                            </p:txEl>
                                          </p:spTgt>
                                        </p:tgtEl>
                                        <p:attrNameLst>
                                          <p:attrName>style.visibility</p:attrName>
                                        </p:attrNameLst>
                                      </p:cBhvr>
                                      <p:to>
                                        <p:strVal val="visible"/>
                                      </p:to>
                                    </p:set>
                                    <p:animEffect transition="in" filter="fade">
                                      <p:cBhvr>
                                        <p:cTn id="91" dur="500"/>
                                        <p:tgtEl>
                                          <p:spTgt spid="46">
                                            <p:txEl>
                                              <p:pRg st="0" end="0"/>
                                            </p:txEl>
                                          </p:spTgt>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48">
                                            <p:txEl>
                                              <p:pRg st="0" end="0"/>
                                            </p:txEl>
                                          </p:spTgt>
                                        </p:tgtEl>
                                        <p:attrNameLst>
                                          <p:attrName>style.visibility</p:attrName>
                                        </p:attrNameLst>
                                      </p:cBhvr>
                                      <p:to>
                                        <p:strVal val="visible"/>
                                      </p:to>
                                    </p:set>
                                    <p:animEffect transition="in" filter="fade">
                                      <p:cBhvr>
                                        <p:cTn id="95" dur="500"/>
                                        <p:tgtEl>
                                          <p:spTgt spid="48">
                                            <p:txEl>
                                              <p:pRg st="0" end="0"/>
                                            </p:txEl>
                                          </p:spTgt>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47">
                                            <p:txEl>
                                              <p:pRg st="0" end="0"/>
                                            </p:txEl>
                                          </p:spTgt>
                                        </p:tgtEl>
                                        <p:attrNameLst>
                                          <p:attrName>style.visibility</p:attrName>
                                        </p:attrNameLst>
                                      </p:cBhvr>
                                      <p:to>
                                        <p:strVal val="visible"/>
                                      </p:to>
                                    </p:set>
                                    <p:animEffect transition="in" filter="fade">
                                      <p:cBhvr>
                                        <p:cTn id="99" dur="500"/>
                                        <p:tgtEl>
                                          <p:spTgt spid="47">
                                            <p:txEl>
                                              <p:pRg st="0" end="0"/>
                                            </p:txEl>
                                          </p:spTgt>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49">
                                            <p:txEl>
                                              <p:pRg st="0" end="0"/>
                                            </p:txEl>
                                          </p:spTgt>
                                        </p:tgtEl>
                                        <p:attrNameLst>
                                          <p:attrName>style.visibility</p:attrName>
                                        </p:attrNameLst>
                                      </p:cBhvr>
                                      <p:to>
                                        <p:strVal val="visible"/>
                                      </p:to>
                                    </p:set>
                                    <p:animEffect transition="in" filter="fade">
                                      <p:cBhvr>
                                        <p:cTn id="103"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animBg="1"/>
      <p:bldP spid="144" grpId="0" animBg="1"/>
      <p:bldP spid="145" grpId="0" animBg="1"/>
      <p:bldP spid="146" grpId="0" animBg="1"/>
      <p:bldP spid="147" grpId="0" animBg="1"/>
      <p:bldP spid="148" grpId="0" animBg="1"/>
      <p:bldP spid="149" grpId="0" animBg="1"/>
      <p:bldP spid="151" grpId="0" animBg="1"/>
      <p:bldP spid="152" grpId="0" animBg="1"/>
      <p:bldP spid="155" grpId="0" animBg="1"/>
      <p:bldP spid="156" grpId="0" animBg="1"/>
      <p:bldP spid="157" grpId="0" animBg="1"/>
      <p:bldP spid="158" grpId="0" animBg="1"/>
      <p:bldP spid="173" grpId="0" build="p"/>
      <p:bldP spid="172" grpId="0" build="p"/>
      <p:bldP spid="175" grpId="0" build="p"/>
      <p:bldP spid="174" grpId="0" build="p"/>
      <p:bldP spid="168" grpId="0" build="p"/>
      <p:bldP spid="169" grpId="0" build="p"/>
      <p:bldP spid="170" grpId="0" build="p"/>
      <p:bldP spid="171" grpId="0" build="p"/>
      <p:bldP spid="46" grpId="0" build="p"/>
      <p:bldP spid="47" grpId="0" build="p"/>
      <p:bldP spid="48" grpId="0" build="p"/>
      <p:bldP spid="4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94"/>
        <p:cNvGrpSpPr/>
        <p:nvPr/>
      </p:nvGrpSpPr>
      <p:grpSpPr>
        <a:xfrm>
          <a:off x="0" y="0"/>
          <a:ext cx="0" cy="0"/>
          <a:chOff x="0" y="0"/>
          <a:chExt cx="0" cy="0"/>
        </a:xfrm>
      </p:grpSpPr>
      <p:cxnSp>
        <p:nvCxnSpPr>
          <p:cNvPr id="4498" name="Shape 4498"/>
          <p:cNvCxnSpPr/>
          <p:nvPr/>
        </p:nvCxnSpPr>
        <p:spPr>
          <a:xfrm>
            <a:off x="4265564" y="2028967"/>
            <a:ext cx="0" cy="3996691"/>
          </a:xfrm>
          <a:prstGeom prst="straightConnector1">
            <a:avLst/>
          </a:prstGeom>
          <a:noFill/>
          <a:ln w="12700" cap="flat" cmpd="sng">
            <a:solidFill>
              <a:srgbClr val="D8D8D8"/>
            </a:solidFill>
            <a:prstDash val="solid"/>
            <a:miter/>
            <a:headEnd type="none" w="med" len="med"/>
            <a:tailEnd type="none" w="med" len="med"/>
          </a:ln>
        </p:spPr>
      </p:cxnSp>
      <p:cxnSp>
        <p:nvCxnSpPr>
          <p:cNvPr id="4499" name="Shape 4499"/>
          <p:cNvCxnSpPr/>
          <p:nvPr/>
        </p:nvCxnSpPr>
        <p:spPr>
          <a:xfrm>
            <a:off x="7816405" y="2028967"/>
            <a:ext cx="0" cy="3996691"/>
          </a:xfrm>
          <a:prstGeom prst="straightConnector1">
            <a:avLst/>
          </a:prstGeom>
          <a:noFill/>
          <a:ln w="12700" cap="flat" cmpd="sng">
            <a:solidFill>
              <a:srgbClr val="D8D8D8"/>
            </a:solidFill>
            <a:prstDash val="solid"/>
            <a:miter/>
            <a:headEnd type="none" w="med" len="med"/>
            <a:tailEnd type="none" w="med" len="med"/>
          </a:ln>
        </p:spPr>
      </p:cxnSp>
      <p:sp>
        <p:nvSpPr>
          <p:cNvPr id="4500" name="Shape 4500"/>
          <p:cNvSpPr/>
          <p:nvPr/>
        </p:nvSpPr>
        <p:spPr>
          <a:xfrm>
            <a:off x="1875120" y="2275029"/>
            <a:ext cx="1369704" cy="1356360"/>
          </a:xfrm>
          <a:prstGeom prst="ellipse">
            <a:avLst/>
          </a:prstGeom>
          <a:solidFill>
            <a:schemeClr val="accent1"/>
          </a:solidFill>
          <a:ln>
            <a:noFill/>
          </a:ln>
        </p:spPr>
        <p:txBody>
          <a:bodyPr lIns="45713" tIns="22850" rIns="45713" bIns="22850" anchor="ctr" anchorCtr="0">
            <a:noAutofit/>
          </a:bodyPr>
          <a:lstStyle/>
          <a:p>
            <a:pPr algn="ctr"/>
            <a:endParaRPr sz="3599">
              <a:solidFill>
                <a:schemeClr val="lt1"/>
              </a:solidFill>
              <a:latin typeface="Lato"/>
              <a:ea typeface="Lato"/>
              <a:cs typeface="Lato"/>
              <a:sym typeface="Lato"/>
            </a:endParaRPr>
          </a:p>
        </p:txBody>
      </p:sp>
      <p:sp>
        <p:nvSpPr>
          <p:cNvPr id="4501" name="Shape 4501"/>
          <p:cNvSpPr/>
          <p:nvPr/>
        </p:nvSpPr>
        <p:spPr>
          <a:xfrm>
            <a:off x="5394219" y="2274078"/>
            <a:ext cx="1369704" cy="1358264"/>
          </a:xfrm>
          <a:prstGeom prst="ellipse">
            <a:avLst/>
          </a:prstGeom>
          <a:solidFill>
            <a:schemeClr val="accent2"/>
          </a:solidFill>
          <a:ln>
            <a:noFill/>
          </a:ln>
        </p:spPr>
        <p:txBody>
          <a:bodyPr lIns="45713" tIns="22850" rIns="45713" bIns="22850" anchor="ctr" anchorCtr="0">
            <a:noAutofit/>
          </a:bodyPr>
          <a:lstStyle/>
          <a:p>
            <a:pPr algn="ctr"/>
            <a:endParaRPr sz="3599">
              <a:solidFill>
                <a:schemeClr val="lt1"/>
              </a:solidFill>
              <a:latin typeface="Lato"/>
              <a:ea typeface="Lato"/>
              <a:cs typeface="Lato"/>
              <a:sym typeface="Lato"/>
            </a:endParaRPr>
          </a:p>
        </p:txBody>
      </p:sp>
      <p:sp>
        <p:nvSpPr>
          <p:cNvPr id="4502" name="Shape 4502"/>
          <p:cNvSpPr/>
          <p:nvPr/>
        </p:nvSpPr>
        <p:spPr>
          <a:xfrm>
            <a:off x="8947177" y="2274078"/>
            <a:ext cx="1369704" cy="1358264"/>
          </a:xfrm>
          <a:prstGeom prst="ellipse">
            <a:avLst/>
          </a:prstGeom>
          <a:solidFill>
            <a:schemeClr val="accent3"/>
          </a:solidFill>
          <a:ln>
            <a:noFill/>
          </a:ln>
        </p:spPr>
        <p:txBody>
          <a:bodyPr lIns="45713" tIns="22850" rIns="45713" bIns="22850" anchor="ctr" anchorCtr="0">
            <a:noAutofit/>
          </a:bodyPr>
          <a:lstStyle/>
          <a:p>
            <a:pPr algn="ctr"/>
            <a:endParaRPr sz="3599">
              <a:solidFill>
                <a:schemeClr val="lt1"/>
              </a:solidFill>
              <a:latin typeface="Lato"/>
              <a:ea typeface="Lato"/>
              <a:cs typeface="Lato"/>
              <a:sym typeface="Lato"/>
            </a:endParaRPr>
          </a:p>
        </p:txBody>
      </p:sp>
      <p:sp>
        <p:nvSpPr>
          <p:cNvPr id="4503" name="Shape 4503"/>
          <p:cNvSpPr txBox="1"/>
          <p:nvPr/>
        </p:nvSpPr>
        <p:spPr>
          <a:xfrm>
            <a:off x="1342503" y="4295338"/>
            <a:ext cx="2423573" cy="1248212"/>
          </a:xfrm>
          <a:prstGeom prst="rect">
            <a:avLst/>
          </a:prstGeom>
          <a:noFill/>
          <a:ln>
            <a:noFill/>
          </a:ln>
        </p:spPr>
        <p:txBody>
          <a:bodyPr lIns="91413" tIns="45700" rIns="91413" bIns="45700" anchor="t" anchorCtr="0">
            <a:noAutofit/>
          </a:bodyPr>
          <a:lstStyle/>
          <a:p>
            <a:pPr algn="ctr">
              <a:lnSpc>
                <a:spcPct val="110000"/>
              </a:lnSpc>
              <a:buSzPct val="25000"/>
            </a:pPr>
            <a:r>
              <a:rPr lang="en-US" sz="1100" dirty="0" smtClean="0">
                <a:solidFill>
                  <a:schemeClr val="tx1">
                    <a:lumMod val="65000"/>
                    <a:lumOff val="35000"/>
                  </a:schemeClr>
                </a:solidFill>
                <a:ea typeface="Lato"/>
                <a:cs typeface="Lato"/>
                <a:sym typeface="Lato"/>
              </a:rPr>
              <a:t>A </a:t>
            </a:r>
            <a:r>
              <a:rPr lang="en-US" sz="1100" dirty="0">
                <a:solidFill>
                  <a:schemeClr val="tx1">
                    <a:lumMod val="65000"/>
                    <a:lumOff val="35000"/>
                  </a:schemeClr>
                </a:solidFill>
                <a:ea typeface="Lato"/>
                <a:cs typeface="Lato"/>
                <a:sym typeface="Lato"/>
              </a:rPr>
              <a:t>company is an association or collection of individuals, whether natural persons, legal persons, or a mixture of both. Company members share a common purpose and</a:t>
            </a:r>
          </a:p>
        </p:txBody>
      </p:sp>
      <p:sp>
        <p:nvSpPr>
          <p:cNvPr id="4504" name="Shape 4504"/>
          <p:cNvSpPr txBox="1"/>
          <p:nvPr/>
        </p:nvSpPr>
        <p:spPr>
          <a:xfrm>
            <a:off x="4885010" y="4295338"/>
            <a:ext cx="2423573" cy="1248212"/>
          </a:xfrm>
          <a:prstGeom prst="rect">
            <a:avLst/>
          </a:prstGeom>
          <a:noFill/>
          <a:ln>
            <a:noFill/>
          </a:ln>
        </p:spPr>
        <p:txBody>
          <a:bodyPr lIns="91413" tIns="45700" rIns="91413" bIns="45700" anchor="t" anchorCtr="0">
            <a:noAutofit/>
          </a:bodyPr>
          <a:lstStyle/>
          <a:p>
            <a:pPr algn="ctr">
              <a:lnSpc>
                <a:spcPct val="110000"/>
              </a:lnSpc>
              <a:buSzPct val="25000"/>
            </a:pPr>
            <a:r>
              <a:rPr lang="en-US" sz="1100" dirty="0" smtClean="0">
                <a:solidFill>
                  <a:schemeClr val="tx1">
                    <a:lumMod val="65000"/>
                    <a:lumOff val="35000"/>
                  </a:schemeClr>
                </a:solidFill>
                <a:ea typeface="Lato"/>
                <a:cs typeface="Lato"/>
                <a:sym typeface="Lato"/>
              </a:rPr>
              <a:t>A </a:t>
            </a:r>
            <a:r>
              <a:rPr lang="en-US" sz="1100" dirty="0">
                <a:solidFill>
                  <a:schemeClr val="tx1">
                    <a:lumMod val="65000"/>
                    <a:lumOff val="35000"/>
                  </a:schemeClr>
                </a:solidFill>
                <a:ea typeface="Lato"/>
                <a:cs typeface="Lato"/>
                <a:sym typeface="Lato"/>
              </a:rPr>
              <a:t>company is an association or collection of individuals, whether natural persons, legal persons, or a mixture of both. Company members share a common purpose and</a:t>
            </a:r>
          </a:p>
        </p:txBody>
      </p:sp>
      <p:sp>
        <p:nvSpPr>
          <p:cNvPr id="4505" name="Shape 4505"/>
          <p:cNvSpPr txBox="1"/>
          <p:nvPr/>
        </p:nvSpPr>
        <p:spPr>
          <a:xfrm>
            <a:off x="8415611" y="4295338"/>
            <a:ext cx="2423573" cy="1248212"/>
          </a:xfrm>
          <a:prstGeom prst="rect">
            <a:avLst/>
          </a:prstGeom>
          <a:noFill/>
          <a:ln>
            <a:noFill/>
          </a:ln>
        </p:spPr>
        <p:txBody>
          <a:bodyPr lIns="91413" tIns="45700" rIns="91413" bIns="45700" anchor="t" anchorCtr="0">
            <a:noAutofit/>
          </a:bodyPr>
          <a:lstStyle/>
          <a:p>
            <a:pPr algn="ctr">
              <a:lnSpc>
                <a:spcPct val="110000"/>
              </a:lnSpc>
              <a:buSzPct val="25000"/>
            </a:pPr>
            <a:r>
              <a:rPr lang="en-US" sz="1100" dirty="0" smtClean="0">
                <a:solidFill>
                  <a:schemeClr val="tx1">
                    <a:lumMod val="65000"/>
                    <a:lumOff val="35000"/>
                  </a:schemeClr>
                </a:solidFill>
                <a:ea typeface="Lato"/>
                <a:cs typeface="Lato"/>
                <a:sym typeface="Lato"/>
              </a:rPr>
              <a:t>A </a:t>
            </a:r>
            <a:r>
              <a:rPr lang="en-US" sz="1100" dirty="0">
                <a:solidFill>
                  <a:schemeClr val="tx1">
                    <a:lumMod val="65000"/>
                    <a:lumOff val="35000"/>
                  </a:schemeClr>
                </a:solidFill>
                <a:ea typeface="Lato"/>
                <a:cs typeface="Lato"/>
                <a:sym typeface="Lato"/>
              </a:rPr>
              <a:t>company is an association or collection of individuals, whether natural persons, legal persons, or a mixture of both. Company members share a common purpose and</a:t>
            </a:r>
          </a:p>
        </p:txBody>
      </p:sp>
      <p:sp>
        <p:nvSpPr>
          <p:cNvPr id="4506" name="Shape 4506"/>
          <p:cNvSpPr/>
          <p:nvPr/>
        </p:nvSpPr>
        <p:spPr>
          <a:xfrm>
            <a:off x="2309076" y="2664748"/>
            <a:ext cx="495980" cy="495981"/>
          </a:xfrm>
          <a:custGeom>
            <a:avLst/>
            <a:gdLst/>
            <a:ahLst/>
            <a:cxnLst/>
            <a:rect l="0" t="0" r="0" b="0"/>
            <a:pathLst>
              <a:path w="120000" h="120000" extrusionOk="0">
                <a:moveTo>
                  <a:pt x="105000" y="120000"/>
                </a:moveTo>
                <a:cubicBezTo>
                  <a:pt x="15000" y="120000"/>
                  <a:pt x="15000" y="120000"/>
                  <a:pt x="15000" y="120000"/>
                </a:cubicBezTo>
                <a:cubicBezTo>
                  <a:pt x="6562" y="120000"/>
                  <a:pt x="0" y="113437"/>
                  <a:pt x="0" y="105000"/>
                </a:cubicBezTo>
                <a:cubicBezTo>
                  <a:pt x="0" y="15000"/>
                  <a:pt x="0" y="15000"/>
                  <a:pt x="0" y="15000"/>
                </a:cubicBezTo>
                <a:cubicBezTo>
                  <a:pt x="0" y="6562"/>
                  <a:pt x="6562" y="0"/>
                  <a:pt x="15000" y="0"/>
                </a:cubicBezTo>
                <a:cubicBezTo>
                  <a:pt x="105000" y="0"/>
                  <a:pt x="105000" y="0"/>
                  <a:pt x="105000" y="0"/>
                </a:cubicBezTo>
                <a:cubicBezTo>
                  <a:pt x="113437" y="0"/>
                  <a:pt x="120000" y="6562"/>
                  <a:pt x="120000" y="15000"/>
                </a:cubicBezTo>
                <a:cubicBezTo>
                  <a:pt x="120000" y="105000"/>
                  <a:pt x="120000" y="105000"/>
                  <a:pt x="120000" y="105000"/>
                </a:cubicBezTo>
                <a:cubicBezTo>
                  <a:pt x="120000" y="113437"/>
                  <a:pt x="113437" y="120000"/>
                  <a:pt x="105000" y="120000"/>
                </a:cubicBezTo>
                <a:moveTo>
                  <a:pt x="60000" y="36562"/>
                </a:moveTo>
                <a:cubicBezTo>
                  <a:pt x="50625" y="36562"/>
                  <a:pt x="42656" y="42187"/>
                  <a:pt x="38906" y="50156"/>
                </a:cubicBezTo>
                <a:cubicBezTo>
                  <a:pt x="38906" y="50156"/>
                  <a:pt x="38906" y="50156"/>
                  <a:pt x="38906" y="50156"/>
                </a:cubicBezTo>
                <a:cubicBezTo>
                  <a:pt x="38906" y="50156"/>
                  <a:pt x="38906" y="50625"/>
                  <a:pt x="38906" y="50625"/>
                </a:cubicBezTo>
                <a:cubicBezTo>
                  <a:pt x="38437" y="51093"/>
                  <a:pt x="38437" y="51562"/>
                  <a:pt x="37968" y="52031"/>
                </a:cubicBezTo>
                <a:cubicBezTo>
                  <a:pt x="37968" y="52031"/>
                  <a:pt x="37968" y="52500"/>
                  <a:pt x="37968" y="52968"/>
                </a:cubicBezTo>
                <a:cubicBezTo>
                  <a:pt x="37968" y="53437"/>
                  <a:pt x="37500" y="53906"/>
                  <a:pt x="37500" y="54375"/>
                </a:cubicBezTo>
                <a:cubicBezTo>
                  <a:pt x="37500" y="54375"/>
                  <a:pt x="37500" y="54843"/>
                  <a:pt x="37500" y="55312"/>
                </a:cubicBezTo>
                <a:cubicBezTo>
                  <a:pt x="37031" y="55781"/>
                  <a:pt x="37031" y="56250"/>
                  <a:pt x="37031" y="56718"/>
                </a:cubicBezTo>
                <a:cubicBezTo>
                  <a:pt x="37031" y="57187"/>
                  <a:pt x="37031" y="57187"/>
                  <a:pt x="37031" y="57656"/>
                </a:cubicBezTo>
                <a:cubicBezTo>
                  <a:pt x="37031" y="58125"/>
                  <a:pt x="36562" y="59062"/>
                  <a:pt x="36562" y="60000"/>
                </a:cubicBezTo>
                <a:cubicBezTo>
                  <a:pt x="36562" y="72656"/>
                  <a:pt x="47343" y="83437"/>
                  <a:pt x="60000" y="83437"/>
                </a:cubicBezTo>
                <a:cubicBezTo>
                  <a:pt x="72656" y="83437"/>
                  <a:pt x="83437" y="72656"/>
                  <a:pt x="83437" y="60000"/>
                </a:cubicBezTo>
                <a:cubicBezTo>
                  <a:pt x="83437" y="59062"/>
                  <a:pt x="82968" y="58125"/>
                  <a:pt x="82968" y="57656"/>
                </a:cubicBezTo>
                <a:cubicBezTo>
                  <a:pt x="82968" y="57187"/>
                  <a:pt x="82968" y="57187"/>
                  <a:pt x="82968" y="56718"/>
                </a:cubicBezTo>
                <a:cubicBezTo>
                  <a:pt x="82968" y="56250"/>
                  <a:pt x="82968" y="55781"/>
                  <a:pt x="82500" y="55312"/>
                </a:cubicBezTo>
                <a:cubicBezTo>
                  <a:pt x="82500" y="54843"/>
                  <a:pt x="82500" y="54375"/>
                  <a:pt x="82500" y="54375"/>
                </a:cubicBezTo>
                <a:cubicBezTo>
                  <a:pt x="82500" y="53906"/>
                  <a:pt x="82031" y="53437"/>
                  <a:pt x="82031" y="52968"/>
                </a:cubicBezTo>
                <a:cubicBezTo>
                  <a:pt x="82031" y="52500"/>
                  <a:pt x="82031" y="52031"/>
                  <a:pt x="82031" y="52031"/>
                </a:cubicBezTo>
                <a:cubicBezTo>
                  <a:pt x="81562" y="51562"/>
                  <a:pt x="81562" y="51093"/>
                  <a:pt x="81093" y="50625"/>
                </a:cubicBezTo>
                <a:cubicBezTo>
                  <a:pt x="81093" y="50625"/>
                  <a:pt x="81093" y="50156"/>
                  <a:pt x="81093" y="50156"/>
                </a:cubicBezTo>
                <a:cubicBezTo>
                  <a:pt x="81093" y="50156"/>
                  <a:pt x="81093" y="50156"/>
                  <a:pt x="81093" y="50156"/>
                </a:cubicBezTo>
                <a:cubicBezTo>
                  <a:pt x="77343" y="42187"/>
                  <a:pt x="69375" y="36562"/>
                  <a:pt x="60000" y="36562"/>
                </a:cubicBezTo>
                <a:moveTo>
                  <a:pt x="106406" y="19687"/>
                </a:moveTo>
                <a:cubicBezTo>
                  <a:pt x="106406" y="16406"/>
                  <a:pt x="103593" y="13593"/>
                  <a:pt x="100312" y="13593"/>
                </a:cubicBezTo>
                <a:cubicBezTo>
                  <a:pt x="88593" y="13593"/>
                  <a:pt x="88593" y="13593"/>
                  <a:pt x="88593" y="13593"/>
                </a:cubicBezTo>
                <a:cubicBezTo>
                  <a:pt x="85312" y="13593"/>
                  <a:pt x="82500" y="16406"/>
                  <a:pt x="82500" y="19687"/>
                </a:cubicBezTo>
                <a:cubicBezTo>
                  <a:pt x="82500" y="31406"/>
                  <a:pt x="82500" y="31406"/>
                  <a:pt x="82500" y="31406"/>
                </a:cubicBezTo>
                <a:cubicBezTo>
                  <a:pt x="82500" y="34687"/>
                  <a:pt x="85312" y="37500"/>
                  <a:pt x="88593" y="37500"/>
                </a:cubicBezTo>
                <a:cubicBezTo>
                  <a:pt x="100312" y="37500"/>
                  <a:pt x="100312" y="37500"/>
                  <a:pt x="100312" y="37500"/>
                </a:cubicBezTo>
                <a:cubicBezTo>
                  <a:pt x="103593" y="37500"/>
                  <a:pt x="106406" y="34687"/>
                  <a:pt x="106406" y="31406"/>
                </a:cubicBezTo>
                <a:lnTo>
                  <a:pt x="106406" y="19687"/>
                </a:lnTo>
                <a:close/>
                <a:moveTo>
                  <a:pt x="106406" y="50156"/>
                </a:moveTo>
                <a:cubicBezTo>
                  <a:pt x="95625" y="50156"/>
                  <a:pt x="95625" y="50156"/>
                  <a:pt x="95625" y="50156"/>
                </a:cubicBezTo>
                <a:cubicBezTo>
                  <a:pt x="96093" y="53437"/>
                  <a:pt x="96562" y="56718"/>
                  <a:pt x="96562" y="60000"/>
                </a:cubicBezTo>
                <a:cubicBezTo>
                  <a:pt x="96562" y="80156"/>
                  <a:pt x="80156" y="96562"/>
                  <a:pt x="60000" y="96562"/>
                </a:cubicBezTo>
                <a:cubicBezTo>
                  <a:pt x="39843" y="96562"/>
                  <a:pt x="23437" y="80156"/>
                  <a:pt x="23437" y="60000"/>
                </a:cubicBezTo>
                <a:cubicBezTo>
                  <a:pt x="23437" y="56718"/>
                  <a:pt x="23906" y="53437"/>
                  <a:pt x="24375" y="50156"/>
                </a:cubicBezTo>
                <a:cubicBezTo>
                  <a:pt x="13593" y="50156"/>
                  <a:pt x="13593" y="50156"/>
                  <a:pt x="13593" y="50156"/>
                </a:cubicBezTo>
                <a:cubicBezTo>
                  <a:pt x="13593" y="100312"/>
                  <a:pt x="13593" y="100312"/>
                  <a:pt x="13593" y="100312"/>
                </a:cubicBezTo>
                <a:cubicBezTo>
                  <a:pt x="13593" y="103593"/>
                  <a:pt x="16406" y="106406"/>
                  <a:pt x="19687" y="106406"/>
                </a:cubicBezTo>
                <a:cubicBezTo>
                  <a:pt x="100312" y="106406"/>
                  <a:pt x="100312" y="106406"/>
                  <a:pt x="100312" y="106406"/>
                </a:cubicBezTo>
                <a:cubicBezTo>
                  <a:pt x="103593" y="106406"/>
                  <a:pt x="106406" y="103593"/>
                  <a:pt x="106406" y="100312"/>
                </a:cubicBezTo>
                <a:lnTo>
                  <a:pt x="106406" y="50156"/>
                </a:lnTo>
                <a:close/>
              </a:path>
            </a:pathLst>
          </a:custGeom>
          <a:solidFill>
            <a:schemeClr val="lt1"/>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4507" name="Shape 4507"/>
          <p:cNvSpPr/>
          <p:nvPr/>
        </p:nvSpPr>
        <p:spPr>
          <a:xfrm>
            <a:off x="5848804" y="2752715"/>
            <a:ext cx="495980" cy="408013"/>
          </a:xfrm>
          <a:custGeom>
            <a:avLst/>
            <a:gdLst/>
            <a:ahLst/>
            <a:cxnLst/>
            <a:rect l="0" t="0" r="0" b="0"/>
            <a:pathLst>
              <a:path w="120000" h="120000" extrusionOk="0">
                <a:moveTo>
                  <a:pt x="81562" y="0"/>
                </a:moveTo>
                <a:cubicBezTo>
                  <a:pt x="90937" y="0"/>
                  <a:pt x="96093" y="4000"/>
                  <a:pt x="101250" y="9142"/>
                </a:cubicBezTo>
                <a:cubicBezTo>
                  <a:pt x="105000" y="9142"/>
                  <a:pt x="110625" y="6285"/>
                  <a:pt x="113906" y="4000"/>
                </a:cubicBezTo>
                <a:cubicBezTo>
                  <a:pt x="114843" y="3428"/>
                  <a:pt x="115781" y="2857"/>
                  <a:pt x="116718" y="2285"/>
                </a:cubicBezTo>
                <a:cubicBezTo>
                  <a:pt x="114843" y="8000"/>
                  <a:pt x="112500" y="12571"/>
                  <a:pt x="108750" y="16571"/>
                </a:cubicBezTo>
                <a:cubicBezTo>
                  <a:pt x="107812" y="17142"/>
                  <a:pt x="107343" y="18285"/>
                  <a:pt x="105937" y="18857"/>
                </a:cubicBezTo>
                <a:cubicBezTo>
                  <a:pt x="105937" y="18857"/>
                  <a:pt x="105937" y="18857"/>
                  <a:pt x="105937" y="18857"/>
                </a:cubicBezTo>
                <a:cubicBezTo>
                  <a:pt x="111562" y="18857"/>
                  <a:pt x="115781" y="15428"/>
                  <a:pt x="120000" y="14285"/>
                </a:cubicBezTo>
                <a:cubicBezTo>
                  <a:pt x="120000" y="14285"/>
                  <a:pt x="120000" y="14285"/>
                  <a:pt x="120000" y="14285"/>
                </a:cubicBezTo>
                <a:cubicBezTo>
                  <a:pt x="117656" y="18285"/>
                  <a:pt x="114843" y="22857"/>
                  <a:pt x="111562" y="25714"/>
                </a:cubicBezTo>
                <a:cubicBezTo>
                  <a:pt x="110156" y="26857"/>
                  <a:pt x="109218" y="28571"/>
                  <a:pt x="107812" y="29714"/>
                </a:cubicBezTo>
                <a:cubicBezTo>
                  <a:pt x="107812" y="36571"/>
                  <a:pt x="107812" y="42857"/>
                  <a:pt x="106875" y="48571"/>
                </a:cubicBezTo>
                <a:cubicBezTo>
                  <a:pt x="100312" y="82285"/>
                  <a:pt x="84375" y="105142"/>
                  <a:pt x="58593" y="115428"/>
                </a:cubicBezTo>
                <a:cubicBezTo>
                  <a:pt x="49218" y="118857"/>
                  <a:pt x="34218" y="120000"/>
                  <a:pt x="23437" y="117142"/>
                </a:cubicBezTo>
                <a:cubicBezTo>
                  <a:pt x="18281" y="115428"/>
                  <a:pt x="13593" y="113714"/>
                  <a:pt x="8906" y="111428"/>
                </a:cubicBezTo>
                <a:cubicBezTo>
                  <a:pt x="6562" y="109714"/>
                  <a:pt x="4218" y="108571"/>
                  <a:pt x="2343" y="106857"/>
                </a:cubicBezTo>
                <a:cubicBezTo>
                  <a:pt x="1406" y="106285"/>
                  <a:pt x="937" y="105714"/>
                  <a:pt x="0" y="105142"/>
                </a:cubicBezTo>
                <a:cubicBezTo>
                  <a:pt x="2343" y="105142"/>
                  <a:pt x="5156" y="106285"/>
                  <a:pt x="7968" y="105714"/>
                </a:cubicBezTo>
                <a:cubicBezTo>
                  <a:pt x="10312" y="105142"/>
                  <a:pt x="12656" y="105142"/>
                  <a:pt x="15000" y="104571"/>
                </a:cubicBezTo>
                <a:cubicBezTo>
                  <a:pt x="20625" y="102857"/>
                  <a:pt x="25312" y="101142"/>
                  <a:pt x="29531" y="98285"/>
                </a:cubicBezTo>
                <a:cubicBezTo>
                  <a:pt x="31875" y="96571"/>
                  <a:pt x="34687" y="94857"/>
                  <a:pt x="36562" y="92571"/>
                </a:cubicBezTo>
                <a:cubicBezTo>
                  <a:pt x="33750" y="92571"/>
                  <a:pt x="30937" y="92000"/>
                  <a:pt x="29062" y="91428"/>
                </a:cubicBezTo>
                <a:cubicBezTo>
                  <a:pt x="21093" y="88000"/>
                  <a:pt x="16406" y="81714"/>
                  <a:pt x="13593" y="72000"/>
                </a:cubicBezTo>
                <a:cubicBezTo>
                  <a:pt x="15937" y="72571"/>
                  <a:pt x="22968" y="73142"/>
                  <a:pt x="24375" y="71428"/>
                </a:cubicBezTo>
                <a:cubicBezTo>
                  <a:pt x="21562" y="71428"/>
                  <a:pt x="18281" y="69142"/>
                  <a:pt x="16406" y="67428"/>
                </a:cubicBezTo>
                <a:cubicBezTo>
                  <a:pt x="9843" y="62285"/>
                  <a:pt x="4687" y="54285"/>
                  <a:pt x="4687" y="41714"/>
                </a:cubicBezTo>
                <a:cubicBezTo>
                  <a:pt x="5625" y="42285"/>
                  <a:pt x="6562" y="42857"/>
                  <a:pt x="7500" y="43428"/>
                </a:cubicBezTo>
                <a:cubicBezTo>
                  <a:pt x="8906" y="44000"/>
                  <a:pt x="10312" y="44571"/>
                  <a:pt x="12656" y="45142"/>
                </a:cubicBezTo>
                <a:cubicBezTo>
                  <a:pt x="13125" y="45142"/>
                  <a:pt x="15000" y="45714"/>
                  <a:pt x="15937" y="45142"/>
                </a:cubicBezTo>
                <a:cubicBezTo>
                  <a:pt x="15468" y="45142"/>
                  <a:pt x="15468" y="45142"/>
                  <a:pt x="15468" y="45142"/>
                </a:cubicBezTo>
                <a:cubicBezTo>
                  <a:pt x="14531" y="43428"/>
                  <a:pt x="12187" y="42285"/>
                  <a:pt x="11250" y="40571"/>
                </a:cubicBezTo>
                <a:cubicBezTo>
                  <a:pt x="7031" y="34285"/>
                  <a:pt x="3281" y="24571"/>
                  <a:pt x="5625" y="13142"/>
                </a:cubicBezTo>
                <a:cubicBezTo>
                  <a:pt x="6093" y="10285"/>
                  <a:pt x="7031" y="8000"/>
                  <a:pt x="8437" y="5714"/>
                </a:cubicBezTo>
                <a:cubicBezTo>
                  <a:pt x="8437" y="5714"/>
                  <a:pt x="8437" y="5714"/>
                  <a:pt x="8437" y="5714"/>
                </a:cubicBezTo>
                <a:cubicBezTo>
                  <a:pt x="8906" y="6857"/>
                  <a:pt x="9843" y="7428"/>
                  <a:pt x="10781" y="8571"/>
                </a:cubicBezTo>
                <a:cubicBezTo>
                  <a:pt x="12656" y="12000"/>
                  <a:pt x="15468" y="14857"/>
                  <a:pt x="17812" y="17142"/>
                </a:cubicBezTo>
                <a:cubicBezTo>
                  <a:pt x="26718" y="25714"/>
                  <a:pt x="35156" y="30857"/>
                  <a:pt x="48281" y="34857"/>
                </a:cubicBezTo>
                <a:cubicBezTo>
                  <a:pt x="51562" y="36000"/>
                  <a:pt x="55312" y="36571"/>
                  <a:pt x="59062" y="36571"/>
                </a:cubicBezTo>
                <a:cubicBezTo>
                  <a:pt x="58125" y="32571"/>
                  <a:pt x="58125" y="26285"/>
                  <a:pt x="59062" y="22857"/>
                </a:cubicBezTo>
                <a:cubicBezTo>
                  <a:pt x="61406" y="13142"/>
                  <a:pt x="66093" y="6285"/>
                  <a:pt x="73125" y="2285"/>
                </a:cubicBezTo>
                <a:cubicBezTo>
                  <a:pt x="75000" y="1714"/>
                  <a:pt x="76875" y="1142"/>
                  <a:pt x="78750" y="571"/>
                </a:cubicBezTo>
                <a:cubicBezTo>
                  <a:pt x="79687" y="571"/>
                  <a:pt x="80625" y="0"/>
                  <a:pt x="81562" y="0"/>
                </a:cubicBezTo>
              </a:path>
            </a:pathLst>
          </a:custGeom>
          <a:solidFill>
            <a:schemeClr val="lt1"/>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4508" name="Shape 4508"/>
          <p:cNvSpPr/>
          <p:nvPr/>
        </p:nvSpPr>
        <p:spPr>
          <a:xfrm>
            <a:off x="9505305" y="2683260"/>
            <a:ext cx="255290" cy="549695"/>
          </a:xfrm>
          <a:custGeom>
            <a:avLst/>
            <a:gdLst/>
            <a:ahLst/>
            <a:cxnLst/>
            <a:rect l="0" t="0" r="0" b="0"/>
            <a:pathLst>
              <a:path w="120000" h="120000" extrusionOk="0">
                <a:moveTo>
                  <a:pt x="120000" y="930"/>
                </a:moveTo>
                <a:cubicBezTo>
                  <a:pt x="120000" y="20000"/>
                  <a:pt x="120000" y="20000"/>
                  <a:pt x="120000" y="20000"/>
                </a:cubicBezTo>
                <a:cubicBezTo>
                  <a:pt x="120000" y="20000"/>
                  <a:pt x="90000" y="18604"/>
                  <a:pt x="82000" y="24186"/>
                </a:cubicBezTo>
                <a:cubicBezTo>
                  <a:pt x="78000" y="26976"/>
                  <a:pt x="80000" y="35813"/>
                  <a:pt x="80000" y="41860"/>
                </a:cubicBezTo>
                <a:cubicBezTo>
                  <a:pt x="120000" y="41860"/>
                  <a:pt x="120000" y="41860"/>
                  <a:pt x="120000" y="41860"/>
                </a:cubicBezTo>
                <a:cubicBezTo>
                  <a:pt x="117000" y="49302"/>
                  <a:pt x="114000" y="53953"/>
                  <a:pt x="112000" y="60465"/>
                </a:cubicBezTo>
                <a:cubicBezTo>
                  <a:pt x="80000" y="60465"/>
                  <a:pt x="80000" y="60465"/>
                  <a:pt x="80000" y="60465"/>
                </a:cubicBezTo>
                <a:cubicBezTo>
                  <a:pt x="80000" y="120000"/>
                  <a:pt x="80000" y="120000"/>
                  <a:pt x="80000" y="120000"/>
                </a:cubicBezTo>
                <a:cubicBezTo>
                  <a:pt x="24000" y="120000"/>
                  <a:pt x="24000" y="120000"/>
                  <a:pt x="24000" y="120000"/>
                </a:cubicBezTo>
                <a:cubicBezTo>
                  <a:pt x="24000" y="101860"/>
                  <a:pt x="24000" y="80000"/>
                  <a:pt x="24000" y="60465"/>
                </a:cubicBezTo>
                <a:cubicBezTo>
                  <a:pt x="0" y="60465"/>
                  <a:pt x="0" y="60465"/>
                  <a:pt x="0" y="60465"/>
                </a:cubicBezTo>
                <a:cubicBezTo>
                  <a:pt x="0" y="41860"/>
                  <a:pt x="0" y="41860"/>
                  <a:pt x="0" y="41860"/>
                </a:cubicBezTo>
                <a:cubicBezTo>
                  <a:pt x="24000" y="41860"/>
                  <a:pt x="24000" y="41860"/>
                  <a:pt x="24000" y="41860"/>
                </a:cubicBezTo>
                <a:cubicBezTo>
                  <a:pt x="25000" y="28372"/>
                  <a:pt x="25000" y="14883"/>
                  <a:pt x="40000" y="7906"/>
                </a:cubicBezTo>
                <a:cubicBezTo>
                  <a:pt x="56000" y="0"/>
                  <a:pt x="72000" y="930"/>
                  <a:pt x="120000" y="930"/>
                </a:cubicBezTo>
              </a:path>
            </a:pathLst>
          </a:custGeom>
          <a:solidFill>
            <a:schemeClr val="lt1"/>
          </a:solidFill>
          <a:ln>
            <a:noFill/>
          </a:ln>
        </p:spPr>
        <p:txBody>
          <a:bodyPr lIns="45713" tIns="22850" rIns="45713" bIns="22850" anchor="t" anchorCtr="0">
            <a:noAutofit/>
          </a:bodyPr>
          <a:lstStyle/>
          <a:p>
            <a:endParaRPr sz="3599">
              <a:solidFill>
                <a:schemeClr val="dk1"/>
              </a:solidFill>
              <a:latin typeface="Lato"/>
              <a:ea typeface="Lato"/>
              <a:cs typeface="Lato"/>
              <a:sym typeface="Lato"/>
            </a:endParaRPr>
          </a:p>
        </p:txBody>
      </p:sp>
      <p:sp>
        <p:nvSpPr>
          <p:cNvPr id="3" name="Title 2"/>
          <p:cNvSpPr>
            <a:spLocks noGrp="1"/>
          </p:cNvSpPr>
          <p:nvPr>
            <p:ph type="title"/>
          </p:nvPr>
        </p:nvSpPr>
        <p:spPr/>
        <p:txBody>
          <a:bodyPr>
            <a:normAutofit fontScale="90000"/>
          </a:bodyPr>
          <a:lstStyle/>
          <a:p>
            <a:r>
              <a:rPr lang="en-US" dirty="0" smtClean="0"/>
              <a:t>SOCIAL MEDIA ICONS</a:t>
            </a:r>
            <a:endParaRPr lang="en-US" dirty="0"/>
          </a:p>
        </p:txBody>
      </p:sp>
      <p:sp>
        <p:nvSpPr>
          <p:cNvPr id="4" name="Text Placeholder 3"/>
          <p:cNvSpPr>
            <a:spLocks noGrp="1"/>
          </p:cNvSpPr>
          <p:nvPr>
            <p:ph type="body" sz="quarter" idx="18"/>
          </p:nvPr>
        </p:nvSpPr>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
        <p:nvSpPr>
          <p:cNvPr id="23" name="Text Placeholder 7"/>
          <p:cNvSpPr txBox="1">
            <a:spLocks/>
          </p:cNvSpPr>
          <p:nvPr/>
        </p:nvSpPr>
        <p:spPr>
          <a:xfrm>
            <a:off x="1609373" y="4021108"/>
            <a:ext cx="1889832" cy="245541"/>
          </a:xfrm>
          <a:prstGeom prst="rect">
            <a:avLst/>
          </a:prstGeom>
        </p:spPr>
        <p:txBody>
          <a:bodyPr vert="horz" lIns="91440" tIns="45720" rIns="91440" bIns="45720" rtlCol="0" anchor="ctr">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400" dirty="0" smtClean="0">
                <a:solidFill>
                  <a:schemeClr val="tx1">
                    <a:lumMod val="65000"/>
                    <a:lumOff val="35000"/>
                  </a:schemeClr>
                </a:solidFill>
                <a:latin typeface="+mj-lt"/>
              </a:rPr>
              <a:t>SOCIAL MEDIA</a:t>
            </a:r>
            <a:endParaRPr lang="en-GB" sz="1400" dirty="0">
              <a:solidFill>
                <a:schemeClr val="tx1">
                  <a:lumMod val="65000"/>
                  <a:lumOff val="35000"/>
                </a:schemeClr>
              </a:solidFill>
              <a:latin typeface="+mj-lt"/>
            </a:endParaRPr>
          </a:p>
        </p:txBody>
      </p:sp>
      <p:sp>
        <p:nvSpPr>
          <p:cNvPr id="24" name="Text Placeholder 7"/>
          <p:cNvSpPr txBox="1">
            <a:spLocks/>
          </p:cNvSpPr>
          <p:nvPr/>
        </p:nvSpPr>
        <p:spPr>
          <a:xfrm>
            <a:off x="5151084" y="4021108"/>
            <a:ext cx="1889832" cy="245541"/>
          </a:xfrm>
          <a:prstGeom prst="rect">
            <a:avLst/>
          </a:prstGeom>
        </p:spPr>
        <p:txBody>
          <a:bodyPr vert="horz" lIns="91440" tIns="45720" rIns="91440" bIns="45720" rtlCol="0" anchor="ctr">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400" dirty="0" smtClean="0">
                <a:solidFill>
                  <a:schemeClr val="tx1">
                    <a:lumMod val="65000"/>
                    <a:lumOff val="35000"/>
                  </a:schemeClr>
                </a:solidFill>
                <a:latin typeface="+mj-lt"/>
              </a:rPr>
              <a:t>SOCIAL MEDIA</a:t>
            </a:r>
            <a:endParaRPr lang="en-GB" sz="1400" dirty="0">
              <a:solidFill>
                <a:schemeClr val="tx1">
                  <a:lumMod val="65000"/>
                  <a:lumOff val="35000"/>
                </a:schemeClr>
              </a:solidFill>
              <a:latin typeface="+mj-lt"/>
            </a:endParaRPr>
          </a:p>
        </p:txBody>
      </p:sp>
      <p:sp>
        <p:nvSpPr>
          <p:cNvPr id="25" name="Text Placeholder 7"/>
          <p:cNvSpPr txBox="1">
            <a:spLocks/>
          </p:cNvSpPr>
          <p:nvPr/>
        </p:nvSpPr>
        <p:spPr>
          <a:xfrm>
            <a:off x="8682481" y="4021108"/>
            <a:ext cx="1889832" cy="245541"/>
          </a:xfrm>
          <a:prstGeom prst="rect">
            <a:avLst/>
          </a:prstGeom>
        </p:spPr>
        <p:txBody>
          <a:bodyPr vert="horz" lIns="91440" tIns="45720" rIns="91440" bIns="45720" rtlCol="0" anchor="ctr">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400" dirty="0" smtClean="0">
                <a:solidFill>
                  <a:schemeClr val="tx1">
                    <a:lumMod val="65000"/>
                    <a:lumOff val="35000"/>
                  </a:schemeClr>
                </a:solidFill>
                <a:latin typeface="+mj-lt"/>
              </a:rPr>
              <a:t>SOCIAL MEDIA</a:t>
            </a:r>
            <a:endParaRPr lang="en-GB" sz="1400" dirty="0">
              <a:solidFill>
                <a:schemeClr val="tx1">
                  <a:lumMod val="65000"/>
                  <a:lumOff val="35000"/>
                </a:schemeClr>
              </a:solidFill>
              <a:latin typeface="+mj-lt"/>
            </a:endParaRPr>
          </a:p>
        </p:txBody>
      </p:sp>
    </p:spTree>
    <p:extLst>
      <p:ext uri="{BB962C8B-B14F-4D97-AF65-F5344CB8AC3E}">
        <p14:creationId xmlns:p14="http://schemas.microsoft.com/office/powerpoint/2010/main" val="6335841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fade">
                                      <p:cBhvr>
                                        <p:cTn id="11" dur="500"/>
                                        <p:tgtEl>
                                          <p:spTgt spid="24">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fade">
                                      <p:cBhvr>
                                        <p:cTn id="1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4" grpId="0" build="p"/>
      <p:bldP spid="2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8798597" y="4839896"/>
            <a:ext cx="1626982" cy="1084654"/>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3" name="Title 2"/>
          <p:cNvSpPr>
            <a:spLocks noGrp="1"/>
          </p:cNvSpPr>
          <p:nvPr>
            <p:ph type="title"/>
          </p:nvPr>
        </p:nvSpPr>
        <p:spPr/>
        <p:txBody>
          <a:bodyPr>
            <a:normAutofit fontScale="90000"/>
          </a:bodyPr>
          <a:lstStyle/>
          <a:p>
            <a:r>
              <a:rPr lang="en-US" dirty="0" smtClean="0"/>
              <a:t>ORGANIZATION STRUCTURE</a:t>
            </a:r>
            <a:endParaRPr lang="en-US" dirty="0"/>
          </a:p>
        </p:txBody>
      </p:sp>
      <p:sp>
        <p:nvSpPr>
          <p:cNvPr id="4" name="Text Placeholder 3"/>
          <p:cNvSpPr>
            <a:spLocks noGrp="1"/>
          </p:cNvSpPr>
          <p:nvPr>
            <p:ph type="body" sz="quarter" idx="19"/>
          </p:nvPr>
        </p:nvSpPr>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
        <p:nvSpPr>
          <p:cNvPr id="70" name="Text Placeholder 1"/>
          <p:cNvSpPr>
            <a:spLocks noGrp="1"/>
          </p:cNvSpPr>
          <p:nvPr>
            <p:ph type="body" sz="quarter" idx="4294967295"/>
          </p:nvPr>
        </p:nvSpPr>
        <p:spPr>
          <a:xfrm>
            <a:off x="9191107" y="5360988"/>
            <a:ext cx="839787"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MUNI</a:t>
            </a:r>
            <a:endParaRPr lang="en-GB" sz="1200" b="1" dirty="0">
              <a:solidFill>
                <a:schemeClr val="tx1">
                  <a:lumMod val="65000"/>
                  <a:lumOff val="35000"/>
                </a:schemeClr>
              </a:solidFill>
              <a:latin typeface="Lato" panose="020F0502020204030203" pitchFamily="34" charset="0"/>
            </a:endParaRPr>
          </a:p>
        </p:txBody>
      </p:sp>
      <p:sp>
        <p:nvSpPr>
          <p:cNvPr id="69" name="Text Placeholder 1"/>
          <p:cNvSpPr>
            <a:spLocks noGrp="1"/>
          </p:cNvSpPr>
          <p:nvPr>
            <p:ph type="body" sz="quarter" idx="4294967295"/>
          </p:nvPr>
        </p:nvSpPr>
        <p:spPr>
          <a:xfrm>
            <a:off x="7891403" y="3390900"/>
            <a:ext cx="838200" cy="203200"/>
          </a:xfrm>
        </p:spPr>
        <p:txBody>
          <a:bodyPr vert="horz" lIns="0" tIns="0" rIns="0" bIns="0" rtlCol="0">
            <a:normAutofit/>
          </a:bodyPr>
          <a:lstStyle/>
          <a:p>
            <a:pPr marL="0" indent="0" algn="ctr">
              <a:buNone/>
            </a:pPr>
            <a:r>
              <a:rPr lang="en-GB" sz="900" i="1" dirty="0">
                <a:solidFill>
                  <a:schemeClr val="tx1">
                    <a:lumMod val="65000"/>
                    <a:lumOff val="35000"/>
                  </a:schemeClr>
                </a:solidFill>
              </a:rPr>
              <a:t>CFO</a:t>
            </a:r>
          </a:p>
        </p:txBody>
      </p:sp>
      <p:sp>
        <p:nvSpPr>
          <p:cNvPr id="68" name="Text Placeholder 1"/>
          <p:cNvSpPr>
            <a:spLocks noGrp="1"/>
          </p:cNvSpPr>
          <p:nvPr>
            <p:ph type="body" sz="quarter" idx="4294967295"/>
          </p:nvPr>
        </p:nvSpPr>
        <p:spPr>
          <a:xfrm>
            <a:off x="7891403" y="3189288"/>
            <a:ext cx="838200"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DOIE</a:t>
            </a:r>
            <a:endParaRPr lang="en-GB" sz="1200" b="1" dirty="0">
              <a:solidFill>
                <a:schemeClr val="tx1">
                  <a:lumMod val="65000"/>
                  <a:lumOff val="35000"/>
                </a:schemeClr>
              </a:solidFill>
              <a:latin typeface="Lato" panose="020F0502020204030203" pitchFamily="34" charset="0"/>
            </a:endParaRPr>
          </a:p>
        </p:txBody>
      </p:sp>
      <p:sp>
        <p:nvSpPr>
          <p:cNvPr id="28" name="Text Placeholder 1"/>
          <p:cNvSpPr>
            <a:spLocks noGrp="1"/>
          </p:cNvSpPr>
          <p:nvPr>
            <p:ph type="body" sz="quarter" idx="4294967295"/>
          </p:nvPr>
        </p:nvSpPr>
        <p:spPr>
          <a:xfrm>
            <a:off x="3470281" y="3390900"/>
            <a:ext cx="839788" cy="203200"/>
          </a:xfrm>
        </p:spPr>
        <p:txBody>
          <a:bodyPr vert="horz" lIns="0" tIns="0" rIns="0" bIns="0" rtlCol="0">
            <a:normAutofit/>
          </a:bodyPr>
          <a:lstStyle/>
          <a:p>
            <a:pPr marL="0" indent="0" algn="ctr">
              <a:buNone/>
            </a:pPr>
            <a:r>
              <a:rPr lang="en-GB" sz="900" i="1" dirty="0">
                <a:solidFill>
                  <a:schemeClr val="tx1">
                    <a:lumMod val="65000"/>
                    <a:lumOff val="35000"/>
                  </a:schemeClr>
                </a:solidFill>
              </a:rPr>
              <a:t>CEO</a:t>
            </a:r>
          </a:p>
        </p:txBody>
      </p:sp>
      <p:sp>
        <p:nvSpPr>
          <p:cNvPr id="27" name="Text Placeholder 1"/>
          <p:cNvSpPr>
            <a:spLocks noGrp="1"/>
          </p:cNvSpPr>
          <p:nvPr>
            <p:ph type="body" sz="quarter" idx="4294967295"/>
          </p:nvPr>
        </p:nvSpPr>
        <p:spPr>
          <a:xfrm>
            <a:off x="3470281" y="3189288"/>
            <a:ext cx="839788"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JOHN</a:t>
            </a:r>
            <a:endParaRPr lang="en-GB" sz="1200" b="1" dirty="0">
              <a:solidFill>
                <a:schemeClr val="tx1">
                  <a:lumMod val="65000"/>
                  <a:lumOff val="35000"/>
                </a:schemeClr>
              </a:solidFill>
              <a:latin typeface="Lato" panose="020F0502020204030203" pitchFamily="34" charset="0"/>
            </a:endParaRPr>
          </a:p>
        </p:txBody>
      </p:sp>
      <p:sp>
        <p:nvSpPr>
          <p:cNvPr id="72" name="Text Placeholder 1"/>
          <p:cNvSpPr>
            <a:spLocks noGrp="1"/>
          </p:cNvSpPr>
          <p:nvPr>
            <p:ph type="body" sz="quarter" idx="4294967295"/>
          </p:nvPr>
        </p:nvSpPr>
        <p:spPr>
          <a:xfrm>
            <a:off x="5685145" y="5360988"/>
            <a:ext cx="839787"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CINTI</a:t>
            </a:r>
            <a:endParaRPr lang="en-GB" sz="1200" b="1" dirty="0">
              <a:solidFill>
                <a:schemeClr val="tx1">
                  <a:lumMod val="65000"/>
                  <a:lumOff val="35000"/>
                </a:schemeClr>
              </a:solidFill>
              <a:latin typeface="Lato" panose="020F0502020204030203" pitchFamily="34" charset="0"/>
            </a:endParaRPr>
          </a:p>
        </p:txBody>
      </p:sp>
      <p:sp>
        <p:nvSpPr>
          <p:cNvPr id="73" name="Text Placeholder 1"/>
          <p:cNvSpPr>
            <a:spLocks noGrp="1"/>
          </p:cNvSpPr>
          <p:nvPr>
            <p:ph type="body" sz="quarter" idx="4294967295"/>
          </p:nvPr>
        </p:nvSpPr>
        <p:spPr>
          <a:xfrm>
            <a:off x="5677600" y="5572125"/>
            <a:ext cx="839788" cy="203200"/>
          </a:xfrm>
        </p:spPr>
        <p:txBody>
          <a:bodyPr vert="horz" lIns="0" tIns="0" rIns="0" bIns="0" rtlCol="0">
            <a:normAutofit/>
          </a:bodyPr>
          <a:lstStyle/>
          <a:p>
            <a:pPr marL="0" indent="0" algn="ctr">
              <a:buNone/>
            </a:pPr>
            <a:r>
              <a:rPr lang="en-GB" sz="900" i="1" dirty="0">
                <a:solidFill>
                  <a:schemeClr val="tx1">
                    <a:lumMod val="65000"/>
                    <a:lumOff val="35000"/>
                  </a:schemeClr>
                </a:solidFill>
              </a:rPr>
              <a:t>LUX DESIGNER</a:t>
            </a:r>
          </a:p>
        </p:txBody>
      </p:sp>
      <p:sp>
        <p:nvSpPr>
          <p:cNvPr id="74" name="Text Placeholder 1"/>
          <p:cNvSpPr>
            <a:spLocks noGrp="1"/>
          </p:cNvSpPr>
          <p:nvPr>
            <p:ph type="body" sz="quarter" idx="4294967295"/>
          </p:nvPr>
        </p:nvSpPr>
        <p:spPr>
          <a:xfrm>
            <a:off x="3925285" y="5360988"/>
            <a:ext cx="838200"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DINA</a:t>
            </a:r>
            <a:endParaRPr lang="en-GB" sz="1200" b="1" dirty="0">
              <a:solidFill>
                <a:schemeClr val="tx1">
                  <a:lumMod val="65000"/>
                  <a:lumOff val="35000"/>
                </a:schemeClr>
              </a:solidFill>
              <a:latin typeface="Lato" panose="020F0502020204030203" pitchFamily="34" charset="0"/>
            </a:endParaRPr>
          </a:p>
        </p:txBody>
      </p:sp>
      <p:sp>
        <p:nvSpPr>
          <p:cNvPr id="75" name="Text Placeholder 1"/>
          <p:cNvSpPr>
            <a:spLocks noGrp="1"/>
          </p:cNvSpPr>
          <p:nvPr>
            <p:ph type="body" sz="quarter" idx="4294967295"/>
          </p:nvPr>
        </p:nvSpPr>
        <p:spPr>
          <a:xfrm>
            <a:off x="8987112" y="5572125"/>
            <a:ext cx="1247775" cy="203200"/>
          </a:xfrm>
        </p:spPr>
        <p:txBody>
          <a:bodyPr vert="horz" lIns="0" tIns="0" rIns="0" bIns="0" rtlCol="0">
            <a:normAutofit/>
          </a:bodyPr>
          <a:lstStyle/>
          <a:p>
            <a:pPr marL="0" indent="0" algn="ctr">
              <a:buNone/>
            </a:pPr>
            <a:r>
              <a:rPr lang="en-GB" sz="900" i="1" dirty="0">
                <a:solidFill>
                  <a:schemeClr val="tx1">
                    <a:lumMod val="65000"/>
                    <a:lumOff val="35000"/>
                  </a:schemeClr>
                </a:solidFill>
              </a:rPr>
              <a:t>PRODUCT MANAGER</a:t>
            </a:r>
          </a:p>
        </p:txBody>
      </p:sp>
      <p:sp>
        <p:nvSpPr>
          <p:cNvPr id="81" name="Text Placeholder 1"/>
          <p:cNvSpPr>
            <a:spLocks noGrp="1"/>
          </p:cNvSpPr>
          <p:nvPr>
            <p:ph type="body" sz="quarter" idx="4294967295"/>
          </p:nvPr>
        </p:nvSpPr>
        <p:spPr>
          <a:xfrm>
            <a:off x="6492081" y="3582988"/>
            <a:ext cx="3619500" cy="517525"/>
          </a:xfrm>
        </p:spPr>
        <p:txBody>
          <a:bodyPr vert="horz" lIns="0" tIns="45720" rIns="0" bIns="45720" rtlCol="0">
            <a:noAutofit/>
          </a:bodyPr>
          <a:lstStyle/>
          <a:p>
            <a:pPr marL="0" indent="0" algn="ctr">
              <a:buNone/>
            </a:pPr>
            <a:r>
              <a:rPr lang="en-GB" sz="1000" dirty="0">
                <a:solidFill>
                  <a:schemeClr val="tx1">
                    <a:lumMod val="65000"/>
                    <a:lumOff val="35000"/>
                  </a:schemeClr>
                </a:solidFill>
              </a:rPr>
              <a:t>Body text here or </a:t>
            </a:r>
            <a:r>
              <a:rPr lang="en-GB" sz="1000" dirty="0" err="1">
                <a:solidFill>
                  <a:schemeClr val="tx1">
                    <a:lumMod val="65000"/>
                    <a:lumOff val="35000"/>
                  </a:schemeClr>
                </a:solidFill>
              </a:rPr>
              <a:t>lorem</a:t>
            </a:r>
            <a:r>
              <a:rPr lang="en-GB" sz="1000" dirty="0">
                <a:solidFill>
                  <a:schemeClr val="tx1">
                    <a:lumMod val="65000"/>
                    <a:lumOff val="35000"/>
                  </a:schemeClr>
                </a:solidFill>
              </a:rPr>
              <a:t> </a:t>
            </a:r>
            <a:r>
              <a:rPr lang="en-GB" sz="1000" dirty="0" err="1">
                <a:solidFill>
                  <a:schemeClr val="tx1">
                    <a:lumMod val="65000"/>
                    <a:lumOff val="35000"/>
                  </a:schemeClr>
                </a:solidFill>
              </a:rPr>
              <a:t>ipsum</a:t>
            </a:r>
            <a:r>
              <a:rPr lang="en-GB" sz="1000" dirty="0">
                <a:solidFill>
                  <a:schemeClr val="tx1">
                    <a:lumMod val="65000"/>
                    <a:lumOff val="35000"/>
                  </a:schemeClr>
                </a:solidFill>
              </a:rPr>
              <a:t> </a:t>
            </a:r>
            <a:r>
              <a:rPr lang="en-GB" sz="1000" dirty="0" smtClean="0">
                <a:solidFill>
                  <a:schemeClr val="tx1">
                    <a:lumMod val="65000"/>
                    <a:lumOff val="35000"/>
                  </a:schemeClr>
                </a:solidFill>
              </a:rPr>
              <a:t>long </a:t>
            </a:r>
            <a:r>
              <a:rPr lang="en-GB" sz="1000" dirty="0" err="1" smtClean="0">
                <a:solidFill>
                  <a:schemeClr val="tx1">
                    <a:lumMod val="65000"/>
                    <a:lumOff val="35000"/>
                  </a:schemeClr>
                </a:solidFill>
              </a:rPr>
              <a:t>hana</a:t>
            </a:r>
            <a:r>
              <a:rPr lang="en-GB" sz="1000" dirty="0" smtClean="0">
                <a:solidFill>
                  <a:schemeClr val="tx1">
                    <a:lumMod val="65000"/>
                    <a:lumOff val="35000"/>
                  </a:schemeClr>
                </a:solidFill>
              </a:rPr>
              <a:t> </a:t>
            </a:r>
            <a:r>
              <a:rPr lang="en-GB" sz="1000" dirty="0" err="1" smtClean="0">
                <a:solidFill>
                  <a:schemeClr val="tx1">
                    <a:lumMod val="65000"/>
                    <a:lumOff val="35000"/>
                  </a:schemeClr>
                </a:solidFill>
              </a:rPr>
              <a:t>nunok</a:t>
            </a:r>
            <a:r>
              <a:rPr lang="en-GB" sz="1000" dirty="0" smtClean="0">
                <a:solidFill>
                  <a:schemeClr val="tx1">
                    <a:lumMod val="65000"/>
                    <a:lumOff val="35000"/>
                  </a:schemeClr>
                </a:solidFill>
              </a:rPr>
              <a:t> </a:t>
            </a:r>
            <a:r>
              <a:rPr lang="en-GB" sz="1000" dirty="0" err="1" smtClean="0">
                <a:solidFill>
                  <a:schemeClr val="tx1">
                    <a:lumMod val="65000"/>
                    <a:lumOff val="35000"/>
                  </a:schemeClr>
                </a:solidFill>
              </a:rPr>
              <a:t>doloramet,lorem</a:t>
            </a:r>
            <a:r>
              <a:rPr lang="en-GB" sz="1000" dirty="0" smtClean="0">
                <a:solidFill>
                  <a:schemeClr val="tx1">
                    <a:lumMod val="65000"/>
                    <a:lumOff val="35000"/>
                  </a:schemeClr>
                </a:solidFill>
              </a:rPr>
              <a:t> </a:t>
            </a:r>
            <a:r>
              <a:rPr lang="en-GB" sz="1000" dirty="0" err="1">
                <a:solidFill>
                  <a:schemeClr val="tx1">
                    <a:lumMod val="65000"/>
                    <a:lumOff val="35000"/>
                  </a:schemeClr>
                </a:solidFill>
              </a:rPr>
              <a:t>consectetur</a:t>
            </a:r>
            <a:r>
              <a:rPr lang="en-GB" sz="1000" dirty="0">
                <a:solidFill>
                  <a:schemeClr val="tx1">
                    <a:lumMod val="65000"/>
                    <a:lumOff val="35000"/>
                  </a:schemeClr>
                </a:solidFill>
              </a:rPr>
              <a:t> </a:t>
            </a:r>
            <a:r>
              <a:rPr lang="en-GB" sz="1000" dirty="0" err="1">
                <a:solidFill>
                  <a:schemeClr val="tx1">
                    <a:lumMod val="65000"/>
                    <a:lumOff val="35000"/>
                  </a:schemeClr>
                </a:solidFill>
              </a:rPr>
              <a:t>baraka</a:t>
            </a:r>
            <a:r>
              <a:rPr lang="en-GB" sz="1000" dirty="0">
                <a:solidFill>
                  <a:schemeClr val="tx1">
                    <a:lumMod val="65000"/>
                    <a:lumOff val="35000"/>
                  </a:schemeClr>
                </a:solidFill>
              </a:rPr>
              <a:t> </a:t>
            </a:r>
            <a:r>
              <a:rPr lang="en-GB" sz="1000" dirty="0" err="1">
                <a:solidFill>
                  <a:schemeClr val="tx1">
                    <a:lumMod val="65000"/>
                    <a:lumOff val="35000"/>
                  </a:schemeClr>
                </a:solidFill>
              </a:rPr>
              <a:t>simanuk</a:t>
            </a:r>
            <a:r>
              <a:rPr lang="en-GB" sz="1000" dirty="0">
                <a:solidFill>
                  <a:schemeClr val="tx1">
                    <a:lumMod val="65000"/>
                    <a:lumOff val="35000"/>
                  </a:schemeClr>
                </a:solidFill>
              </a:rPr>
              <a:t> hem </a:t>
            </a:r>
            <a:r>
              <a:rPr lang="en-GB" sz="1000" dirty="0" err="1" smtClean="0">
                <a:solidFill>
                  <a:schemeClr val="tx1">
                    <a:lumMod val="65000"/>
                    <a:lumOff val="35000"/>
                  </a:schemeClr>
                </a:solidFill>
              </a:rPr>
              <a:t>barakachem</a:t>
            </a:r>
            <a:endParaRPr lang="en-GB" sz="1000" dirty="0">
              <a:solidFill>
                <a:schemeClr val="tx1">
                  <a:lumMod val="65000"/>
                  <a:lumOff val="35000"/>
                </a:schemeClr>
              </a:solidFill>
            </a:endParaRPr>
          </a:p>
        </p:txBody>
      </p:sp>
      <p:sp>
        <p:nvSpPr>
          <p:cNvPr id="80" name="Text Placeholder 1"/>
          <p:cNvSpPr>
            <a:spLocks noGrp="1"/>
          </p:cNvSpPr>
          <p:nvPr>
            <p:ph type="body" sz="quarter" idx="4294967295"/>
          </p:nvPr>
        </p:nvSpPr>
        <p:spPr>
          <a:xfrm>
            <a:off x="2080425" y="3582988"/>
            <a:ext cx="3619500" cy="517525"/>
          </a:xfrm>
        </p:spPr>
        <p:txBody>
          <a:bodyPr vert="horz" lIns="0" tIns="45720" rIns="0" bIns="45720" rtlCol="0">
            <a:noAutofit/>
          </a:bodyPr>
          <a:lstStyle/>
          <a:p>
            <a:pPr marL="0" indent="0" algn="ctr">
              <a:buNone/>
            </a:pPr>
            <a:r>
              <a:rPr lang="en-GB" sz="1000" dirty="0">
                <a:solidFill>
                  <a:schemeClr val="tx1">
                    <a:lumMod val="65000"/>
                    <a:lumOff val="35000"/>
                  </a:schemeClr>
                </a:solidFill>
              </a:rPr>
              <a:t>Body text here or </a:t>
            </a:r>
            <a:r>
              <a:rPr lang="en-GB" sz="1000" dirty="0" err="1">
                <a:solidFill>
                  <a:schemeClr val="tx1">
                    <a:lumMod val="65000"/>
                    <a:lumOff val="35000"/>
                  </a:schemeClr>
                </a:solidFill>
              </a:rPr>
              <a:t>lorem</a:t>
            </a:r>
            <a:r>
              <a:rPr lang="en-GB" sz="1000" dirty="0">
                <a:solidFill>
                  <a:schemeClr val="tx1">
                    <a:lumMod val="65000"/>
                    <a:lumOff val="35000"/>
                  </a:schemeClr>
                </a:solidFill>
              </a:rPr>
              <a:t> </a:t>
            </a:r>
            <a:r>
              <a:rPr lang="en-GB" sz="1000" dirty="0" err="1">
                <a:solidFill>
                  <a:schemeClr val="tx1">
                    <a:lumMod val="65000"/>
                    <a:lumOff val="35000"/>
                  </a:schemeClr>
                </a:solidFill>
              </a:rPr>
              <a:t>ipsum</a:t>
            </a:r>
            <a:r>
              <a:rPr lang="en-GB" sz="1000" dirty="0">
                <a:solidFill>
                  <a:schemeClr val="tx1">
                    <a:lumMod val="65000"/>
                    <a:lumOff val="35000"/>
                  </a:schemeClr>
                </a:solidFill>
              </a:rPr>
              <a:t> </a:t>
            </a:r>
            <a:r>
              <a:rPr lang="en-GB" sz="1000" dirty="0" smtClean="0">
                <a:solidFill>
                  <a:schemeClr val="tx1">
                    <a:lumMod val="65000"/>
                    <a:lumOff val="35000"/>
                  </a:schemeClr>
                </a:solidFill>
              </a:rPr>
              <a:t>long </a:t>
            </a:r>
            <a:r>
              <a:rPr lang="en-GB" sz="1000" dirty="0" err="1" smtClean="0">
                <a:solidFill>
                  <a:schemeClr val="tx1">
                    <a:lumMod val="65000"/>
                    <a:lumOff val="35000"/>
                  </a:schemeClr>
                </a:solidFill>
              </a:rPr>
              <a:t>hana</a:t>
            </a:r>
            <a:r>
              <a:rPr lang="en-GB" sz="1000" dirty="0" smtClean="0">
                <a:solidFill>
                  <a:schemeClr val="tx1">
                    <a:lumMod val="65000"/>
                    <a:lumOff val="35000"/>
                  </a:schemeClr>
                </a:solidFill>
              </a:rPr>
              <a:t> </a:t>
            </a:r>
            <a:r>
              <a:rPr lang="en-GB" sz="1000" dirty="0" err="1" smtClean="0">
                <a:solidFill>
                  <a:schemeClr val="tx1">
                    <a:lumMod val="65000"/>
                    <a:lumOff val="35000"/>
                  </a:schemeClr>
                </a:solidFill>
              </a:rPr>
              <a:t>nunok</a:t>
            </a:r>
            <a:r>
              <a:rPr lang="en-GB" sz="1000" dirty="0" smtClean="0">
                <a:solidFill>
                  <a:schemeClr val="tx1">
                    <a:lumMod val="65000"/>
                    <a:lumOff val="35000"/>
                  </a:schemeClr>
                </a:solidFill>
              </a:rPr>
              <a:t> </a:t>
            </a:r>
            <a:r>
              <a:rPr lang="en-GB" sz="1000" dirty="0" err="1" smtClean="0">
                <a:solidFill>
                  <a:schemeClr val="tx1">
                    <a:lumMod val="65000"/>
                    <a:lumOff val="35000"/>
                  </a:schemeClr>
                </a:solidFill>
              </a:rPr>
              <a:t>doloramet,lorem</a:t>
            </a:r>
            <a:r>
              <a:rPr lang="en-GB" sz="1000" dirty="0" smtClean="0">
                <a:solidFill>
                  <a:schemeClr val="tx1">
                    <a:lumMod val="65000"/>
                    <a:lumOff val="35000"/>
                  </a:schemeClr>
                </a:solidFill>
              </a:rPr>
              <a:t> </a:t>
            </a:r>
            <a:r>
              <a:rPr lang="en-GB" sz="1000" dirty="0" err="1">
                <a:solidFill>
                  <a:schemeClr val="tx1">
                    <a:lumMod val="65000"/>
                    <a:lumOff val="35000"/>
                  </a:schemeClr>
                </a:solidFill>
              </a:rPr>
              <a:t>consectetur</a:t>
            </a:r>
            <a:r>
              <a:rPr lang="en-GB" sz="1000" dirty="0">
                <a:solidFill>
                  <a:schemeClr val="tx1">
                    <a:lumMod val="65000"/>
                    <a:lumOff val="35000"/>
                  </a:schemeClr>
                </a:solidFill>
              </a:rPr>
              <a:t> </a:t>
            </a:r>
            <a:r>
              <a:rPr lang="en-GB" sz="1000" dirty="0" err="1">
                <a:solidFill>
                  <a:schemeClr val="tx1">
                    <a:lumMod val="65000"/>
                    <a:lumOff val="35000"/>
                  </a:schemeClr>
                </a:solidFill>
              </a:rPr>
              <a:t>baraka</a:t>
            </a:r>
            <a:r>
              <a:rPr lang="en-GB" sz="1000" dirty="0">
                <a:solidFill>
                  <a:schemeClr val="tx1">
                    <a:lumMod val="65000"/>
                    <a:lumOff val="35000"/>
                  </a:schemeClr>
                </a:solidFill>
              </a:rPr>
              <a:t> </a:t>
            </a:r>
            <a:r>
              <a:rPr lang="en-GB" sz="1000" dirty="0" err="1">
                <a:solidFill>
                  <a:schemeClr val="tx1">
                    <a:lumMod val="65000"/>
                    <a:lumOff val="35000"/>
                  </a:schemeClr>
                </a:solidFill>
              </a:rPr>
              <a:t>simanuk</a:t>
            </a:r>
            <a:r>
              <a:rPr lang="en-GB" sz="1000" dirty="0">
                <a:solidFill>
                  <a:schemeClr val="tx1">
                    <a:lumMod val="65000"/>
                    <a:lumOff val="35000"/>
                  </a:schemeClr>
                </a:solidFill>
              </a:rPr>
              <a:t> hem </a:t>
            </a:r>
            <a:r>
              <a:rPr lang="en-GB" sz="1000" dirty="0" err="1" smtClean="0">
                <a:solidFill>
                  <a:schemeClr val="tx1">
                    <a:lumMod val="65000"/>
                    <a:lumOff val="35000"/>
                  </a:schemeClr>
                </a:solidFill>
              </a:rPr>
              <a:t>barakachem</a:t>
            </a:r>
            <a:endParaRPr lang="en-GB" sz="1000" dirty="0">
              <a:solidFill>
                <a:schemeClr val="tx1">
                  <a:lumMod val="65000"/>
                  <a:lumOff val="35000"/>
                </a:schemeClr>
              </a:solidFill>
            </a:endParaRPr>
          </a:p>
        </p:txBody>
      </p:sp>
      <p:sp>
        <p:nvSpPr>
          <p:cNvPr id="79" name="Text Placeholder 1"/>
          <p:cNvSpPr>
            <a:spLocks noGrp="1"/>
          </p:cNvSpPr>
          <p:nvPr>
            <p:ph type="body" sz="quarter" idx="4294967295"/>
          </p:nvPr>
        </p:nvSpPr>
        <p:spPr>
          <a:xfrm>
            <a:off x="2004876" y="5562600"/>
            <a:ext cx="1149350" cy="212725"/>
          </a:xfrm>
        </p:spPr>
        <p:txBody>
          <a:bodyPr vert="horz" lIns="0" tIns="0" rIns="0" bIns="0" rtlCol="0">
            <a:normAutofit/>
          </a:bodyPr>
          <a:lstStyle/>
          <a:p>
            <a:pPr marL="0" indent="0" algn="ctr">
              <a:buNone/>
            </a:pPr>
            <a:r>
              <a:rPr lang="en-GB" sz="900" i="1" dirty="0">
                <a:solidFill>
                  <a:schemeClr val="tx1">
                    <a:lumMod val="65000"/>
                    <a:lumOff val="35000"/>
                  </a:schemeClr>
                </a:solidFill>
              </a:rPr>
              <a:t>GRAPHIC DESIGNER</a:t>
            </a:r>
          </a:p>
        </p:txBody>
      </p:sp>
      <p:sp>
        <p:nvSpPr>
          <p:cNvPr id="78" name="Text Placeholder 1"/>
          <p:cNvSpPr>
            <a:spLocks noGrp="1"/>
          </p:cNvSpPr>
          <p:nvPr>
            <p:ph type="body" sz="quarter" idx="4294967295"/>
          </p:nvPr>
        </p:nvSpPr>
        <p:spPr>
          <a:xfrm>
            <a:off x="2160451" y="5356225"/>
            <a:ext cx="838200"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 SHIVA</a:t>
            </a:r>
            <a:endParaRPr lang="en-GB" sz="1200" b="1" dirty="0">
              <a:solidFill>
                <a:schemeClr val="tx1">
                  <a:lumMod val="65000"/>
                  <a:lumOff val="35000"/>
                </a:schemeClr>
              </a:solidFill>
              <a:latin typeface="Lato" panose="020F0502020204030203" pitchFamily="34" charset="0"/>
            </a:endParaRPr>
          </a:p>
        </p:txBody>
      </p:sp>
      <p:sp>
        <p:nvSpPr>
          <p:cNvPr id="77" name="Text Placeholder 1"/>
          <p:cNvSpPr>
            <a:spLocks noGrp="1"/>
          </p:cNvSpPr>
          <p:nvPr>
            <p:ph type="body" sz="quarter" idx="4294967295"/>
          </p:nvPr>
        </p:nvSpPr>
        <p:spPr>
          <a:xfrm>
            <a:off x="7426064" y="5572125"/>
            <a:ext cx="838200" cy="203200"/>
          </a:xfrm>
        </p:spPr>
        <p:txBody>
          <a:bodyPr vert="horz" lIns="0" tIns="0" rIns="0" bIns="0" rtlCol="0">
            <a:normAutofit/>
          </a:bodyPr>
          <a:lstStyle/>
          <a:p>
            <a:pPr marL="0" indent="0" algn="ctr">
              <a:buNone/>
            </a:pPr>
            <a:r>
              <a:rPr lang="en-GB" sz="900" i="1" dirty="0">
                <a:solidFill>
                  <a:schemeClr val="tx1">
                    <a:lumMod val="65000"/>
                    <a:lumOff val="35000"/>
                  </a:schemeClr>
                </a:solidFill>
              </a:rPr>
              <a:t>SUPPORT STAFF</a:t>
            </a:r>
          </a:p>
        </p:txBody>
      </p:sp>
      <p:sp>
        <p:nvSpPr>
          <p:cNvPr id="76" name="Text Placeholder 1"/>
          <p:cNvSpPr>
            <a:spLocks noGrp="1"/>
          </p:cNvSpPr>
          <p:nvPr>
            <p:ph type="body" sz="quarter" idx="4294967295"/>
          </p:nvPr>
        </p:nvSpPr>
        <p:spPr>
          <a:xfrm>
            <a:off x="7426064" y="5360988"/>
            <a:ext cx="838200" cy="203200"/>
          </a:xfrm>
        </p:spPr>
        <p:txBody>
          <a:bodyPr vert="horz" lIns="0" tIns="0" rIns="0" bIns="0" rtlCol="0">
            <a:normAutofit/>
          </a:bodyPr>
          <a:lstStyle/>
          <a:p>
            <a:pPr marL="0" indent="0" algn="ctr">
              <a:buNone/>
            </a:pPr>
            <a:r>
              <a:rPr lang="en-GB" sz="1200" b="1" dirty="0" smtClean="0">
                <a:solidFill>
                  <a:schemeClr val="tx1">
                    <a:lumMod val="65000"/>
                    <a:lumOff val="35000"/>
                  </a:schemeClr>
                </a:solidFill>
                <a:latin typeface="Lato" panose="020F0502020204030203" pitchFamily="34" charset="0"/>
              </a:rPr>
              <a:t>MRS. ROSE</a:t>
            </a:r>
            <a:endParaRPr lang="en-GB" sz="1200" b="1" dirty="0">
              <a:solidFill>
                <a:schemeClr val="tx1">
                  <a:lumMod val="65000"/>
                  <a:lumOff val="35000"/>
                </a:schemeClr>
              </a:solidFill>
              <a:latin typeface="Lato" panose="020F0502020204030203" pitchFamily="34" charset="0"/>
            </a:endParaRPr>
          </a:p>
        </p:txBody>
      </p:sp>
      <p:sp>
        <p:nvSpPr>
          <p:cNvPr id="54" name="Rectangle 53"/>
          <p:cNvSpPr/>
          <p:nvPr/>
        </p:nvSpPr>
        <p:spPr>
          <a:xfrm>
            <a:off x="6195427" y="2685651"/>
            <a:ext cx="4230152" cy="1446206"/>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55" name="Rectangle 54"/>
          <p:cNvSpPr/>
          <p:nvPr/>
        </p:nvSpPr>
        <p:spPr>
          <a:xfrm>
            <a:off x="1766421" y="2685651"/>
            <a:ext cx="4248230" cy="1446206"/>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58" name="Rectangle 57"/>
          <p:cNvSpPr/>
          <p:nvPr/>
        </p:nvSpPr>
        <p:spPr>
          <a:xfrm>
            <a:off x="1766421" y="4839896"/>
            <a:ext cx="1626982" cy="1084654"/>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59" name="Rectangle 58"/>
          <p:cNvSpPr/>
          <p:nvPr/>
        </p:nvSpPr>
        <p:spPr>
          <a:xfrm>
            <a:off x="3528984" y="4839896"/>
            <a:ext cx="1626982" cy="1084654"/>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60" name="Rectangle 59"/>
          <p:cNvSpPr/>
          <p:nvPr/>
        </p:nvSpPr>
        <p:spPr>
          <a:xfrm>
            <a:off x="5291548" y="4839896"/>
            <a:ext cx="1626982" cy="1084654"/>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61" name="Rectangle 60"/>
          <p:cNvSpPr/>
          <p:nvPr/>
        </p:nvSpPr>
        <p:spPr>
          <a:xfrm>
            <a:off x="7036034" y="4839896"/>
            <a:ext cx="1626982" cy="1084654"/>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40" name="Text Placeholder 1"/>
          <p:cNvSpPr txBox="1">
            <a:spLocks/>
          </p:cNvSpPr>
          <p:nvPr/>
        </p:nvSpPr>
        <p:spPr>
          <a:xfrm>
            <a:off x="3764719" y="5562600"/>
            <a:ext cx="1149350" cy="212725"/>
          </a:xfrm>
          <a:prstGeom prst="rect">
            <a:avLst/>
          </a:prstGeom>
        </p:spPr>
        <p:txBody>
          <a:bodyPr vert="horz" lIns="0" tIns="0" rIns="0" bIns="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900" i="1" dirty="0" smtClean="0">
                <a:solidFill>
                  <a:schemeClr val="tx1">
                    <a:lumMod val="65000"/>
                    <a:lumOff val="35000"/>
                  </a:schemeClr>
                </a:solidFill>
              </a:rPr>
              <a:t>WEB DEVELOPER</a:t>
            </a:r>
            <a:endParaRPr lang="en-GB" sz="900" i="1" dirty="0">
              <a:solidFill>
                <a:schemeClr val="tx1">
                  <a:lumMod val="65000"/>
                  <a:lumOff val="35000"/>
                </a:schemeClr>
              </a:solidFill>
            </a:endParaRPr>
          </a:p>
        </p:txBody>
      </p:sp>
      <p:sp>
        <p:nvSpPr>
          <p:cNvPr id="2" name="Picture Placeholder 1"/>
          <p:cNvSpPr>
            <a:spLocks noGrp="1"/>
          </p:cNvSpPr>
          <p:nvPr>
            <p:ph type="pic" sz="quarter" idx="20"/>
          </p:nvPr>
        </p:nvSpPr>
        <p:spPr/>
      </p:sp>
      <p:sp>
        <p:nvSpPr>
          <p:cNvPr id="5" name="Picture Placeholder 4"/>
          <p:cNvSpPr>
            <a:spLocks noGrp="1"/>
          </p:cNvSpPr>
          <p:nvPr>
            <p:ph type="pic" sz="quarter" idx="21"/>
          </p:nvPr>
        </p:nvSpPr>
        <p:spPr/>
      </p:sp>
      <p:sp>
        <p:nvSpPr>
          <p:cNvPr id="6" name="Picture Placeholder 5"/>
          <p:cNvSpPr>
            <a:spLocks noGrp="1"/>
          </p:cNvSpPr>
          <p:nvPr>
            <p:ph type="pic" sz="quarter" idx="26"/>
          </p:nvPr>
        </p:nvSpPr>
        <p:spPr/>
      </p:sp>
      <p:sp>
        <p:nvSpPr>
          <p:cNvPr id="7" name="Picture Placeholder 6"/>
          <p:cNvSpPr>
            <a:spLocks noGrp="1"/>
          </p:cNvSpPr>
          <p:nvPr>
            <p:ph type="pic" sz="quarter" idx="25"/>
          </p:nvPr>
        </p:nvSpPr>
        <p:spPr/>
      </p:sp>
      <p:sp>
        <p:nvSpPr>
          <p:cNvPr id="8" name="Picture Placeholder 7"/>
          <p:cNvSpPr>
            <a:spLocks noGrp="1"/>
          </p:cNvSpPr>
          <p:nvPr>
            <p:ph type="pic" sz="quarter" idx="24"/>
          </p:nvPr>
        </p:nvSpPr>
        <p:spPr/>
      </p:sp>
      <p:sp>
        <p:nvSpPr>
          <p:cNvPr id="9" name="Picture Placeholder 8"/>
          <p:cNvSpPr>
            <a:spLocks noGrp="1"/>
          </p:cNvSpPr>
          <p:nvPr>
            <p:ph type="pic" sz="quarter" idx="23"/>
          </p:nvPr>
        </p:nvSpPr>
        <p:spPr/>
      </p:sp>
      <p:sp>
        <p:nvSpPr>
          <p:cNvPr id="10" name="Picture Placeholder 9"/>
          <p:cNvSpPr>
            <a:spLocks noGrp="1"/>
          </p:cNvSpPr>
          <p:nvPr>
            <p:ph type="pic" sz="quarter" idx="22"/>
          </p:nvPr>
        </p:nvSpPr>
        <p:spPr/>
      </p:sp>
    </p:spTree>
    <p:extLst>
      <p:ext uri="{BB962C8B-B14F-4D97-AF65-F5344CB8AC3E}">
        <p14:creationId xmlns:p14="http://schemas.microsoft.com/office/powerpoint/2010/main" val="3722497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up)">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animEffect transition="in" filter="fade">
                                      <p:cBhvr>
                                        <p:cTn id="11" dur="500"/>
                                        <p:tgtEl>
                                          <p:spTgt spid="27">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xEl>
                                              <p:pRg st="0" end="0"/>
                                            </p:txEl>
                                          </p:spTgt>
                                        </p:tgtEl>
                                        <p:attrNameLst>
                                          <p:attrName>style.visibility</p:attrName>
                                        </p:attrNameLst>
                                      </p:cBhvr>
                                      <p:to>
                                        <p:strVal val="visible"/>
                                      </p:to>
                                    </p:set>
                                    <p:animEffect transition="in" filter="fade">
                                      <p:cBhvr>
                                        <p:cTn id="14" dur="500"/>
                                        <p:tgtEl>
                                          <p:spTgt spid="28">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0">
                                            <p:txEl>
                                              <p:pRg st="0" end="0"/>
                                            </p:txEl>
                                          </p:spTgt>
                                        </p:tgtEl>
                                        <p:attrNameLst>
                                          <p:attrName>style.visibility</p:attrName>
                                        </p:attrNameLst>
                                      </p:cBhvr>
                                      <p:to>
                                        <p:strVal val="visible"/>
                                      </p:to>
                                    </p:set>
                                    <p:animEffect transition="in" filter="fade">
                                      <p:cBhvr>
                                        <p:cTn id="18" dur="500"/>
                                        <p:tgtEl>
                                          <p:spTgt spid="80">
                                            <p:txEl>
                                              <p:pRg st="0" end="0"/>
                                            </p:txEl>
                                          </p:spTgt>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up)">
                                      <p:cBhvr>
                                        <p:cTn id="22" dur="500"/>
                                        <p:tgtEl>
                                          <p:spTgt spid="5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8">
                                            <p:txEl>
                                              <p:pRg st="0" end="0"/>
                                            </p:txEl>
                                          </p:spTgt>
                                        </p:tgtEl>
                                        <p:attrNameLst>
                                          <p:attrName>style.visibility</p:attrName>
                                        </p:attrNameLst>
                                      </p:cBhvr>
                                      <p:to>
                                        <p:strVal val="visible"/>
                                      </p:to>
                                    </p:set>
                                    <p:animEffect transition="in" filter="fade">
                                      <p:cBhvr>
                                        <p:cTn id="26" dur="500"/>
                                        <p:tgtEl>
                                          <p:spTgt spid="6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9">
                                            <p:txEl>
                                              <p:pRg st="0" end="0"/>
                                            </p:txEl>
                                          </p:spTgt>
                                        </p:tgtEl>
                                        <p:attrNameLst>
                                          <p:attrName>style.visibility</p:attrName>
                                        </p:attrNameLst>
                                      </p:cBhvr>
                                      <p:to>
                                        <p:strVal val="visible"/>
                                      </p:to>
                                    </p:set>
                                    <p:animEffect transition="in" filter="fade">
                                      <p:cBhvr>
                                        <p:cTn id="29" dur="500"/>
                                        <p:tgtEl>
                                          <p:spTgt spid="69">
                                            <p:txEl>
                                              <p:pRg st="0" end="0"/>
                                            </p:txEl>
                                          </p:spTgt>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81">
                                            <p:txEl>
                                              <p:pRg st="0" end="0"/>
                                            </p:txEl>
                                          </p:spTgt>
                                        </p:tgtEl>
                                        <p:attrNameLst>
                                          <p:attrName>style.visibility</p:attrName>
                                        </p:attrNameLst>
                                      </p:cBhvr>
                                      <p:to>
                                        <p:strVal val="visible"/>
                                      </p:to>
                                    </p:set>
                                    <p:animEffect transition="in" filter="fade">
                                      <p:cBhvr>
                                        <p:cTn id="33" dur="500"/>
                                        <p:tgtEl>
                                          <p:spTgt spid="81">
                                            <p:txEl>
                                              <p:pRg st="0" end="0"/>
                                            </p:txEl>
                                          </p:spTgt>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up)">
                                      <p:cBhvr>
                                        <p:cTn id="37" dur="500"/>
                                        <p:tgtEl>
                                          <p:spTgt spid="58"/>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8">
                                            <p:txEl>
                                              <p:pRg st="0" end="0"/>
                                            </p:txEl>
                                          </p:spTgt>
                                        </p:tgtEl>
                                        <p:attrNameLst>
                                          <p:attrName>style.visibility</p:attrName>
                                        </p:attrNameLst>
                                      </p:cBhvr>
                                      <p:to>
                                        <p:strVal val="visible"/>
                                      </p:to>
                                    </p:set>
                                    <p:animEffect transition="in" filter="fade">
                                      <p:cBhvr>
                                        <p:cTn id="41" dur="500"/>
                                        <p:tgtEl>
                                          <p:spTgt spid="78">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9">
                                            <p:txEl>
                                              <p:pRg st="0" end="0"/>
                                            </p:txEl>
                                          </p:spTgt>
                                        </p:tgtEl>
                                        <p:attrNameLst>
                                          <p:attrName>style.visibility</p:attrName>
                                        </p:attrNameLst>
                                      </p:cBhvr>
                                      <p:to>
                                        <p:strVal val="visible"/>
                                      </p:to>
                                    </p:set>
                                    <p:animEffect transition="in" filter="fade">
                                      <p:cBhvr>
                                        <p:cTn id="44" dur="500"/>
                                        <p:tgtEl>
                                          <p:spTgt spid="79">
                                            <p:txEl>
                                              <p:pRg st="0" end="0"/>
                                            </p:txEl>
                                          </p:spTgt>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up)">
                                      <p:cBhvr>
                                        <p:cTn id="48" dur="500"/>
                                        <p:tgtEl>
                                          <p:spTgt spid="59"/>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76">
                                            <p:txEl>
                                              <p:pRg st="0" end="0"/>
                                            </p:txEl>
                                          </p:spTgt>
                                        </p:tgtEl>
                                        <p:attrNameLst>
                                          <p:attrName>style.visibility</p:attrName>
                                        </p:attrNameLst>
                                      </p:cBhvr>
                                      <p:to>
                                        <p:strVal val="visible"/>
                                      </p:to>
                                    </p:set>
                                    <p:animEffect transition="in" filter="fade">
                                      <p:cBhvr>
                                        <p:cTn id="52" dur="500"/>
                                        <p:tgtEl>
                                          <p:spTgt spid="76">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7">
                                            <p:txEl>
                                              <p:pRg st="0" end="0"/>
                                            </p:txEl>
                                          </p:spTgt>
                                        </p:tgtEl>
                                        <p:attrNameLst>
                                          <p:attrName>style.visibility</p:attrName>
                                        </p:attrNameLst>
                                      </p:cBhvr>
                                      <p:to>
                                        <p:strVal val="visible"/>
                                      </p:to>
                                    </p:set>
                                    <p:animEffect transition="in" filter="fade">
                                      <p:cBhvr>
                                        <p:cTn id="55" dur="500"/>
                                        <p:tgtEl>
                                          <p:spTgt spid="77">
                                            <p:txEl>
                                              <p:pRg st="0" end="0"/>
                                            </p:txEl>
                                          </p:spTgt>
                                        </p:tgtEl>
                                      </p:cBhvr>
                                    </p:animEffect>
                                  </p:childTnLst>
                                </p:cTn>
                              </p:par>
                            </p:childTnLst>
                          </p:cTn>
                        </p:par>
                        <p:par>
                          <p:cTn id="56" fill="hold">
                            <p:stCondLst>
                              <p:cond delay="5000"/>
                            </p:stCondLst>
                            <p:childTnLst>
                              <p:par>
                                <p:cTn id="57" presetID="22" presetClass="entr" presetSubtype="1"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up)">
                                      <p:cBhvr>
                                        <p:cTn id="59" dur="500"/>
                                        <p:tgtEl>
                                          <p:spTgt spid="60"/>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74">
                                            <p:txEl>
                                              <p:pRg st="0" end="0"/>
                                            </p:txEl>
                                          </p:spTgt>
                                        </p:tgtEl>
                                        <p:attrNameLst>
                                          <p:attrName>style.visibility</p:attrName>
                                        </p:attrNameLst>
                                      </p:cBhvr>
                                      <p:to>
                                        <p:strVal val="visible"/>
                                      </p:to>
                                    </p:set>
                                    <p:animEffect transition="in" filter="fade">
                                      <p:cBhvr>
                                        <p:cTn id="63" dur="500"/>
                                        <p:tgtEl>
                                          <p:spTgt spid="74">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75">
                                            <p:txEl>
                                              <p:pRg st="0" end="0"/>
                                            </p:txEl>
                                          </p:spTgt>
                                        </p:tgtEl>
                                        <p:attrNameLst>
                                          <p:attrName>style.visibility</p:attrName>
                                        </p:attrNameLst>
                                      </p:cBhvr>
                                      <p:to>
                                        <p:strVal val="visible"/>
                                      </p:to>
                                    </p:set>
                                    <p:animEffect transition="in" filter="fade">
                                      <p:cBhvr>
                                        <p:cTn id="66" dur="500"/>
                                        <p:tgtEl>
                                          <p:spTgt spid="75">
                                            <p:txEl>
                                              <p:pRg st="0" end="0"/>
                                            </p:txEl>
                                          </p:spTgt>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up)">
                                      <p:cBhvr>
                                        <p:cTn id="70" dur="500"/>
                                        <p:tgtEl>
                                          <p:spTgt spid="6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72">
                                            <p:txEl>
                                              <p:pRg st="0" end="0"/>
                                            </p:txEl>
                                          </p:spTgt>
                                        </p:tgtEl>
                                        <p:attrNameLst>
                                          <p:attrName>style.visibility</p:attrName>
                                        </p:attrNameLst>
                                      </p:cBhvr>
                                      <p:to>
                                        <p:strVal val="visible"/>
                                      </p:to>
                                    </p:set>
                                    <p:animEffect transition="in" filter="fade">
                                      <p:cBhvr>
                                        <p:cTn id="74" dur="500"/>
                                        <p:tgtEl>
                                          <p:spTgt spid="7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73">
                                            <p:txEl>
                                              <p:pRg st="0" end="0"/>
                                            </p:txEl>
                                          </p:spTgt>
                                        </p:tgtEl>
                                        <p:attrNameLst>
                                          <p:attrName>style.visibility</p:attrName>
                                        </p:attrNameLst>
                                      </p:cBhvr>
                                      <p:to>
                                        <p:strVal val="visible"/>
                                      </p:to>
                                    </p:set>
                                    <p:animEffect transition="in" filter="fade">
                                      <p:cBhvr>
                                        <p:cTn id="77" dur="500"/>
                                        <p:tgtEl>
                                          <p:spTgt spid="73">
                                            <p:txEl>
                                              <p:pRg st="0" end="0"/>
                                            </p:txEl>
                                          </p:spTgt>
                                        </p:tgtEl>
                                      </p:cBhvr>
                                    </p:animEffect>
                                  </p:childTnLst>
                                </p:cTn>
                              </p:par>
                            </p:childTnLst>
                          </p:cTn>
                        </p:par>
                        <p:par>
                          <p:cTn id="78" fill="hold">
                            <p:stCondLst>
                              <p:cond delay="7000"/>
                            </p:stCondLst>
                            <p:childTnLst>
                              <p:par>
                                <p:cTn id="79" presetID="22" presetClass="entr" presetSubtype="1"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up)">
                                      <p:cBhvr>
                                        <p:cTn id="81" dur="500"/>
                                        <p:tgtEl>
                                          <p:spTgt spid="62"/>
                                        </p:tgtEl>
                                      </p:cBhvr>
                                    </p:animEffect>
                                  </p:childTnLst>
                                </p:cTn>
                              </p:par>
                            </p:childTnLst>
                          </p:cTn>
                        </p:par>
                        <p:par>
                          <p:cTn id="82" fill="hold">
                            <p:stCondLst>
                              <p:cond delay="7500"/>
                            </p:stCondLst>
                            <p:childTnLst>
                              <p:par>
                                <p:cTn id="83" presetID="10" presetClass="entr" presetSubtype="0" fill="hold" grpId="0" nodeType="afterEffect">
                                  <p:stCondLst>
                                    <p:cond delay="0"/>
                                  </p:stCondLst>
                                  <p:childTnLst>
                                    <p:set>
                                      <p:cBhvr>
                                        <p:cTn id="84" dur="1" fill="hold">
                                          <p:stCondLst>
                                            <p:cond delay="0"/>
                                          </p:stCondLst>
                                        </p:cTn>
                                        <p:tgtEl>
                                          <p:spTgt spid="70">
                                            <p:txEl>
                                              <p:pRg st="0" end="0"/>
                                            </p:txEl>
                                          </p:spTgt>
                                        </p:tgtEl>
                                        <p:attrNameLst>
                                          <p:attrName>style.visibility</p:attrName>
                                        </p:attrNameLst>
                                      </p:cBhvr>
                                      <p:to>
                                        <p:strVal val="visible"/>
                                      </p:to>
                                    </p:set>
                                    <p:animEffect transition="in" filter="fade">
                                      <p:cBhvr>
                                        <p:cTn id="85" dur="500"/>
                                        <p:tgtEl>
                                          <p:spTgt spid="70">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0">
                                            <p:txEl>
                                              <p:pRg st="0" end="0"/>
                                            </p:txEl>
                                          </p:spTgt>
                                        </p:tgtEl>
                                        <p:attrNameLst>
                                          <p:attrName>style.visibility</p:attrName>
                                        </p:attrNameLst>
                                      </p:cBhvr>
                                      <p:to>
                                        <p:strVal val="visible"/>
                                      </p:to>
                                    </p:set>
                                    <p:animEffect transition="in" filter="fade">
                                      <p:cBhvr>
                                        <p:cTn id="88"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0" grpId="0" build="p"/>
      <p:bldP spid="69" grpId="0" build="p"/>
      <p:bldP spid="68" grpId="0" build="p"/>
      <p:bldP spid="28" grpId="0" build="p"/>
      <p:bldP spid="27" grpId="0" build="p"/>
      <p:bldP spid="72" grpId="0" build="p"/>
      <p:bldP spid="73" grpId="0" build="p"/>
      <p:bldP spid="74" grpId="0" build="p"/>
      <p:bldP spid="75" grpId="0" build="p"/>
      <p:bldP spid="81" grpId="0" build="p"/>
      <p:bldP spid="80" grpId="0" build="p"/>
      <p:bldP spid="79" grpId="0" build="p"/>
      <p:bldP spid="78" grpId="0" build="p"/>
      <p:bldP spid="77" grpId="0" build="p"/>
      <p:bldP spid="76" grpId="0" build="p"/>
      <p:bldP spid="54" grpId="0" animBg="1"/>
      <p:bldP spid="55" grpId="0" animBg="1"/>
      <p:bldP spid="58" grpId="0" animBg="1"/>
      <p:bldP spid="59" grpId="0" animBg="1"/>
      <p:bldP spid="60" grpId="0" animBg="1"/>
      <p:bldP spid="61" grpId="0" animBg="1"/>
      <p:bldP spid="4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1082177" y="4137634"/>
            <a:ext cx="1962283" cy="61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26" name="Rectangle 25"/>
          <p:cNvSpPr/>
          <p:nvPr/>
        </p:nvSpPr>
        <p:spPr>
          <a:xfrm>
            <a:off x="9156388" y="4137634"/>
            <a:ext cx="1962283" cy="61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35" name="Rectangle 34"/>
          <p:cNvSpPr/>
          <p:nvPr/>
        </p:nvSpPr>
        <p:spPr>
          <a:xfrm>
            <a:off x="6590020" y="4137634"/>
            <a:ext cx="1962283" cy="61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40" name="Rectangle 39"/>
          <p:cNvSpPr/>
          <p:nvPr/>
        </p:nvSpPr>
        <p:spPr>
          <a:xfrm>
            <a:off x="3836098" y="4137634"/>
            <a:ext cx="1962283" cy="61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50" name="Text Placeholder 1"/>
          <p:cNvSpPr>
            <a:spLocks noGrp="1"/>
          </p:cNvSpPr>
          <p:nvPr>
            <p:ph type="body" sz="quarter" idx="4294967295"/>
          </p:nvPr>
        </p:nvSpPr>
        <p:spPr>
          <a:xfrm>
            <a:off x="6590020" y="5024438"/>
            <a:ext cx="1868487" cy="914400"/>
          </a:xfrm>
        </p:spPr>
        <p:txBody>
          <a:bodyPr vert="horz" lIns="0" tIns="45720" rIns="0" bIns="45720" rtlCol="0">
            <a:normAutofit/>
          </a:bodyPr>
          <a:lstStyle/>
          <a:p>
            <a:pPr marL="0" indent="0">
              <a:lnSpc>
                <a:spcPct val="100000"/>
              </a:lnSpc>
              <a:buNone/>
            </a:pPr>
            <a:r>
              <a:rPr lang="en-GB" sz="1050" dirty="0">
                <a:solidFill>
                  <a:schemeClr val="tx1">
                    <a:lumMod val="65000"/>
                    <a:lumOff val="35000"/>
                  </a:schemeClr>
                </a:solidFill>
              </a:rPr>
              <a:t>Body text here or lorem ipsum </a:t>
            </a:r>
            <a:r>
              <a:rPr lang="en-GB" sz="1050" dirty="0" smtClean="0">
                <a:solidFill>
                  <a:schemeClr val="tx1">
                    <a:lumMod val="65000"/>
                    <a:lumOff val="35000"/>
                  </a:schemeClr>
                </a:solidFill>
              </a:rPr>
              <a:t>long hana nunok doloramet, lorem </a:t>
            </a:r>
            <a:r>
              <a:rPr lang="en-GB" sz="1050" dirty="0">
                <a:solidFill>
                  <a:schemeClr val="tx1">
                    <a:lumMod val="65000"/>
                    <a:lumOff val="35000"/>
                  </a:schemeClr>
                </a:solidFill>
              </a:rPr>
              <a:t>consectetur baraka simanuk hem barakachem tarakacheok </a:t>
            </a:r>
            <a:r>
              <a:rPr lang="en-GB" sz="1050" dirty="0" smtClean="0">
                <a:solidFill>
                  <a:schemeClr val="tx1">
                    <a:lumMod val="65000"/>
                    <a:lumOff val="35000"/>
                  </a:schemeClr>
                </a:solidFill>
              </a:rPr>
              <a:t>tok</a:t>
            </a:r>
            <a:endParaRPr lang="en-GB" sz="1050" dirty="0">
              <a:solidFill>
                <a:schemeClr val="tx1">
                  <a:lumMod val="65000"/>
                  <a:lumOff val="35000"/>
                </a:schemeClr>
              </a:solidFill>
            </a:endParaRPr>
          </a:p>
        </p:txBody>
      </p:sp>
      <p:sp>
        <p:nvSpPr>
          <p:cNvPr id="51" name="Text Placeholder 1"/>
          <p:cNvSpPr>
            <a:spLocks noGrp="1"/>
          </p:cNvSpPr>
          <p:nvPr>
            <p:ph type="body" sz="quarter" idx="4294967295"/>
          </p:nvPr>
        </p:nvSpPr>
        <p:spPr>
          <a:xfrm>
            <a:off x="3836096" y="5024438"/>
            <a:ext cx="1912937" cy="914400"/>
          </a:xfrm>
        </p:spPr>
        <p:txBody>
          <a:bodyPr vert="horz" lIns="0" tIns="45720" rIns="0" bIns="45720" rtlCol="0">
            <a:normAutofit/>
          </a:bodyPr>
          <a:lstStyle/>
          <a:p>
            <a:pPr marL="0" indent="0">
              <a:lnSpc>
                <a:spcPct val="100000"/>
              </a:lnSpc>
              <a:buNone/>
            </a:pPr>
            <a:r>
              <a:rPr lang="en-GB" sz="1050" dirty="0">
                <a:solidFill>
                  <a:schemeClr val="tx1">
                    <a:lumMod val="65000"/>
                    <a:lumOff val="35000"/>
                  </a:schemeClr>
                </a:solidFill>
              </a:rPr>
              <a:t>Body text here or lorem ipsum </a:t>
            </a:r>
            <a:r>
              <a:rPr lang="en-GB" sz="1050" dirty="0" smtClean="0">
                <a:solidFill>
                  <a:schemeClr val="tx1">
                    <a:lumMod val="65000"/>
                    <a:lumOff val="35000"/>
                  </a:schemeClr>
                </a:solidFill>
              </a:rPr>
              <a:t>long hana nunok doloramet, lorem </a:t>
            </a:r>
            <a:r>
              <a:rPr lang="en-GB" sz="1050" dirty="0">
                <a:solidFill>
                  <a:schemeClr val="tx1">
                    <a:lumMod val="65000"/>
                    <a:lumOff val="35000"/>
                  </a:schemeClr>
                </a:solidFill>
              </a:rPr>
              <a:t>consectetur baraka simanuk hem barakachem tarakacheok </a:t>
            </a:r>
            <a:r>
              <a:rPr lang="en-GB" sz="1050" dirty="0" smtClean="0">
                <a:solidFill>
                  <a:schemeClr val="tx1">
                    <a:lumMod val="65000"/>
                    <a:lumOff val="35000"/>
                  </a:schemeClr>
                </a:solidFill>
              </a:rPr>
              <a:t>tok</a:t>
            </a:r>
            <a:endParaRPr lang="en-GB" sz="1050" dirty="0">
              <a:solidFill>
                <a:schemeClr val="tx1">
                  <a:lumMod val="65000"/>
                  <a:lumOff val="35000"/>
                </a:schemeClr>
              </a:solidFill>
            </a:endParaRPr>
          </a:p>
        </p:txBody>
      </p:sp>
      <p:sp>
        <p:nvSpPr>
          <p:cNvPr id="37" name="Text Placeholder 1"/>
          <p:cNvSpPr>
            <a:spLocks noGrp="1"/>
          </p:cNvSpPr>
          <p:nvPr>
            <p:ph type="body" sz="quarter" idx="4294967295"/>
          </p:nvPr>
        </p:nvSpPr>
        <p:spPr>
          <a:xfrm>
            <a:off x="1082176" y="4484688"/>
            <a:ext cx="1962282" cy="231775"/>
          </a:xfrm>
        </p:spPr>
        <p:txBody>
          <a:bodyPr vert="horz" lIns="0" tIns="0" rIns="0" bIns="0" rtlCol="0">
            <a:noAutofit/>
          </a:bodyPr>
          <a:lstStyle/>
          <a:p>
            <a:pPr marL="0" indent="0">
              <a:buNone/>
            </a:pPr>
            <a:r>
              <a:rPr lang="en-GB" sz="1400" b="1" dirty="0" smtClean="0">
                <a:solidFill>
                  <a:schemeClr val="tx1">
                    <a:lumMod val="65000"/>
                    <a:lumOff val="35000"/>
                  </a:schemeClr>
                </a:solidFill>
                <a:latin typeface="Lato" panose="020F0502020204030203" pitchFamily="34" charset="0"/>
              </a:rPr>
              <a:t>MR. JOHN DOE</a:t>
            </a:r>
            <a:endParaRPr lang="en-GB" sz="1400" b="1" dirty="0">
              <a:solidFill>
                <a:schemeClr val="tx1">
                  <a:lumMod val="65000"/>
                  <a:lumOff val="35000"/>
                </a:schemeClr>
              </a:solidFill>
              <a:latin typeface="Lato" panose="020F0502020204030203" pitchFamily="34" charset="0"/>
            </a:endParaRPr>
          </a:p>
        </p:txBody>
      </p:sp>
      <p:sp>
        <p:nvSpPr>
          <p:cNvPr id="42" name="Text Placeholder 1"/>
          <p:cNvSpPr>
            <a:spLocks noGrp="1"/>
          </p:cNvSpPr>
          <p:nvPr>
            <p:ph type="body" sz="quarter" idx="4294967295"/>
          </p:nvPr>
        </p:nvSpPr>
        <p:spPr>
          <a:xfrm>
            <a:off x="3836096" y="4713288"/>
            <a:ext cx="1082675" cy="201612"/>
          </a:xfrm>
        </p:spPr>
        <p:txBody>
          <a:bodyPr vert="horz" lIns="0" tIns="0" rIns="0" bIns="0" rtlCol="0">
            <a:normAutofit/>
          </a:bodyPr>
          <a:lstStyle/>
          <a:p>
            <a:pPr marL="0" indent="0">
              <a:buNone/>
            </a:pPr>
            <a:r>
              <a:rPr lang="en-GB" sz="1050" i="1" dirty="0">
                <a:solidFill>
                  <a:schemeClr val="tx1">
                    <a:lumMod val="65000"/>
                    <a:lumOff val="35000"/>
                  </a:schemeClr>
                </a:solidFill>
              </a:rPr>
              <a:t>Art Director</a:t>
            </a:r>
          </a:p>
        </p:txBody>
      </p:sp>
      <p:sp>
        <p:nvSpPr>
          <p:cNvPr id="45" name="Text Placeholder 1"/>
          <p:cNvSpPr>
            <a:spLocks noGrp="1"/>
          </p:cNvSpPr>
          <p:nvPr>
            <p:ph type="body" sz="quarter" idx="4294967295"/>
          </p:nvPr>
        </p:nvSpPr>
        <p:spPr>
          <a:xfrm>
            <a:off x="3836096" y="4484688"/>
            <a:ext cx="1962282" cy="231775"/>
          </a:xfrm>
        </p:spPr>
        <p:txBody>
          <a:bodyPr vert="horz" lIns="0" tIns="0" rIns="0" bIns="0" rtlCol="0">
            <a:noAutofit/>
          </a:bodyPr>
          <a:lstStyle/>
          <a:p>
            <a:pPr marL="0" indent="0">
              <a:buNone/>
            </a:pPr>
            <a:r>
              <a:rPr lang="en-GB" sz="1400" b="1" dirty="0" smtClean="0">
                <a:solidFill>
                  <a:schemeClr val="tx1">
                    <a:lumMod val="65000"/>
                    <a:lumOff val="35000"/>
                  </a:schemeClr>
                </a:solidFill>
                <a:latin typeface="Lato" panose="020F0502020204030203" pitchFamily="34" charset="0"/>
              </a:rPr>
              <a:t>MRS. SARAH</a:t>
            </a:r>
            <a:endParaRPr lang="en-GB" sz="1400" b="1" dirty="0">
              <a:solidFill>
                <a:schemeClr val="tx1">
                  <a:lumMod val="65000"/>
                  <a:lumOff val="35000"/>
                </a:schemeClr>
              </a:solidFill>
              <a:latin typeface="Lato" panose="020F0502020204030203" pitchFamily="34" charset="0"/>
            </a:endParaRPr>
          </a:p>
        </p:txBody>
      </p:sp>
      <p:sp>
        <p:nvSpPr>
          <p:cNvPr id="46" name="Text Placeholder 1"/>
          <p:cNvSpPr>
            <a:spLocks noGrp="1"/>
          </p:cNvSpPr>
          <p:nvPr>
            <p:ph type="body" sz="quarter" idx="4294967295"/>
          </p:nvPr>
        </p:nvSpPr>
        <p:spPr>
          <a:xfrm>
            <a:off x="1082176" y="4713288"/>
            <a:ext cx="1484313" cy="201612"/>
          </a:xfrm>
        </p:spPr>
        <p:txBody>
          <a:bodyPr vert="horz" lIns="0" tIns="0" rIns="0" bIns="0" rtlCol="0">
            <a:noAutofit/>
          </a:bodyPr>
          <a:lstStyle/>
          <a:p>
            <a:pPr marL="0" indent="0">
              <a:buNone/>
            </a:pPr>
            <a:r>
              <a:rPr lang="en-GB" sz="1050" i="1" dirty="0">
                <a:solidFill>
                  <a:schemeClr val="tx1">
                    <a:lumMod val="65000"/>
                    <a:lumOff val="35000"/>
                  </a:schemeClr>
                </a:solidFill>
              </a:rPr>
              <a:t>Marketing Director</a:t>
            </a:r>
          </a:p>
        </p:txBody>
      </p:sp>
      <p:sp>
        <p:nvSpPr>
          <p:cNvPr id="53" name="Text Placeholder 1"/>
          <p:cNvSpPr>
            <a:spLocks noGrp="1"/>
          </p:cNvSpPr>
          <p:nvPr>
            <p:ph type="body" sz="quarter" idx="4294967295"/>
          </p:nvPr>
        </p:nvSpPr>
        <p:spPr>
          <a:xfrm>
            <a:off x="9156387" y="4484688"/>
            <a:ext cx="1962282" cy="231775"/>
          </a:xfrm>
        </p:spPr>
        <p:txBody>
          <a:bodyPr vert="horz" lIns="0" tIns="0" rIns="0" bIns="0" rtlCol="0">
            <a:noAutofit/>
          </a:bodyPr>
          <a:lstStyle/>
          <a:p>
            <a:pPr marL="0" indent="0">
              <a:buNone/>
            </a:pPr>
            <a:r>
              <a:rPr lang="en-GB" sz="1400" b="1" dirty="0" smtClean="0">
                <a:solidFill>
                  <a:schemeClr val="tx1">
                    <a:lumMod val="65000"/>
                    <a:lumOff val="35000"/>
                  </a:schemeClr>
                </a:solidFill>
                <a:latin typeface="Lato" panose="020F0502020204030203" pitchFamily="34" charset="0"/>
              </a:rPr>
              <a:t>MR. JOE CAM</a:t>
            </a:r>
            <a:endParaRPr lang="en-GB" sz="1400" b="1" dirty="0">
              <a:solidFill>
                <a:schemeClr val="tx1">
                  <a:lumMod val="65000"/>
                  <a:lumOff val="35000"/>
                </a:schemeClr>
              </a:solidFill>
              <a:latin typeface="Lato" panose="020F0502020204030203" pitchFamily="34" charset="0"/>
            </a:endParaRPr>
          </a:p>
        </p:txBody>
      </p:sp>
      <p:sp>
        <p:nvSpPr>
          <p:cNvPr id="54" name="Text Placeholder 1"/>
          <p:cNvSpPr>
            <a:spLocks noGrp="1"/>
          </p:cNvSpPr>
          <p:nvPr>
            <p:ph type="body" sz="quarter" idx="4294967295"/>
          </p:nvPr>
        </p:nvSpPr>
        <p:spPr>
          <a:xfrm>
            <a:off x="9156387" y="4713288"/>
            <a:ext cx="1624012" cy="201612"/>
          </a:xfrm>
        </p:spPr>
        <p:txBody>
          <a:bodyPr vert="horz" lIns="0" tIns="0" rIns="0" bIns="0" rtlCol="0">
            <a:noAutofit/>
          </a:bodyPr>
          <a:lstStyle/>
          <a:p>
            <a:pPr marL="0" indent="0">
              <a:buNone/>
            </a:pPr>
            <a:r>
              <a:rPr lang="en-GB" sz="1050" i="1" dirty="0">
                <a:solidFill>
                  <a:schemeClr val="tx1">
                    <a:lumMod val="65000"/>
                    <a:lumOff val="35000"/>
                  </a:schemeClr>
                </a:solidFill>
              </a:rPr>
              <a:t>Technique Director</a:t>
            </a:r>
          </a:p>
        </p:txBody>
      </p:sp>
      <p:sp>
        <p:nvSpPr>
          <p:cNvPr id="60" name="Text Placeholder 1"/>
          <p:cNvSpPr>
            <a:spLocks noGrp="1"/>
          </p:cNvSpPr>
          <p:nvPr>
            <p:ph type="body" sz="quarter" idx="4294967295"/>
          </p:nvPr>
        </p:nvSpPr>
        <p:spPr>
          <a:xfrm>
            <a:off x="6590016" y="4713288"/>
            <a:ext cx="1347787" cy="201612"/>
          </a:xfrm>
        </p:spPr>
        <p:txBody>
          <a:bodyPr vert="horz" lIns="0" tIns="0" rIns="0" bIns="0" rtlCol="0">
            <a:normAutofit/>
          </a:bodyPr>
          <a:lstStyle/>
          <a:p>
            <a:pPr marL="0" indent="0">
              <a:buNone/>
            </a:pPr>
            <a:r>
              <a:rPr lang="en-GB" sz="1050" i="1" dirty="0">
                <a:solidFill>
                  <a:schemeClr val="tx1">
                    <a:lumMod val="65000"/>
                    <a:lumOff val="35000"/>
                  </a:schemeClr>
                </a:solidFill>
              </a:rPr>
              <a:t>Product Director</a:t>
            </a:r>
          </a:p>
        </p:txBody>
      </p:sp>
      <p:sp>
        <p:nvSpPr>
          <p:cNvPr id="59" name="Text Placeholder 1"/>
          <p:cNvSpPr>
            <a:spLocks noGrp="1"/>
          </p:cNvSpPr>
          <p:nvPr>
            <p:ph type="body" sz="quarter" idx="4294967295"/>
          </p:nvPr>
        </p:nvSpPr>
        <p:spPr>
          <a:xfrm>
            <a:off x="6590016" y="4484688"/>
            <a:ext cx="1962286" cy="231775"/>
          </a:xfrm>
        </p:spPr>
        <p:txBody>
          <a:bodyPr vert="horz" lIns="0" tIns="0" rIns="0" bIns="0" rtlCol="0">
            <a:noAutofit/>
          </a:bodyPr>
          <a:lstStyle/>
          <a:p>
            <a:pPr marL="0" indent="0">
              <a:buNone/>
            </a:pPr>
            <a:r>
              <a:rPr lang="en-GB" sz="1400" b="1" dirty="0" smtClean="0">
                <a:solidFill>
                  <a:schemeClr val="tx1">
                    <a:lumMod val="65000"/>
                    <a:lumOff val="35000"/>
                  </a:schemeClr>
                </a:solidFill>
                <a:latin typeface="Lato" panose="020F0502020204030203" pitchFamily="34" charset="0"/>
              </a:rPr>
              <a:t>MRS. RUHA</a:t>
            </a:r>
            <a:endParaRPr lang="en-GB" sz="1400" b="1" dirty="0">
              <a:solidFill>
                <a:schemeClr val="tx1">
                  <a:lumMod val="65000"/>
                  <a:lumOff val="35000"/>
                </a:schemeClr>
              </a:solidFill>
              <a:latin typeface="Lato" panose="020F0502020204030203" pitchFamily="34" charset="0"/>
            </a:endParaRPr>
          </a:p>
        </p:txBody>
      </p:sp>
      <p:sp>
        <p:nvSpPr>
          <p:cNvPr id="48" name="Text Placeholder 1"/>
          <p:cNvSpPr>
            <a:spLocks noGrp="1"/>
          </p:cNvSpPr>
          <p:nvPr>
            <p:ph type="body" sz="quarter" idx="4294967295"/>
          </p:nvPr>
        </p:nvSpPr>
        <p:spPr>
          <a:xfrm>
            <a:off x="1082176" y="5024438"/>
            <a:ext cx="1892300" cy="914400"/>
          </a:xfrm>
        </p:spPr>
        <p:txBody>
          <a:bodyPr vert="horz" lIns="0" tIns="45720" rIns="0" bIns="45720" rtlCol="0">
            <a:normAutofit/>
          </a:bodyPr>
          <a:lstStyle/>
          <a:p>
            <a:pPr marL="0" indent="0">
              <a:lnSpc>
                <a:spcPct val="100000"/>
              </a:lnSpc>
              <a:buNone/>
            </a:pPr>
            <a:r>
              <a:rPr lang="en-GB" sz="1050" dirty="0">
                <a:solidFill>
                  <a:schemeClr val="tx1">
                    <a:lumMod val="65000"/>
                    <a:lumOff val="35000"/>
                  </a:schemeClr>
                </a:solidFill>
              </a:rPr>
              <a:t>Body text here or lorem ipsum </a:t>
            </a:r>
            <a:r>
              <a:rPr lang="en-GB" sz="1050" dirty="0" smtClean="0">
                <a:solidFill>
                  <a:schemeClr val="tx1">
                    <a:lumMod val="65000"/>
                    <a:lumOff val="35000"/>
                  </a:schemeClr>
                </a:solidFill>
              </a:rPr>
              <a:t>long hana nunok doloramet, lorem </a:t>
            </a:r>
            <a:r>
              <a:rPr lang="en-GB" sz="1050" dirty="0">
                <a:solidFill>
                  <a:schemeClr val="tx1">
                    <a:lumMod val="65000"/>
                    <a:lumOff val="35000"/>
                  </a:schemeClr>
                </a:solidFill>
              </a:rPr>
              <a:t>consectetur baraka simanuk hem barakachem tarakacheok </a:t>
            </a:r>
            <a:r>
              <a:rPr lang="en-GB" sz="1050" dirty="0" smtClean="0">
                <a:solidFill>
                  <a:schemeClr val="tx1">
                    <a:lumMod val="65000"/>
                    <a:lumOff val="35000"/>
                  </a:schemeClr>
                </a:solidFill>
              </a:rPr>
              <a:t>tok</a:t>
            </a:r>
            <a:endParaRPr lang="en-GB" sz="1050" dirty="0">
              <a:solidFill>
                <a:schemeClr val="tx1">
                  <a:lumMod val="65000"/>
                  <a:lumOff val="35000"/>
                </a:schemeClr>
              </a:solidFill>
            </a:endParaRPr>
          </a:p>
        </p:txBody>
      </p:sp>
      <p:sp>
        <p:nvSpPr>
          <p:cNvPr id="10" name="Title 9"/>
          <p:cNvSpPr>
            <a:spLocks noGrp="1"/>
          </p:cNvSpPr>
          <p:nvPr>
            <p:ph type="title"/>
          </p:nvPr>
        </p:nvSpPr>
        <p:spPr/>
        <p:txBody>
          <a:bodyPr>
            <a:normAutofit fontScale="90000"/>
          </a:bodyPr>
          <a:lstStyle/>
          <a:p>
            <a:r>
              <a:rPr lang="en-US" dirty="0" smtClean="0"/>
              <a:t>PROFESSIONAL TEAM</a:t>
            </a:r>
            <a:endParaRPr lang="en-US" dirty="0"/>
          </a:p>
        </p:txBody>
      </p:sp>
      <p:sp>
        <p:nvSpPr>
          <p:cNvPr id="11" name="Text Placeholder 10"/>
          <p:cNvSpPr>
            <a:spLocks noGrp="1"/>
          </p:cNvSpPr>
          <p:nvPr>
            <p:ph type="body" sz="quarter" idx="19"/>
          </p:nvPr>
        </p:nvSpPr>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
        <p:nvSpPr>
          <p:cNvPr id="38" name="Text Placeholder 1"/>
          <p:cNvSpPr txBox="1">
            <a:spLocks/>
          </p:cNvSpPr>
          <p:nvPr/>
        </p:nvSpPr>
        <p:spPr>
          <a:xfrm>
            <a:off x="9156387" y="5024438"/>
            <a:ext cx="1868487" cy="914400"/>
          </a:xfrm>
          <a:prstGeom prst="rect">
            <a:avLst/>
          </a:prstGeom>
        </p:spPr>
        <p:txBody>
          <a:bodyPr vert="horz" lIns="0" tIns="45720" rIns="0" bIns="4572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1050" dirty="0" smtClean="0">
                <a:solidFill>
                  <a:schemeClr val="tx1">
                    <a:lumMod val="65000"/>
                    <a:lumOff val="35000"/>
                  </a:schemeClr>
                </a:solidFill>
              </a:rPr>
              <a:t>Body text here or lorem ipsum long hana nunok doloramet, lorem consectetur baraka simanuk hem barakachem tarakacheok tok</a:t>
            </a:r>
            <a:endParaRPr lang="en-GB" sz="1050" dirty="0">
              <a:solidFill>
                <a:schemeClr val="tx1">
                  <a:lumMod val="65000"/>
                  <a:lumOff val="35000"/>
                </a:schemeClr>
              </a:solidFill>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4118722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2">
                                            <p:txEl>
                                              <p:pRg st="0" end="0"/>
                                            </p:txEl>
                                          </p:spTgt>
                                        </p:tgtEl>
                                        <p:attrNameLst>
                                          <p:attrName>style.visibility</p:attrName>
                                        </p:attrNameLst>
                                      </p:cBhvr>
                                      <p:to>
                                        <p:strVal val="visible"/>
                                      </p:to>
                                    </p:set>
                                    <p:animEffect transition="in" filter="fade">
                                      <p:cBhvr>
                                        <p:cTn id="14" dur="500"/>
                                        <p:tgtEl>
                                          <p:spTgt spid="42">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45">
                                            <p:txEl>
                                              <p:pRg st="0" end="0"/>
                                            </p:txEl>
                                          </p:spTgt>
                                        </p:tgtEl>
                                        <p:attrNameLst>
                                          <p:attrName>style.visibility</p:attrName>
                                        </p:attrNameLst>
                                      </p:cBhvr>
                                      <p:to>
                                        <p:strVal val="visible"/>
                                      </p:to>
                                    </p:set>
                                    <p:animEffect transition="in" filter="fade">
                                      <p:cBhvr>
                                        <p:cTn id="21" dur="500"/>
                                        <p:tgtEl>
                                          <p:spTgt spid="4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6">
                                            <p:txEl>
                                              <p:pRg st="0" end="0"/>
                                            </p:txEl>
                                          </p:spTgt>
                                        </p:tgtEl>
                                        <p:attrNameLst>
                                          <p:attrName>style.visibility</p:attrName>
                                        </p:attrNameLst>
                                      </p:cBhvr>
                                      <p:to>
                                        <p:strVal val="visible"/>
                                      </p:to>
                                    </p:set>
                                    <p:animEffect transition="in" filter="fade">
                                      <p:cBhvr>
                                        <p:cTn id="24" dur="500"/>
                                        <p:tgtEl>
                                          <p:spTgt spid="46">
                                            <p:txEl>
                                              <p:pRg st="0" end="0"/>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48">
                                            <p:txEl>
                                              <p:pRg st="0" end="0"/>
                                            </p:txEl>
                                          </p:spTgt>
                                        </p:tgtEl>
                                        <p:attrNameLst>
                                          <p:attrName>style.visibility</p:attrName>
                                        </p:attrNameLst>
                                      </p:cBhvr>
                                      <p:to>
                                        <p:strVal val="visible"/>
                                      </p:to>
                                    </p:set>
                                    <p:animEffect transition="in" filter="fade">
                                      <p:cBhvr>
                                        <p:cTn id="28" dur="500"/>
                                        <p:tgtEl>
                                          <p:spTgt spid="48">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59">
                                            <p:txEl>
                                              <p:pRg st="0" end="0"/>
                                            </p:txEl>
                                          </p:spTgt>
                                        </p:tgtEl>
                                        <p:attrNameLst>
                                          <p:attrName>style.visibility</p:attrName>
                                        </p:attrNameLst>
                                      </p:cBhvr>
                                      <p:to>
                                        <p:strVal val="visible"/>
                                      </p:to>
                                    </p:set>
                                    <p:animEffect transition="in" filter="fade">
                                      <p:cBhvr>
                                        <p:cTn id="35" dur="500"/>
                                        <p:tgtEl>
                                          <p:spTgt spid="59">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xEl>
                                              <p:pRg st="0" end="0"/>
                                            </p:txEl>
                                          </p:spTgt>
                                        </p:tgtEl>
                                        <p:attrNameLst>
                                          <p:attrName>style.visibility</p:attrName>
                                        </p:attrNameLst>
                                      </p:cBhvr>
                                      <p:to>
                                        <p:strVal val="visible"/>
                                      </p:to>
                                    </p:set>
                                    <p:animEffect transition="in" filter="fade">
                                      <p:cBhvr>
                                        <p:cTn id="38" dur="500"/>
                                        <p:tgtEl>
                                          <p:spTgt spid="60">
                                            <p:txEl>
                                              <p:pRg st="0" end="0"/>
                                            </p:txEl>
                                          </p:spTgt>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50">
                                            <p:txEl>
                                              <p:pRg st="0" end="0"/>
                                            </p:txEl>
                                          </p:spTgt>
                                        </p:tgtEl>
                                        <p:attrNameLst>
                                          <p:attrName>style.visibility</p:attrName>
                                        </p:attrNameLst>
                                      </p:cBhvr>
                                      <p:to>
                                        <p:strVal val="visible"/>
                                      </p:to>
                                    </p:set>
                                    <p:animEffect transition="in" filter="fade">
                                      <p:cBhvr>
                                        <p:cTn id="42" dur="500"/>
                                        <p:tgtEl>
                                          <p:spTgt spid="50">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3">
                                            <p:txEl>
                                              <p:pRg st="0" end="0"/>
                                            </p:txEl>
                                          </p:spTgt>
                                        </p:tgtEl>
                                        <p:attrNameLst>
                                          <p:attrName>style.visibility</p:attrName>
                                        </p:attrNameLst>
                                      </p:cBhvr>
                                      <p:to>
                                        <p:strVal val="visible"/>
                                      </p:to>
                                    </p:set>
                                    <p:animEffect transition="in" filter="fade">
                                      <p:cBhvr>
                                        <p:cTn id="49" dur="500"/>
                                        <p:tgtEl>
                                          <p:spTgt spid="53">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xEl>
                                              <p:pRg st="0" end="0"/>
                                            </p:txEl>
                                          </p:spTgt>
                                        </p:tgtEl>
                                        <p:attrNameLst>
                                          <p:attrName>style.visibility</p:attrName>
                                        </p:attrNameLst>
                                      </p:cBhvr>
                                      <p:to>
                                        <p:strVal val="visible"/>
                                      </p:to>
                                    </p:set>
                                    <p:animEffect transition="in" filter="fade">
                                      <p:cBhvr>
                                        <p:cTn id="52" dur="500"/>
                                        <p:tgtEl>
                                          <p:spTgt spid="54">
                                            <p:txEl>
                                              <p:pRg st="0" end="0"/>
                                            </p:txEl>
                                          </p:spTgt>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51">
                                            <p:txEl>
                                              <p:pRg st="0" end="0"/>
                                            </p:txEl>
                                          </p:spTgt>
                                        </p:tgtEl>
                                        <p:attrNameLst>
                                          <p:attrName>style.visibility</p:attrName>
                                        </p:attrNameLst>
                                      </p:cBhvr>
                                      <p:to>
                                        <p:strVal val="visible"/>
                                      </p:to>
                                    </p:set>
                                    <p:animEffect transition="in" filter="fade">
                                      <p:cBhvr>
                                        <p:cTn id="56" dur="500"/>
                                        <p:tgtEl>
                                          <p:spTgt spid="51">
                                            <p:txEl>
                                              <p:pRg st="0" end="0"/>
                                            </p:txEl>
                                          </p:spTgt>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38">
                                            <p:txEl>
                                              <p:pRg st="0" end="0"/>
                                            </p:txEl>
                                          </p:spTgt>
                                        </p:tgtEl>
                                        <p:attrNameLst>
                                          <p:attrName>style.visibility</p:attrName>
                                        </p:attrNameLst>
                                      </p:cBhvr>
                                      <p:to>
                                        <p:strVal val="visible"/>
                                      </p:to>
                                    </p:set>
                                    <p:animEffect transition="in" filter="fade">
                                      <p:cBhvr>
                                        <p:cTn id="60"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26" grpId="0" animBg="1"/>
      <p:bldP spid="35" grpId="0" animBg="1"/>
      <p:bldP spid="40" grpId="0" animBg="1"/>
      <p:bldP spid="50" grpId="0" build="p"/>
      <p:bldP spid="51" grpId="0" build="p"/>
      <p:bldP spid="37" grpId="0" build="p"/>
      <p:bldP spid="42" grpId="0" build="p"/>
      <p:bldP spid="45" grpId="0" build="p"/>
      <p:bldP spid="46" grpId="0" build="p"/>
      <p:bldP spid="53" grpId="0" build="p"/>
      <p:bldP spid="54" grpId="0" build="p"/>
      <p:bldP spid="60" grpId="0" build="p"/>
      <p:bldP spid="59" grpId="0" build="p"/>
      <p:bldP spid="48" grpId="0" build="p"/>
      <p:bldP spid="3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1758591" y="3807946"/>
            <a:ext cx="1574409" cy="584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68" name="Title 1"/>
          <p:cNvSpPr>
            <a:spLocks noGrp="1"/>
          </p:cNvSpPr>
          <p:nvPr>
            <p:ph type="title"/>
          </p:nvPr>
        </p:nvSpPr>
        <p:spPr/>
        <p:txBody>
          <a:bodyPr>
            <a:normAutofit fontScale="90000"/>
          </a:bodyPr>
          <a:lstStyle/>
          <a:p>
            <a:pPr lvl="0"/>
            <a:r>
              <a:rPr lang="en-GB" dirty="0"/>
              <a:t>SINGLE TEAM INFO</a:t>
            </a:r>
          </a:p>
        </p:txBody>
      </p:sp>
      <p:sp>
        <p:nvSpPr>
          <p:cNvPr id="42" name="Text Placeholder 1"/>
          <p:cNvSpPr>
            <a:spLocks noGrp="1"/>
          </p:cNvSpPr>
          <p:nvPr>
            <p:ph type="body" sz="quarter" idx="4294967295"/>
          </p:nvPr>
        </p:nvSpPr>
        <p:spPr>
          <a:xfrm>
            <a:off x="8426179" y="3511550"/>
            <a:ext cx="1082675" cy="201613"/>
          </a:xfrm>
        </p:spPr>
        <p:txBody>
          <a:bodyPr vert="horz" lIns="0" tIns="0" rIns="0" bIns="0" rtlCol="0">
            <a:normAutofit/>
          </a:bodyPr>
          <a:lstStyle/>
          <a:p>
            <a:pPr marL="0" indent="0">
              <a:buNone/>
            </a:pPr>
            <a:r>
              <a:rPr lang="en-GB" sz="1050" dirty="0" smtClean="0">
                <a:solidFill>
                  <a:schemeClr val="tx1">
                    <a:lumMod val="65000"/>
                    <a:lumOff val="35000"/>
                  </a:schemeClr>
                </a:solidFill>
                <a:latin typeface="Lato" panose="020F0502020204030203" pitchFamily="34" charset="0"/>
              </a:rPr>
              <a:t>INDESIGN</a:t>
            </a:r>
            <a:endParaRPr lang="en-GB" sz="1050" dirty="0">
              <a:solidFill>
                <a:schemeClr val="tx1">
                  <a:lumMod val="65000"/>
                  <a:lumOff val="35000"/>
                </a:schemeClr>
              </a:solidFill>
              <a:latin typeface="Lato" panose="020F0502020204030203" pitchFamily="34" charset="0"/>
            </a:endParaRPr>
          </a:p>
        </p:txBody>
      </p:sp>
      <p:sp>
        <p:nvSpPr>
          <p:cNvPr id="40" name="Text Placeholder 1"/>
          <p:cNvSpPr>
            <a:spLocks noGrp="1"/>
          </p:cNvSpPr>
          <p:nvPr>
            <p:ph type="body" sz="quarter" idx="4294967295"/>
          </p:nvPr>
        </p:nvSpPr>
        <p:spPr>
          <a:xfrm>
            <a:off x="8437482" y="2227263"/>
            <a:ext cx="1285875" cy="231775"/>
          </a:xfrm>
        </p:spPr>
        <p:txBody>
          <a:bodyPr vert="horz" lIns="0" tIns="0" rIns="0" bIns="0" rtlCol="0">
            <a:noAutofit/>
          </a:bodyPr>
          <a:lstStyle/>
          <a:p>
            <a:pPr marL="0" indent="0">
              <a:buNone/>
            </a:pPr>
            <a:r>
              <a:rPr lang="en-GB" sz="1600" b="1" dirty="0">
                <a:solidFill>
                  <a:schemeClr val="tx1">
                    <a:lumMod val="65000"/>
                    <a:lumOff val="35000"/>
                  </a:schemeClr>
                </a:solidFill>
                <a:latin typeface="Lato" panose="020F0502020204030203" pitchFamily="34" charset="0"/>
              </a:rPr>
              <a:t>SKILLS</a:t>
            </a:r>
            <a:endParaRPr lang="en-GB" sz="1400" b="1" dirty="0">
              <a:solidFill>
                <a:schemeClr val="tx1">
                  <a:lumMod val="65000"/>
                  <a:lumOff val="35000"/>
                </a:schemeClr>
              </a:solidFill>
              <a:latin typeface="Lato" panose="020F0502020204030203" pitchFamily="34" charset="0"/>
            </a:endParaRPr>
          </a:p>
        </p:txBody>
      </p:sp>
      <p:sp>
        <p:nvSpPr>
          <p:cNvPr id="39" name="Text Placeholder 1"/>
          <p:cNvSpPr>
            <a:spLocks noGrp="1"/>
          </p:cNvSpPr>
          <p:nvPr>
            <p:ph type="body" sz="quarter" idx="4294967295"/>
          </p:nvPr>
        </p:nvSpPr>
        <p:spPr>
          <a:xfrm>
            <a:off x="4598116" y="2482648"/>
            <a:ext cx="1082675" cy="203200"/>
          </a:xfrm>
        </p:spPr>
        <p:txBody>
          <a:bodyPr vert="horz" lIns="0" tIns="0" rIns="0" bIns="0" rtlCol="0">
            <a:normAutofit/>
          </a:bodyPr>
          <a:lstStyle/>
          <a:p>
            <a:pPr marL="0" indent="0">
              <a:buNone/>
            </a:pPr>
            <a:r>
              <a:rPr lang="en-GB" sz="1100" i="1" dirty="0">
                <a:solidFill>
                  <a:schemeClr val="tx1">
                    <a:lumMod val="65000"/>
                    <a:lumOff val="35000"/>
                  </a:schemeClr>
                </a:solidFill>
              </a:rPr>
              <a:t>Art Director</a:t>
            </a:r>
          </a:p>
        </p:txBody>
      </p:sp>
      <p:sp>
        <p:nvSpPr>
          <p:cNvPr id="38" name="Text Placeholder 1"/>
          <p:cNvSpPr>
            <a:spLocks noGrp="1"/>
          </p:cNvSpPr>
          <p:nvPr>
            <p:ph type="body" sz="quarter" idx="4294967295"/>
          </p:nvPr>
        </p:nvSpPr>
        <p:spPr>
          <a:xfrm>
            <a:off x="4598116" y="2227263"/>
            <a:ext cx="1524000" cy="231775"/>
          </a:xfrm>
        </p:spPr>
        <p:txBody>
          <a:bodyPr vert="horz" lIns="0" tIns="0" rIns="0" bIns="0" rtlCol="0">
            <a:noAutofit/>
          </a:bodyPr>
          <a:lstStyle/>
          <a:p>
            <a:pPr marL="0" indent="0">
              <a:buNone/>
            </a:pPr>
            <a:r>
              <a:rPr lang="en-GB" sz="1600" b="1" dirty="0" smtClean="0">
                <a:solidFill>
                  <a:schemeClr val="tx1">
                    <a:lumMod val="65000"/>
                    <a:lumOff val="35000"/>
                  </a:schemeClr>
                </a:solidFill>
                <a:latin typeface="Lato" panose="020F0502020204030203" pitchFamily="34" charset="0"/>
              </a:rPr>
              <a:t>MR. JOHN DOE</a:t>
            </a:r>
            <a:endParaRPr lang="en-GB" sz="1600" b="1" dirty="0">
              <a:solidFill>
                <a:schemeClr val="tx1">
                  <a:lumMod val="65000"/>
                  <a:lumOff val="35000"/>
                </a:schemeClr>
              </a:solidFill>
              <a:latin typeface="Lato" panose="020F0502020204030203" pitchFamily="34" charset="0"/>
            </a:endParaRPr>
          </a:p>
        </p:txBody>
      </p:sp>
      <p:sp>
        <p:nvSpPr>
          <p:cNvPr id="7" name="Text Placeholder 6"/>
          <p:cNvSpPr>
            <a:spLocks noGrp="1"/>
          </p:cNvSpPr>
          <p:nvPr>
            <p:ph type="body" sz="quarter" idx="4294967295"/>
          </p:nvPr>
        </p:nvSpPr>
        <p:spPr>
          <a:xfrm>
            <a:off x="4598116" y="2924176"/>
            <a:ext cx="2622550" cy="2458080"/>
          </a:xfrm>
        </p:spPr>
        <p:txBody>
          <a:bodyPr vert="horz" lIns="0" tIns="0" rIns="0" bIns="0" rtlCol="0">
            <a:noAutofit/>
          </a:bodyPr>
          <a:lstStyle/>
          <a:p>
            <a:pPr marL="0" indent="0">
              <a:lnSpc>
                <a:spcPct val="100000"/>
              </a:lnSpc>
              <a:buNone/>
            </a:pPr>
            <a:r>
              <a:rPr lang="en-GB" sz="1050" dirty="0">
                <a:solidFill>
                  <a:schemeClr val="tx1">
                    <a:lumMod val="65000"/>
                    <a:lumOff val="35000"/>
                  </a:schemeClr>
                </a:solidFill>
              </a:rPr>
              <a:t>Body text here or </a:t>
            </a:r>
            <a:r>
              <a:rPr lang="en-GB" sz="1050" dirty="0" err="1">
                <a:solidFill>
                  <a:schemeClr val="tx1">
                    <a:lumMod val="65000"/>
                    <a:lumOff val="35000"/>
                  </a:schemeClr>
                </a:solidFill>
              </a:rPr>
              <a:t>lorem</a:t>
            </a:r>
            <a:r>
              <a:rPr lang="en-GB" sz="1050" dirty="0">
                <a:solidFill>
                  <a:schemeClr val="tx1">
                    <a:lumMod val="65000"/>
                    <a:lumOff val="35000"/>
                  </a:schemeClr>
                </a:solidFill>
              </a:rPr>
              <a:t> </a:t>
            </a:r>
            <a:r>
              <a:rPr lang="en-GB" sz="1050" dirty="0" err="1">
                <a:solidFill>
                  <a:schemeClr val="tx1">
                    <a:lumMod val="65000"/>
                    <a:lumOff val="35000"/>
                  </a:schemeClr>
                </a:solidFill>
              </a:rPr>
              <a:t>ipsum</a:t>
            </a:r>
            <a:r>
              <a:rPr lang="en-GB" sz="1050" dirty="0">
                <a:solidFill>
                  <a:schemeClr val="tx1">
                    <a:lumMod val="65000"/>
                    <a:lumOff val="35000"/>
                  </a:schemeClr>
                </a:solidFill>
              </a:rPr>
              <a:t> </a:t>
            </a:r>
            <a:r>
              <a:rPr lang="en-GB" sz="1050" dirty="0" err="1">
                <a:solidFill>
                  <a:schemeClr val="tx1">
                    <a:lumMod val="65000"/>
                    <a:lumOff val="35000"/>
                  </a:schemeClr>
                </a:solidFill>
              </a:rPr>
              <a:t>dolor</a:t>
            </a:r>
            <a:r>
              <a:rPr lang="en-GB" sz="1050" dirty="0">
                <a:solidFill>
                  <a:schemeClr val="tx1">
                    <a:lumMod val="65000"/>
                    <a:lumOff val="35000"/>
                  </a:schemeClr>
                </a:solidFill>
              </a:rPr>
              <a:t> sit </a:t>
            </a:r>
            <a:r>
              <a:rPr lang="en-GB" sz="1050" dirty="0" err="1">
                <a:solidFill>
                  <a:schemeClr val="tx1">
                    <a:lumMod val="65000"/>
                    <a:lumOff val="35000"/>
                  </a:schemeClr>
                </a:solidFill>
              </a:rPr>
              <a:t>amet</a:t>
            </a:r>
            <a:r>
              <a:rPr lang="en-GB" sz="1050" dirty="0">
                <a:solidFill>
                  <a:schemeClr val="tx1">
                    <a:lumMod val="65000"/>
                    <a:lumOff val="35000"/>
                  </a:schemeClr>
                </a:solidFill>
              </a:rPr>
              <a:t>, </a:t>
            </a:r>
            <a:r>
              <a:rPr lang="en-GB" sz="1050" dirty="0" err="1">
                <a:solidFill>
                  <a:schemeClr val="tx1">
                    <a:lumMod val="65000"/>
                    <a:lumOff val="35000"/>
                  </a:schemeClr>
                </a:solidFill>
              </a:rPr>
              <a:t>lorem</a:t>
            </a:r>
            <a:r>
              <a:rPr lang="en-GB" sz="1050" dirty="0">
                <a:solidFill>
                  <a:schemeClr val="tx1">
                    <a:lumMod val="65000"/>
                    <a:lumOff val="35000"/>
                  </a:schemeClr>
                </a:solidFill>
              </a:rPr>
              <a:t> </a:t>
            </a:r>
            <a:r>
              <a:rPr lang="en-GB" sz="1050" dirty="0" err="1">
                <a:solidFill>
                  <a:schemeClr val="tx1">
                    <a:lumMod val="65000"/>
                    <a:lumOff val="35000"/>
                  </a:schemeClr>
                </a:solidFill>
              </a:rPr>
              <a:t>consectetur</a:t>
            </a:r>
            <a:r>
              <a:rPr lang="en-GB" sz="1050" dirty="0">
                <a:solidFill>
                  <a:schemeClr val="tx1">
                    <a:lumMod val="65000"/>
                    <a:lumOff val="35000"/>
                  </a:schemeClr>
                </a:solidFill>
              </a:rPr>
              <a:t> </a:t>
            </a:r>
            <a:r>
              <a:rPr lang="en-GB" sz="1050" dirty="0" err="1">
                <a:solidFill>
                  <a:schemeClr val="tx1">
                    <a:lumMod val="65000"/>
                    <a:lumOff val="35000"/>
                  </a:schemeClr>
                </a:solidFill>
              </a:rPr>
              <a:t>baraka</a:t>
            </a:r>
            <a:r>
              <a:rPr lang="en-GB" sz="1050" dirty="0">
                <a:solidFill>
                  <a:schemeClr val="tx1">
                    <a:lumMod val="65000"/>
                    <a:lumOff val="35000"/>
                  </a:schemeClr>
                </a:solidFill>
              </a:rPr>
              <a:t> </a:t>
            </a:r>
            <a:r>
              <a:rPr lang="en-GB" sz="1050" dirty="0" err="1">
                <a:solidFill>
                  <a:schemeClr val="tx1">
                    <a:lumMod val="65000"/>
                    <a:lumOff val="35000"/>
                  </a:schemeClr>
                </a:solidFill>
              </a:rPr>
              <a:t>simanuk</a:t>
            </a:r>
            <a:r>
              <a:rPr lang="en-GB" sz="1050" dirty="0">
                <a:solidFill>
                  <a:schemeClr val="tx1">
                    <a:lumMod val="65000"/>
                    <a:lumOff val="35000"/>
                  </a:schemeClr>
                </a:solidFill>
              </a:rPr>
              <a:t> hem </a:t>
            </a:r>
            <a:r>
              <a:rPr lang="en-GB" sz="1050" dirty="0" err="1">
                <a:solidFill>
                  <a:schemeClr val="tx1">
                    <a:lumMod val="65000"/>
                    <a:lumOff val="35000"/>
                  </a:schemeClr>
                </a:solidFill>
              </a:rPr>
              <a:t>barakachem</a:t>
            </a:r>
            <a:r>
              <a:rPr lang="en-GB" sz="1050" dirty="0">
                <a:solidFill>
                  <a:schemeClr val="tx1">
                    <a:lumMod val="65000"/>
                    <a:lumOff val="35000"/>
                  </a:schemeClr>
                </a:solidFill>
              </a:rPr>
              <a:t> </a:t>
            </a:r>
            <a:r>
              <a:rPr lang="en-GB" sz="1050" dirty="0" err="1">
                <a:solidFill>
                  <a:schemeClr val="tx1">
                    <a:lumMod val="65000"/>
                    <a:lumOff val="35000"/>
                  </a:schemeClr>
                </a:solidFill>
              </a:rPr>
              <a:t>tok</a:t>
            </a:r>
            <a:r>
              <a:rPr lang="en-GB" sz="1050" dirty="0">
                <a:solidFill>
                  <a:schemeClr val="tx1">
                    <a:lumMod val="65000"/>
                    <a:lumOff val="35000"/>
                  </a:schemeClr>
                </a:solidFill>
              </a:rPr>
              <a:t> </a:t>
            </a:r>
            <a:r>
              <a:rPr lang="en-GB" sz="1050" dirty="0" err="1">
                <a:solidFill>
                  <a:schemeClr val="tx1">
                    <a:lumMod val="65000"/>
                    <a:lumOff val="35000"/>
                  </a:schemeClr>
                </a:solidFill>
              </a:rPr>
              <a:t>tok</a:t>
            </a:r>
            <a:r>
              <a:rPr lang="en-GB" sz="1050" dirty="0">
                <a:solidFill>
                  <a:schemeClr val="tx1">
                    <a:lumMod val="65000"/>
                    <a:lumOff val="35000"/>
                  </a:schemeClr>
                </a:solidFill>
              </a:rPr>
              <a:t> </a:t>
            </a:r>
            <a:r>
              <a:rPr lang="en-GB" sz="1050" dirty="0" err="1">
                <a:solidFill>
                  <a:schemeClr val="tx1">
                    <a:lumMod val="65000"/>
                    <a:lumOff val="35000"/>
                  </a:schemeClr>
                </a:solidFill>
              </a:rPr>
              <a:t>beungek</a:t>
            </a:r>
            <a:r>
              <a:rPr lang="en-GB" sz="1050" dirty="0">
                <a:solidFill>
                  <a:schemeClr val="tx1">
                    <a:lumMod val="65000"/>
                    <a:lumOff val="35000"/>
                  </a:schemeClr>
                </a:solidFill>
              </a:rPr>
              <a:t> </a:t>
            </a:r>
            <a:r>
              <a:rPr lang="en-GB" sz="1050" dirty="0" err="1">
                <a:solidFill>
                  <a:schemeClr val="tx1">
                    <a:lumMod val="65000"/>
                    <a:lumOff val="35000"/>
                  </a:schemeClr>
                </a:solidFill>
              </a:rPr>
              <a:t>dem</a:t>
            </a:r>
            <a:r>
              <a:rPr lang="en-GB" sz="1050" dirty="0">
                <a:solidFill>
                  <a:schemeClr val="tx1">
                    <a:lumMod val="65000"/>
                    <a:lumOff val="35000"/>
                  </a:schemeClr>
                </a:solidFill>
              </a:rPr>
              <a:t> demi min </a:t>
            </a:r>
            <a:r>
              <a:rPr lang="en-GB" sz="1050" dirty="0" err="1">
                <a:solidFill>
                  <a:schemeClr val="tx1">
                    <a:lumMod val="65000"/>
                    <a:lumOff val="35000"/>
                  </a:schemeClr>
                </a:solidFill>
              </a:rPr>
              <a:t>ocopnokonrono</a:t>
            </a:r>
            <a:r>
              <a:rPr lang="en-GB" sz="1050" dirty="0">
                <a:solidFill>
                  <a:schemeClr val="tx1">
                    <a:lumMod val="65000"/>
                    <a:lumOff val="35000"/>
                  </a:schemeClr>
                </a:solidFill>
              </a:rPr>
              <a:t> </a:t>
            </a:r>
            <a:r>
              <a:rPr lang="en-GB" sz="1050" dirty="0" err="1">
                <a:solidFill>
                  <a:schemeClr val="tx1">
                    <a:lumMod val="65000"/>
                    <a:lumOff val="35000"/>
                  </a:schemeClr>
                </a:solidFill>
              </a:rPr>
              <a:t>simo</a:t>
            </a:r>
            <a:r>
              <a:rPr lang="en-GB" sz="1050" dirty="0">
                <a:solidFill>
                  <a:schemeClr val="tx1">
                    <a:lumMod val="65000"/>
                    <a:lumOff val="35000"/>
                  </a:schemeClr>
                </a:solidFill>
              </a:rPr>
              <a:t> </a:t>
            </a:r>
            <a:r>
              <a:rPr lang="en-GB" sz="1050" dirty="0" err="1">
                <a:solidFill>
                  <a:schemeClr val="tx1">
                    <a:lumMod val="65000"/>
                    <a:lumOff val="35000"/>
                  </a:schemeClr>
                </a:solidFill>
              </a:rPr>
              <a:t>nongkrong</a:t>
            </a:r>
            <a:r>
              <a:rPr lang="en-GB" sz="1050" dirty="0">
                <a:solidFill>
                  <a:schemeClr val="tx1">
                    <a:lumMod val="65000"/>
                    <a:lumOff val="35000"/>
                  </a:schemeClr>
                </a:solidFill>
              </a:rPr>
              <a:t> </a:t>
            </a:r>
            <a:r>
              <a:rPr lang="en-GB" sz="1050" dirty="0" err="1">
                <a:solidFill>
                  <a:schemeClr val="tx1">
                    <a:lumMod val="65000"/>
                    <a:lumOff val="35000"/>
                  </a:schemeClr>
                </a:solidFill>
              </a:rPr>
              <a:t>kareungteng</a:t>
            </a:r>
            <a:r>
              <a:rPr lang="en-GB" sz="1050" dirty="0">
                <a:solidFill>
                  <a:schemeClr val="tx1">
                    <a:lumMod val="65000"/>
                    <a:lumOff val="35000"/>
                  </a:schemeClr>
                </a:solidFill>
              </a:rPr>
              <a:t>  </a:t>
            </a:r>
            <a:r>
              <a:rPr lang="en-GB" sz="1050" dirty="0" err="1">
                <a:solidFill>
                  <a:schemeClr val="tx1">
                    <a:lumMod val="65000"/>
                    <a:lumOff val="35000"/>
                  </a:schemeClr>
                </a:solidFill>
              </a:rPr>
              <a:t>adipiscing</a:t>
            </a:r>
            <a:r>
              <a:rPr lang="en-GB" sz="1050" dirty="0">
                <a:solidFill>
                  <a:schemeClr val="tx1">
                    <a:lumMod val="65000"/>
                    <a:lumOff val="35000"/>
                  </a:schemeClr>
                </a:solidFill>
              </a:rPr>
              <a:t> </a:t>
            </a:r>
            <a:r>
              <a:rPr lang="en-GB" sz="1050" dirty="0" err="1">
                <a:solidFill>
                  <a:schemeClr val="tx1">
                    <a:lumMod val="65000"/>
                    <a:lumOff val="35000"/>
                  </a:schemeClr>
                </a:solidFill>
              </a:rPr>
              <a:t>elit</a:t>
            </a:r>
            <a:r>
              <a:rPr lang="en-GB" sz="1050" dirty="0">
                <a:solidFill>
                  <a:schemeClr val="tx1">
                    <a:lumMod val="65000"/>
                    <a:lumOff val="35000"/>
                  </a:schemeClr>
                </a:solidFill>
              </a:rPr>
              <a:t>. Lorem Ipsum unde omnis iste natus error sit </a:t>
            </a:r>
            <a:r>
              <a:rPr lang="en-GB" sz="1050" dirty="0" smtClean="0">
                <a:solidFill>
                  <a:schemeClr val="tx1">
                    <a:lumMod val="65000"/>
                    <a:lumOff val="35000"/>
                  </a:schemeClr>
                </a:solidFill>
              </a:rPr>
              <a:t>alay</a:t>
            </a:r>
            <a:r>
              <a:rPr lang="en-GB" sz="1050" dirty="0">
                <a:solidFill>
                  <a:schemeClr val="tx1">
                    <a:lumMod val="65000"/>
                    <a:lumOff val="35000"/>
                  </a:schemeClr>
                </a:solidFill>
              </a:rPr>
              <a:t>.</a:t>
            </a:r>
            <a:endParaRPr lang="en-GB" sz="1050" dirty="0" smtClean="0">
              <a:solidFill>
                <a:schemeClr val="tx1">
                  <a:lumMod val="65000"/>
                  <a:lumOff val="35000"/>
                </a:schemeClr>
              </a:solidFill>
            </a:endParaRPr>
          </a:p>
          <a:p>
            <a:pPr marL="0" indent="0">
              <a:lnSpc>
                <a:spcPct val="100000"/>
              </a:lnSpc>
              <a:buNone/>
            </a:pPr>
            <a:r>
              <a:rPr lang="en-GB" sz="1050" dirty="0" err="1" smtClean="0">
                <a:solidFill>
                  <a:schemeClr val="tx1">
                    <a:lumMod val="65000"/>
                    <a:lumOff val="35000"/>
                  </a:schemeClr>
                </a:solidFill>
              </a:rPr>
              <a:t>accusantium</a:t>
            </a:r>
            <a:r>
              <a:rPr lang="en-GB" sz="1050" dirty="0" smtClean="0">
                <a:solidFill>
                  <a:schemeClr val="tx1">
                    <a:lumMod val="65000"/>
                    <a:lumOff val="35000"/>
                  </a:schemeClr>
                </a:solidFill>
              </a:rPr>
              <a:t> </a:t>
            </a:r>
            <a:r>
              <a:rPr lang="en-GB" sz="1050" dirty="0" err="1">
                <a:solidFill>
                  <a:schemeClr val="tx1">
                    <a:lumMod val="65000"/>
                    <a:lumOff val="35000"/>
                  </a:schemeClr>
                </a:solidFill>
              </a:rPr>
              <a:t>doloremque</a:t>
            </a:r>
            <a:r>
              <a:rPr lang="en-GB" sz="1050" dirty="0">
                <a:solidFill>
                  <a:schemeClr val="tx1">
                    <a:lumMod val="65000"/>
                    <a:lumOff val="35000"/>
                  </a:schemeClr>
                </a:solidFill>
              </a:rPr>
              <a:t> </a:t>
            </a:r>
            <a:r>
              <a:rPr lang="en-GB" sz="1050" dirty="0" err="1">
                <a:solidFill>
                  <a:schemeClr val="tx1">
                    <a:lumMod val="65000"/>
                    <a:lumOff val="35000"/>
                  </a:schemeClr>
                </a:solidFill>
              </a:rPr>
              <a:t>laudantium</a:t>
            </a:r>
            <a:r>
              <a:rPr lang="en-GB" sz="1050" dirty="0">
                <a:solidFill>
                  <a:schemeClr val="tx1">
                    <a:lumMod val="65000"/>
                    <a:lumOff val="35000"/>
                  </a:schemeClr>
                </a:solidFill>
              </a:rPr>
              <a:t>, </a:t>
            </a:r>
            <a:r>
              <a:rPr lang="en-GB" sz="1050" dirty="0" err="1">
                <a:solidFill>
                  <a:schemeClr val="tx1">
                    <a:lumMod val="65000"/>
                    <a:lumOff val="35000"/>
                  </a:schemeClr>
                </a:solidFill>
              </a:rPr>
              <a:t>totam</a:t>
            </a:r>
            <a:r>
              <a:rPr lang="en-GB" sz="1050" dirty="0">
                <a:solidFill>
                  <a:schemeClr val="tx1">
                    <a:lumMod val="65000"/>
                    <a:lumOff val="35000"/>
                  </a:schemeClr>
                </a:solidFill>
              </a:rPr>
              <a:t> rem </a:t>
            </a:r>
            <a:r>
              <a:rPr lang="en-GB" sz="1050" dirty="0" err="1">
                <a:solidFill>
                  <a:schemeClr val="tx1">
                    <a:lumMod val="65000"/>
                    <a:lumOff val="35000"/>
                  </a:schemeClr>
                </a:solidFill>
              </a:rPr>
              <a:t>aperiam</a:t>
            </a:r>
            <a:r>
              <a:rPr lang="en-GB" sz="1050" dirty="0">
                <a:solidFill>
                  <a:schemeClr val="tx1">
                    <a:lumMod val="65000"/>
                    <a:lumOff val="35000"/>
                  </a:schemeClr>
                </a:solidFill>
              </a:rPr>
              <a:t>, </a:t>
            </a:r>
            <a:r>
              <a:rPr lang="en-GB" sz="1050" dirty="0" err="1">
                <a:solidFill>
                  <a:schemeClr val="tx1">
                    <a:lumMod val="65000"/>
                    <a:lumOff val="35000"/>
                  </a:schemeClr>
                </a:solidFill>
              </a:rPr>
              <a:t>eaque</a:t>
            </a:r>
            <a:r>
              <a:rPr lang="en-GB" sz="1050" dirty="0">
                <a:solidFill>
                  <a:schemeClr val="tx1">
                    <a:lumMod val="65000"/>
                    <a:lumOff val="35000"/>
                  </a:schemeClr>
                </a:solidFill>
              </a:rPr>
              <a:t> </a:t>
            </a:r>
            <a:r>
              <a:rPr lang="en-GB" sz="1050" dirty="0" err="1">
                <a:solidFill>
                  <a:schemeClr val="tx1">
                    <a:lumMod val="65000"/>
                    <a:lumOff val="35000"/>
                  </a:schemeClr>
                </a:solidFill>
              </a:rPr>
              <a:t>ipsa</a:t>
            </a:r>
            <a:r>
              <a:rPr lang="en-GB" sz="1050" dirty="0">
                <a:solidFill>
                  <a:schemeClr val="tx1">
                    <a:lumMod val="65000"/>
                    <a:lumOff val="35000"/>
                  </a:schemeClr>
                </a:solidFill>
              </a:rPr>
              <a:t> quae </a:t>
            </a:r>
            <a:r>
              <a:rPr lang="en-GB" sz="1050" dirty="0" err="1">
                <a:solidFill>
                  <a:schemeClr val="tx1">
                    <a:lumMod val="65000"/>
                    <a:lumOff val="35000"/>
                  </a:schemeClr>
                </a:solidFill>
              </a:rPr>
              <a:t>ab</a:t>
            </a:r>
            <a:r>
              <a:rPr lang="en-GB" sz="1050" dirty="0">
                <a:solidFill>
                  <a:schemeClr val="tx1">
                    <a:lumMod val="65000"/>
                    <a:lumOff val="35000"/>
                  </a:schemeClr>
                </a:solidFill>
              </a:rPr>
              <a:t> </a:t>
            </a:r>
            <a:r>
              <a:rPr lang="en-GB" sz="1050" dirty="0" err="1">
                <a:solidFill>
                  <a:schemeClr val="tx1">
                    <a:lumMod val="65000"/>
                    <a:lumOff val="35000"/>
                  </a:schemeClr>
                </a:solidFill>
              </a:rPr>
              <a:t>illo</a:t>
            </a:r>
            <a:r>
              <a:rPr lang="en-GB" sz="1050" dirty="0">
                <a:solidFill>
                  <a:schemeClr val="tx1">
                    <a:lumMod val="65000"/>
                    <a:lumOff val="35000"/>
                  </a:schemeClr>
                </a:solidFill>
              </a:rPr>
              <a:t> </a:t>
            </a:r>
            <a:r>
              <a:rPr lang="en-GB" sz="1050" dirty="0" err="1">
                <a:solidFill>
                  <a:schemeClr val="tx1">
                    <a:lumMod val="65000"/>
                    <a:lumOff val="35000"/>
                  </a:schemeClr>
                </a:solidFill>
              </a:rPr>
              <a:t>inventore</a:t>
            </a:r>
            <a:r>
              <a:rPr lang="en-GB" sz="1050" dirty="0">
                <a:solidFill>
                  <a:schemeClr val="tx1">
                    <a:lumMod val="65000"/>
                    <a:lumOff val="35000"/>
                  </a:schemeClr>
                </a:solidFill>
              </a:rPr>
              <a:t> </a:t>
            </a:r>
            <a:r>
              <a:rPr lang="en-GB" sz="1050" dirty="0" err="1">
                <a:solidFill>
                  <a:schemeClr val="tx1">
                    <a:lumMod val="65000"/>
                    <a:lumOff val="35000"/>
                  </a:schemeClr>
                </a:solidFill>
              </a:rPr>
              <a:t>veritatis</a:t>
            </a:r>
            <a:r>
              <a:rPr lang="en-GB" sz="1050" dirty="0">
                <a:solidFill>
                  <a:schemeClr val="tx1">
                    <a:lumMod val="65000"/>
                    <a:lumOff val="35000"/>
                  </a:schemeClr>
                </a:solidFill>
              </a:rPr>
              <a:t> et quasi </a:t>
            </a:r>
            <a:r>
              <a:rPr lang="en-GB" sz="1050" dirty="0" err="1">
                <a:solidFill>
                  <a:schemeClr val="tx1">
                    <a:lumMod val="65000"/>
                    <a:lumOff val="35000"/>
                  </a:schemeClr>
                </a:solidFill>
              </a:rPr>
              <a:t>architecto</a:t>
            </a:r>
            <a:r>
              <a:rPr lang="en-GB" sz="1050" dirty="0">
                <a:solidFill>
                  <a:schemeClr val="tx1">
                    <a:lumMod val="65000"/>
                    <a:lumOff val="35000"/>
                  </a:schemeClr>
                </a:solidFill>
              </a:rPr>
              <a:t> </a:t>
            </a:r>
            <a:r>
              <a:rPr lang="en-GB" sz="1050" dirty="0" err="1">
                <a:solidFill>
                  <a:schemeClr val="tx1">
                    <a:lumMod val="65000"/>
                    <a:lumOff val="35000"/>
                  </a:schemeClr>
                </a:solidFill>
              </a:rPr>
              <a:t>beatae</a:t>
            </a:r>
            <a:r>
              <a:rPr lang="en-GB" sz="1050" dirty="0">
                <a:solidFill>
                  <a:schemeClr val="tx1">
                    <a:lumMod val="65000"/>
                    <a:lumOff val="35000"/>
                  </a:schemeClr>
                </a:solidFill>
              </a:rPr>
              <a:t> vitae dicta </a:t>
            </a:r>
            <a:r>
              <a:rPr lang="en-GB" sz="1050" dirty="0" err="1">
                <a:solidFill>
                  <a:schemeClr val="tx1">
                    <a:lumMod val="65000"/>
                    <a:lumOff val="35000"/>
                  </a:schemeClr>
                </a:solidFill>
              </a:rPr>
              <a:t>sunt</a:t>
            </a:r>
            <a:r>
              <a:rPr lang="en-GB" sz="1050" dirty="0">
                <a:solidFill>
                  <a:schemeClr val="tx1">
                    <a:lumMod val="65000"/>
                    <a:lumOff val="35000"/>
                  </a:schemeClr>
                </a:solidFill>
              </a:rPr>
              <a:t> </a:t>
            </a:r>
            <a:r>
              <a:rPr lang="en-GB" sz="1050" dirty="0" err="1">
                <a:solidFill>
                  <a:schemeClr val="tx1">
                    <a:lumMod val="65000"/>
                    <a:lumOff val="35000"/>
                  </a:schemeClr>
                </a:solidFill>
              </a:rPr>
              <a:t>explicabo</a:t>
            </a:r>
            <a:r>
              <a:rPr lang="en-GB" sz="1050" dirty="0">
                <a:solidFill>
                  <a:schemeClr val="tx1">
                    <a:lumMod val="65000"/>
                    <a:lumOff val="35000"/>
                  </a:schemeClr>
                </a:solidFill>
              </a:rPr>
              <a:t>. </a:t>
            </a:r>
            <a:r>
              <a:rPr lang="en-GB" sz="1050" dirty="0" err="1">
                <a:solidFill>
                  <a:schemeClr val="tx1">
                    <a:lumMod val="65000"/>
                    <a:lumOff val="35000"/>
                  </a:schemeClr>
                </a:solidFill>
              </a:rPr>
              <a:t>Nemo</a:t>
            </a:r>
            <a:r>
              <a:rPr lang="en-GB" sz="1050" dirty="0">
                <a:solidFill>
                  <a:schemeClr val="tx1">
                    <a:lumMod val="65000"/>
                    <a:lumOff val="35000"/>
                  </a:schemeClr>
                </a:solidFill>
              </a:rPr>
              <a:t> </a:t>
            </a:r>
            <a:r>
              <a:rPr lang="en-GB" sz="1050" dirty="0" err="1">
                <a:solidFill>
                  <a:schemeClr val="tx1">
                    <a:lumMod val="65000"/>
                    <a:lumOff val="35000"/>
                  </a:schemeClr>
                </a:solidFill>
              </a:rPr>
              <a:t>enim</a:t>
            </a:r>
            <a:r>
              <a:rPr lang="en-GB" sz="1050" dirty="0">
                <a:solidFill>
                  <a:schemeClr val="tx1">
                    <a:lumMod val="65000"/>
                    <a:lumOff val="35000"/>
                  </a:schemeClr>
                </a:solidFill>
              </a:rPr>
              <a:t> </a:t>
            </a:r>
            <a:r>
              <a:rPr lang="en-GB" sz="1050" dirty="0" err="1">
                <a:solidFill>
                  <a:schemeClr val="tx1">
                    <a:lumMod val="65000"/>
                    <a:lumOff val="35000"/>
                  </a:schemeClr>
                </a:solidFill>
              </a:rPr>
              <a:t>ipsam</a:t>
            </a:r>
            <a:r>
              <a:rPr lang="en-GB" sz="1050" dirty="0">
                <a:solidFill>
                  <a:schemeClr val="tx1">
                    <a:lumMod val="65000"/>
                    <a:lumOff val="35000"/>
                  </a:schemeClr>
                </a:solidFill>
              </a:rPr>
              <a:t> </a:t>
            </a:r>
            <a:r>
              <a:rPr lang="en-GB" sz="1050" dirty="0" err="1">
                <a:solidFill>
                  <a:schemeClr val="tx1">
                    <a:lumMod val="65000"/>
                    <a:lumOff val="35000"/>
                  </a:schemeClr>
                </a:solidFill>
              </a:rPr>
              <a:t>voluptatem</a:t>
            </a:r>
            <a:r>
              <a:rPr lang="en-GB" sz="1050" dirty="0">
                <a:solidFill>
                  <a:schemeClr val="tx1">
                    <a:lumMod val="65000"/>
                    <a:lumOff val="35000"/>
                  </a:schemeClr>
                </a:solidFill>
              </a:rPr>
              <a:t> </a:t>
            </a:r>
            <a:r>
              <a:rPr lang="en-GB" sz="1050" dirty="0" err="1">
                <a:solidFill>
                  <a:schemeClr val="tx1">
                    <a:lumMod val="65000"/>
                    <a:lumOff val="35000"/>
                  </a:schemeClr>
                </a:solidFill>
              </a:rPr>
              <a:t>quia</a:t>
            </a:r>
            <a:r>
              <a:rPr lang="en-GB" sz="1050" dirty="0">
                <a:solidFill>
                  <a:schemeClr val="tx1">
                    <a:lumMod val="65000"/>
                    <a:lumOff val="35000"/>
                  </a:schemeClr>
                </a:solidFill>
              </a:rPr>
              <a:t> </a:t>
            </a:r>
            <a:r>
              <a:rPr lang="en-GB" sz="1050" dirty="0" err="1">
                <a:solidFill>
                  <a:schemeClr val="tx1">
                    <a:lumMod val="65000"/>
                    <a:lumOff val="35000"/>
                  </a:schemeClr>
                </a:solidFill>
              </a:rPr>
              <a:t>voluptas</a:t>
            </a:r>
            <a:r>
              <a:rPr lang="en-GB" sz="1050" dirty="0">
                <a:solidFill>
                  <a:schemeClr val="tx1">
                    <a:lumMod val="65000"/>
                    <a:lumOff val="35000"/>
                  </a:schemeClr>
                </a:solidFill>
              </a:rPr>
              <a:t> sit </a:t>
            </a:r>
            <a:r>
              <a:rPr lang="en-GB" sz="1050" dirty="0" err="1">
                <a:solidFill>
                  <a:schemeClr val="tx1">
                    <a:lumMod val="65000"/>
                    <a:lumOff val="35000"/>
                  </a:schemeClr>
                </a:solidFill>
              </a:rPr>
              <a:t>aspernatur</a:t>
            </a:r>
            <a:r>
              <a:rPr lang="en-GB" sz="1050" dirty="0">
                <a:solidFill>
                  <a:schemeClr val="tx1">
                    <a:lumMod val="65000"/>
                    <a:lumOff val="35000"/>
                  </a:schemeClr>
                </a:solidFill>
              </a:rPr>
              <a:t> </a:t>
            </a:r>
            <a:r>
              <a:rPr lang="en-GB" sz="1050" dirty="0" err="1">
                <a:solidFill>
                  <a:schemeClr val="tx1">
                    <a:lumMod val="65000"/>
                    <a:lumOff val="35000"/>
                  </a:schemeClr>
                </a:solidFill>
              </a:rPr>
              <a:t>aut</a:t>
            </a:r>
            <a:r>
              <a:rPr lang="en-GB" sz="1050" dirty="0">
                <a:solidFill>
                  <a:schemeClr val="tx1">
                    <a:lumMod val="65000"/>
                    <a:lumOff val="35000"/>
                  </a:schemeClr>
                </a:solidFill>
              </a:rPr>
              <a:t> </a:t>
            </a:r>
            <a:r>
              <a:rPr lang="en-GB" sz="1050" dirty="0" err="1">
                <a:solidFill>
                  <a:schemeClr val="tx1">
                    <a:lumMod val="65000"/>
                    <a:lumOff val="35000"/>
                  </a:schemeClr>
                </a:solidFill>
              </a:rPr>
              <a:t>odit</a:t>
            </a:r>
            <a:r>
              <a:rPr lang="en-GB" sz="1050" dirty="0">
                <a:solidFill>
                  <a:schemeClr val="tx1">
                    <a:lumMod val="65000"/>
                    <a:lumOff val="35000"/>
                  </a:schemeClr>
                </a:solidFill>
              </a:rPr>
              <a:t> </a:t>
            </a:r>
            <a:r>
              <a:rPr lang="en-GB" sz="1050" dirty="0" err="1">
                <a:solidFill>
                  <a:schemeClr val="tx1">
                    <a:lumMod val="65000"/>
                    <a:lumOff val="35000"/>
                  </a:schemeClr>
                </a:solidFill>
              </a:rPr>
              <a:t>aut</a:t>
            </a:r>
            <a:r>
              <a:rPr lang="en-GB" sz="1050" dirty="0">
                <a:solidFill>
                  <a:schemeClr val="tx1">
                    <a:lumMod val="65000"/>
                    <a:lumOff val="35000"/>
                  </a:schemeClr>
                </a:solidFill>
              </a:rPr>
              <a:t> </a:t>
            </a:r>
            <a:r>
              <a:rPr lang="en-GB" sz="1050" dirty="0" err="1">
                <a:solidFill>
                  <a:schemeClr val="tx1">
                    <a:lumMod val="65000"/>
                    <a:lumOff val="35000"/>
                  </a:schemeClr>
                </a:solidFill>
              </a:rPr>
              <a:t>fugitvitae</a:t>
            </a:r>
            <a:r>
              <a:rPr lang="en-GB" sz="1050" dirty="0">
                <a:solidFill>
                  <a:schemeClr val="tx1">
                    <a:lumMod val="65000"/>
                    <a:lumOff val="35000"/>
                  </a:schemeClr>
                </a:solidFill>
              </a:rPr>
              <a:t> dicta </a:t>
            </a:r>
            <a:r>
              <a:rPr lang="en-GB" sz="1050" dirty="0" err="1">
                <a:solidFill>
                  <a:schemeClr val="tx1">
                    <a:lumMod val="65000"/>
                    <a:lumOff val="35000"/>
                  </a:schemeClr>
                </a:solidFill>
              </a:rPr>
              <a:t>sunt</a:t>
            </a:r>
            <a:r>
              <a:rPr lang="en-GB" sz="1050" dirty="0">
                <a:solidFill>
                  <a:schemeClr val="tx1">
                    <a:lumMod val="65000"/>
                    <a:lumOff val="35000"/>
                  </a:schemeClr>
                </a:solidFill>
              </a:rPr>
              <a:t> </a:t>
            </a:r>
            <a:r>
              <a:rPr lang="en-GB" sz="1050" dirty="0" err="1">
                <a:solidFill>
                  <a:schemeClr val="tx1">
                    <a:lumMod val="65000"/>
                    <a:lumOff val="35000"/>
                  </a:schemeClr>
                </a:solidFill>
              </a:rPr>
              <a:t>explicabo</a:t>
            </a:r>
            <a:r>
              <a:rPr lang="en-GB" sz="1050" dirty="0">
                <a:solidFill>
                  <a:schemeClr val="tx1">
                    <a:lumMod val="65000"/>
                    <a:lumOff val="35000"/>
                  </a:schemeClr>
                </a:solidFill>
              </a:rPr>
              <a:t>. Nemo enim ipsam voluptatem quia voluptas sit aspernatur aut odit </a:t>
            </a:r>
            <a:r>
              <a:rPr lang="en-GB" sz="1050" dirty="0" smtClean="0">
                <a:solidFill>
                  <a:schemeClr val="tx1">
                    <a:lumMod val="65000"/>
                    <a:lumOff val="35000"/>
                  </a:schemeClr>
                </a:solidFill>
              </a:rPr>
              <a:t>aut</a:t>
            </a:r>
            <a:r>
              <a:rPr lang="en-GB" sz="1050" dirty="0">
                <a:solidFill>
                  <a:schemeClr val="tx1">
                    <a:lumMod val="65000"/>
                    <a:lumOff val="35000"/>
                  </a:schemeClr>
                </a:solidFill>
              </a:rPr>
              <a:t>.</a:t>
            </a:r>
          </a:p>
          <a:p>
            <a:pPr>
              <a:lnSpc>
                <a:spcPct val="100000"/>
              </a:lnSpc>
            </a:pPr>
            <a:endParaRPr lang="en-GB" sz="1050" dirty="0">
              <a:solidFill>
                <a:schemeClr val="tx1">
                  <a:lumMod val="65000"/>
                  <a:lumOff val="35000"/>
                </a:schemeClr>
              </a:solidFill>
            </a:endParaRPr>
          </a:p>
        </p:txBody>
      </p:sp>
      <p:sp>
        <p:nvSpPr>
          <p:cNvPr id="46" name="Text Placeholder 1"/>
          <p:cNvSpPr>
            <a:spLocks noGrp="1"/>
          </p:cNvSpPr>
          <p:nvPr>
            <p:ph type="body" sz="quarter" idx="4294967295"/>
          </p:nvPr>
        </p:nvSpPr>
        <p:spPr>
          <a:xfrm>
            <a:off x="8426179" y="2936875"/>
            <a:ext cx="1082675" cy="203200"/>
          </a:xfrm>
        </p:spPr>
        <p:txBody>
          <a:bodyPr vert="horz" lIns="0" tIns="0" rIns="0" bIns="0" rtlCol="0">
            <a:normAutofit/>
          </a:bodyPr>
          <a:lstStyle/>
          <a:p>
            <a:pPr marL="0" indent="0">
              <a:buNone/>
            </a:pPr>
            <a:r>
              <a:rPr lang="en-GB" sz="1050" dirty="0" smtClean="0">
                <a:solidFill>
                  <a:schemeClr val="tx1">
                    <a:lumMod val="65000"/>
                    <a:lumOff val="35000"/>
                  </a:schemeClr>
                </a:solidFill>
                <a:latin typeface="Lato" panose="020F0502020204030203" pitchFamily="34" charset="0"/>
              </a:rPr>
              <a:t>PHOTOSHOP</a:t>
            </a:r>
            <a:endParaRPr lang="en-GB" sz="1050" dirty="0">
              <a:solidFill>
                <a:schemeClr val="tx1">
                  <a:lumMod val="65000"/>
                  <a:lumOff val="35000"/>
                </a:schemeClr>
              </a:solidFill>
              <a:latin typeface="Lato" panose="020F0502020204030203" pitchFamily="34" charset="0"/>
            </a:endParaRPr>
          </a:p>
        </p:txBody>
      </p:sp>
      <p:sp>
        <p:nvSpPr>
          <p:cNvPr id="47" name="Text Placeholder 1"/>
          <p:cNvSpPr>
            <a:spLocks noGrp="1"/>
          </p:cNvSpPr>
          <p:nvPr>
            <p:ph type="body" sz="quarter" idx="4294967295"/>
          </p:nvPr>
        </p:nvSpPr>
        <p:spPr>
          <a:xfrm>
            <a:off x="10092170" y="3203575"/>
            <a:ext cx="274637" cy="203200"/>
          </a:xfrm>
        </p:spPr>
        <p:txBody>
          <a:bodyPr vert="horz" lIns="0" tIns="0" rIns="0" bIns="0" rtlCol="0" anchor="ctr">
            <a:normAutofit fontScale="40000" lnSpcReduction="20000"/>
          </a:bodyPr>
          <a:lstStyle/>
          <a:p>
            <a:pPr marL="0" indent="0" algn="ctr">
              <a:buNone/>
            </a:pPr>
            <a:r>
              <a:rPr lang="en-GB" b="1" i="1" dirty="0" smtClean="0">
                <a:solidFill>
                  <a:schemeClr val="tx1">
                    <a:lumMod val="65000"/>
                    <a:lumOff val="35000"/>
                  </a:schemeClr>
                </a:solidFill>
              </a:rPr>
              <a:t>70%</a:t>
            </a:r>
            <a:endParaRPr lang="en-GB" b="1" i="1" dirty="0">
              <a:solidFill>
                <a:schemeClr val="tx1">
                  <a:lumMod val="65000"/>
                  <a:lumOff val="35000"/>
                </a:schemeClr>
              </a:solidFill>
            </a:endParaRPr>
          </a:p>
        </p:txBody>
      </p:sp>
      <p:sp>
        <p:nvSpPr>
          <p:cNvPr id="48" name="Text Placeholder 1"/>
          <p:cNvSpPr>
            <a:spLocks noGrp="1"/>
          </p:cNvSpPr>
          <p:nvPr>
            <p:ph type="body" sz="quarter" idx="4294967295"/>
          </p:nvPr>
        </p:nvSpPr>
        <p:spPr>
          <a:xfrm>
            <a:off x="8426179" y="4144963"/>
            <a:ext cx="1082675" cy="203200"/>
          </a:xfrm>
        </p:spPr>
        <p:txBody>
          <a:bodyPr vert="horz" lIns="0" tIns="0" rIns="0" bIns="0" rtlCol="0">
            <a:normAutofit/>
          </a:bodyPr>
          <a:lstStyle/>
          <a:p>
            <a:pPr marL="0" indent="0">
              <a:buNone/>
            </a:pPr>
            <a:r>
              <a:rPr lang="en-GB" sz="1050" dirty="0" smtClean="0">
                <a:solidFill>
                  <a:schemeClr val="tx1">
                    <a:lumMod val="65000"/>
                    <a:lumOff val="35000"/>
                  </a:schemeClr>
                </a:solidFill>
                <a:latin typeface="Lato" panose="020F0502020204030203" pitchFamily="34" charset="0"/>
              </a:rPr>
              <a:t>ILLUSTRATOR</a:t>
            </a:r>
            <a:endParaRPr lang="en-GB" sz="1050" dirty="0">
              <a:solidFill>
                <a:schemeClr val="tx1">
                  <a:lumMod val="65000"/>
                  <a:lumOff val="35000"/>
                </a:schemeClr>
              </a:solidFill>
              <a:latin typeface="Lato" panose="020F0502020204030203" pitchFamily="34" charset="0"/>
            </a:endParaRPr>
          </a:p>
        </p:txBody>
      </p:sp>
      <p:sp>
        <p:nvSpPr>
          <p:cNvPr id="67" name="Text Placeholder 1"/>
          <p:cNvSpPr>
            <a:spLocks noGrp="1"/>
          </p:cNvSpPr>
          <p:nvPr>
            <p:ph type="body" sz="quarter" idx="4294967295"/>
          </p:nvPr>
        </p:nvSpPr>
        <p:spPr>
          <a:xfrm>
            <a:off x="2028991" y="4946650"/>
            <a:ext cx="1449388" cy="203200"/>
          </a:xfrm>
        </p:spPr>
        <p:txBody>
          <a:bodyPr vert="horz" lIns="0" tIns="0" rIns="0" bIns="0" rtlCol="0" anchor="b">
            <a:normAutofit/>
          </a:bodyPr>
          <a:lstStyle/>
          <a:p>
            <a:pPr marL="0" indent="0">
              <a:buNone/>
            </a:pPr>
            <a:r>
              <a:rPr lang="en-GB" sz="900" dirty="0" smtClean="0">
                <a:solidFill>
                  <a:schemeClr val="tx1">
                    <a:lumMod val="65000"/>
                    <a:lumOff val="35000"/>
                  </a:schemeClr>
                </a:solidFill>
              </a:rPr>
              <a:t>Devian_John_doe55</a:t>
            </a:r>
            <a:endParaRPr lang="en-GB" sz="800" dirty="0">
              <a:solidFill>
                <a:schemeClr val="tx1">
                  <a:lumMod val="65000"/>
                  <a:lumOff val="35000"/>
                </a:schemeClr>
              </a:solidFill>
            </a:endParaRPr>
          </a:p>
        </p:txBody>
      </p:sp>
      <p:sp>
        <p:nvSpPr>
          <p:cNvPr id="57" name="Text Placeholder 1"/>
          <p:cNvSpPr>
            <a:spLocks noGrp="1"/>
          </p:cNvSpPr>
          <p:nvPr>
            <p:ph type="body" sz="quarter" idx="4294967295"/>
          </p:nvPr>
        </p:nvSpPr>
        <p:spPr>
          <a:xfrm>
            <a:off x="2028991" y="4660900"/>
            <a:ext cx="1449388" cy="203200"/>
          </a:xfrm>
        </p:spPr>
        <p:txBody>
          <a:bodyPr vert="horz" lIns="0" tIns="0" rIns="0" bIns="0" rtlCol="0" anchor="b">
            <a:normAutofit/>
          </a:bodyPr>
          <a:lstStyle/>
          <a:p>
            <a:pPr marL="0" indent="0">
              <a:buNone/>
            </a:pPr>
            <a:r>
              <a:rPr lang="en-GB" sz="900" dirty="0" smtClean="0">
                <a:solidFill>
                  <a:schemeClr val="tx1">
                    <a:lumMod val="65000"/>
                    <a:lumOff val="35000"/>
                  </a:schemeClr>
                </a:solidFill>
              </a:rPr>
              <a:t>googleplusebJohn_doe55</a:t>
            </a:r>
            <a:endParaRPr lang="en-GB" sz="800" dirty="0">
              <a:solidFill>
                <a:schemeClr val="tx1">
                  <a:lumMod val="65000"/>
                  <a:lumOff val="35000"/>
                </a:schemeClr>
              </a:solidFill>
            </a:endParaRPr>
          </a:p>
        </p:txBody>
      </p:sp>
      <p:sp>
        <p:nvSpPr>
          <p:cNvPr id="56" name="Text Placeholder 1"/>
          <p:cNvSpPr>
            <a:spLocks noGrp="1"/>
          </p:cNvSpPr>
          <p:nvPr>
            <p:ph type="body" sz="quarter" idx="4294967295"/>
          </p:nvPr>
        </p:nvSpPr>
        <p:spPr>
          <a:xfrm>
            <a:off x="2028991" y="4378325"/>
            <a:ext cx="1447800" cy="203200"/>
          </a:xfrm>
        </p:spPr>
        <p:txBody>
          <a:bodyPr vert="horz" lIns="0" tIns="0" rIns="0" bIns="0" rtlCol="0" anchor="b">
            <a:normAutofit/>
          </a:bodyPr>
          <a:lstStyle/>
          <a:p>
            <a:pPr marL="0" indent="0">
              <a:buNone/>
            </a:pPr>
            <a:r>
              <a:rPr lang="en-GB" sz="900" dirty="0" smtClean="0">
                <a:solidFill>
                  <a:schemeClr val="tx1">
                    <a:lumMod val="65000"/>
                    <a:lumOff val="35000"/>
                  </a:schemeClr>
                </a:solidFill>
              </a:rPr>
              <a:t>Twitter_John_doe55</a:t>
            </a:r>
            <a:endParaRPr lang="en-GB" sz="800" dirty="0">
              <a:solidFill>
                <a:schemeClr val="tx1">
                  <a:lumMod val="65000"/>
                  <a:lumOff val="35000"/>
                </a:schemeClr>
              </a:solidFill>
            </a:endParaRPr>
          </a:p>
        </p:txBody>
      </p:sp>
      <p:sp>
        <p:nvSpPr>
          <p:cNvPr id="53" name="Text Placeholder 1"/>
          <p:cNvSpPr>
            <a:spLocks noGrp="1"/>
          </p:cNvSpPr>
          <p:nvPr>
            <p:ph type="body" sz="quarter" idx="4294967295"/>
          </p:nvPr>
        </p:nvSpPr>
        <p:spPr>
          <a:xfrm>
            <a:off x="2028991" y="4083050"/>
            <a:ext cx="1082675" cy="203200"/>
          </a:xfrm>
        </p:spPr>
        <p:txBody>
          <a:bodyPr vert="horz" lIns="0" tIns="0" rIns="0" bIns="0" rtlCol="0" anchor="b">
            <a:normAutofit/>
          </a:bodyPr>
          <a:lstStyle/>
          <a:p>
            <a:pPr marL="0" indent="0">
              <a:buNone/>
            </a:pPr>
            <a:r>
              <a:rPr lang="en-GB" sz="900" dirty="0" smtClean="0">
                <a:solidFill>
                  <a:schemeClr val="tx1">
                    <a:lumMod val="65000"/>
                    <a:lumOff val="35000"/>
                  </a:schemeClr>
                </a:solidFill>
              </a:rPr>
              <a:t>facebJohn_doe55</a:t>
            </a:r>
            <a:endParaRPr lang="en-GB" sz="800" dirty="0">
              <a:solidFill>
                <a:schemeClr val="tx1">
                  <a:lumMod val="65000"/>
                  <a:lumOff val="35000"/>
                </a:schemeClr>
              </a:solidFill>
            </a:endParaRPr>
          </a:p>
        </p:txBody>
      </p:sp>
      <p:sp>
        <p:nvSpPr>
          <p:cNvPr id="52" name="Text Placeholder 1"/>
          <p:cNvSpPr>
            <a:spLocks noGrp="1"/>
          </p:cNvSpPr>
          <p:nvPr>
            <p:ph type="body" sz="quarter" idx="4294967295"/>
          </p:nvPr>
        </p:nvSpPr>
        <p:spPr>
          <a:xfrm>
            <a:off x="10093757" y="5005388"/>
            <a:ext cx="273050" cy="203200"/>
          </a:xfrm>
        </p:spPr>
        <p:txBody>
          <a:bodyPr vert="horz" lIns="0" tIns="0" rIns="0" bIns="0" rtlCol="0" anchor="ctr">
            <a:normAutofit fontScale="40000" lnSpcReduction="20000"/>
          </a:bodyPr>
          <a:lstStyle/>
          <a:p>
            <a:pPr marL="0" indent="0" algn="ctr">
              <a:buNone/>
            </a:pPr>
            <a:r>
              <a:rPr lang="en-GB" b="1" i="1" dirty="0" smtClean="0">
                <a:solidFill>
                  <a:schemeClr val="tx1">
                    <a:lumMod val="65000"/>
                    <a:lumOff val="35000"/>
                  </a:schemeClr>
                </a:solidFill>
              </a:rPr>
              <a:t>90%</a:t>
            </a:r>
            <a:endParaRPr lang="en-GB" b="1" i="1" dirty="0">
              <a:solidFill>
                <a:schemeClr val="tx1">
                  <a:lumMod val="65000"/>
                  <a:lumOff val="35000"/>
                </a:schemeClr>
              </a:solidFill>
            </a:endParaRPr>
          </a:p>
        </p:txBody>
      </p:sp>
      <p:sp>
        <p:nvSpPr>
          <p:cNvPr id="51" name="Text Placeholder 1"/>
          <p:cNvSpPr>
            <a:spLocks noGrp="1"/>
          </p:cNvSpPr>
          <p:nvPr>
            <p:ph type="body" sz="quarter" idx="4294967295"/>
          </p:nvPr>
        </p:nvSpPr>
        <p:spPr>
          <a:xfrm>
            <a:off x="8426179" y="4719638"/>
            <a:ext cx="1082675" cy="203200"/>
          </a:xfrm>
        </p:spPr>
        <p:txBody>
          <a:bodyPr vert="horz" lIns="0" tIns="0" rIns="0" bIns="0" rtlCol="0">
            <a:normAutofit/>
          </a:bodyPr>
          <a:lstStyle/>
          <a:p>
            <a:pPr marL="0" indent="0">
              <a:buNone/>
            </a:pPr>
            <a:r>
              <a:rPr lang="en-GB" sz="1050" dirty="0" smtClean="0">
                <a:solidFill>
                  <a:schemeClr val="tx1">
                    <a:lumMod val="65000"/>
                    <a:lumOff val="35000"/>
                  </a:schemeClr>
                </a:solidFill>
                <a:latin typeface="Lato" panose="020F0502020204030203" pitchFamily="34" charset="0"/>
              </a:rPr>
              <a:t>PREMIERE</a:t>
            </a:r>
            <a:endParaRPr lang="en-GB" sz="1050" dirty="0">
              <a:solidFill>
                <a:schemeClr val="tx1">
                  <a:lumMod val="65000"/>
                  <a:lumOff val="35000"/>
                </a:schemeClr>
              </a:solidFill>
              <a:latin typeface="Lato" panose="020F0502020204030203" pitchFamily="34" charset="0"/>
            </a:endParaRPr>
          </a:p>
        </p:txBody>
      </p:sp>
      <p:sp>
        <p:nvSpPr>
          <p:cNvPr id="50" name="Text Placeholder 1"/>
          <p:cNvSpPr>
            <a:spLocks noGrp="1"/>
          </p:cNvSpPr>
          <p:nvPr>
            <p:ph type="body" sz="quarter" idx="4294967295"/>
          </p:nvPr>
        </p:nvSpPr>
        <p:spPr>
          <a:xfrm>
            <a:off x="10093757" y="4418013"/>
            <a:ext cx="273050" cy="203200"/>
          </a:xfrm>
        </p:spPr>
        <p:txBody>
          <a:bodyPr vert="horz" lIns="0" tIns="0" rIns="0" bIns="0" rtlCol="0" anchor="ctr">
            <a:normAutofit fontScale="40000" lnSpcReduction="20000"/>
          </a:bodyPr>
          <a:lstStyle/>
          <a:p>
            <a:pPr marL="0" indent="0" algn="ctr">
              <a:buNone/>
            </a:pPr>
            <a:r>
              <a:rPr lang="en-GB" b="1" i="1" dirty="0">
                <a:solidFill>
                  <a:schemeClr val="tx1">
                    <a:lumMod val="65000"/>
                    <a:lumOff val="35000"/>
                  </a:schemeClr>
                </a:solidFill>
              </a:rPr>
              <a:t>6</a:t>
            </a:r>
            <a:r>
              <a:rPr lang="en-GB" b="1" i="1" dirty="0" smtClean="0">
                <a:solidFill>
                  <a:schemeClr val="tx1">
                    <a:lumMod val="65000"/>
                    <a:lumOff val="35000"/>
                  </a:schemeClr>
                </a:solidFill>
              </a:rPr>
              <a:t>0%</a:t>
            </a:r>
            <a:endParaRPr lang="en-GB" b="1" i="1" dirty="0">
              <a:solidFill>
                <a:schemeClr val="tx1">
                  <a:lumMod val="65000"/>
                  <a:lumOff val="35000"/>
                </a:schemeClr>
              </a:solidFill>
            </a:endParaRPr>
          </a:p>
        </p:txBody>
      </p:sp>
      <p:sp>
        <p:nvSpPr>
          <p:cNvPr id="59" name="Shape 130"/>
          <p:cNvSpPr/>
          <p:nvPr/>
        </p:nvSpPr>
        <p:spPr>
          <a:xfrm>
            <a:off x="1786196" y="4123929"/>
            <a:ext cx="70385" cy="151013"/>
          </a:xfrm>
          <a:custGeom>
            <a:avLst/>
            <a:gdLst/>
            <a:ahLst/>
            <a:cxnLst>
              <a:cxn ang="0">
                <a:pos x="wd2" y="hd2"/>
              </a:cxn>
              <a:cxn ang="5400000">
                <a:pos x="wd2" y="hd2"/>
              </a:cxn>
              <a:cxn ang="10800000">
                <a:pos x="wd2" y="hd2"/>
              </a:cxn>
              <a:cxn ang="16200000">
                <a:pos x="wd2" y="hd2"/>
              </a:cxn>
            </a:cxnLst>
            <a:rect l="0" t="0" r="r" b="b"/>
            <a:pathLst>
              <a:path w="21600" h="21600" extrusionOk="0">
                <a:moveTo>
                  <a:pt x="21600" y="6939"/>
                </a:moveTo>
                <a:cubicBezTo>
                  <a:pt x="14400" y="6939"/>
                  <a:pt x="14400" y="6939"/>
                  <a:pt x="14400" y="6939"/>
                </a:cubicBezTo>
                <a:cubicBezTo>
                  <a:pt x="14400" y="4701"/>
                  <a:pt x="14400" y="4701"/>
                  <a:pt x="14400" y="4701"/>
                </a:cubicBezTo>
                <a:cubicBezTo>
                  <a:pt x="14400" y="3917"/>
                  <a:pt x="15600" y="3693"/>
                  <a:pt x="16320" y="3693"/>
                </a:cubicBezTo>
                <a:cubicBezTo>
                  <a:pt x="17280" y="3693"/>
                  <a:pt x="21600" y="3693"/>
                  <a:pt x="21600" y="3693"/>
                </a:cubicBezTo>
                <a:cubicBezTo>
                  <a:pt x="21600" y="0"/>
                  <a:pt x="21600" y="0"/>
                  <a:pt x="21600" y="0"/>
                </a:cubicBezTo>
                <a:cubicBezTo>
                  <a:pt x="14400" y="0"/>
                  <a:pt x="14400" y="0"/>
                  <a:pt x="14400" y="0"/>
                </a:cubicBezTo>
                <a:cubicBezTo>
                  <a:pt x="6480" y="0"/>
                  <a:pt x="4800" y="2686"/>
                  <a:pt x="4800" y="4477"/>
                </a:cubicBezTo>
                <a:cubicBezTo>
                  <a:pt x="4800" y="6939"/>
                  <a:pt x="4800" y="6939"/>
                  <a:pt x="4800" y="6939"/>
                </a:cubicBezTo>
                <a:cubicBezTo>
                  <a:pt x="0" y="6939"/>
                  <a:pt x="0" y="6939"/>
                  <a:pt x="0" y="6939"/>
                </a:cubicBezTo>
                <a:cubicBezTo>
                  <a:pt x="0" y="10744"/>
                  <a:pt x="0" y="10744"/>
                  <a:pt x="0" y="10744"/>
                </a:cubicBezTo>
                <a:cubicBezTo>
                  <a:pt x="4800" y="10744"/>
                  <a:pt x="4800" y="10744"/>
                  <a:pt x="4800" y="10744"/>
                </a:cubicBezTo>
                <a:cubicBezTo>
                  <a:pt x="4800" y="15668"/>
                  <a:pt x="4800" y="21600"/>
                  <a:pt x="4800" y="21600"/>
                </a:cubicBezTo>
                <a:cubicBezTo>
                  <a:pt x="14400" y="21600"/>
                  <a:pt x="14400" y="21600"/>
                  <a:pt x="14400" y="21600"/>
                </a:cubicBezTo>
                <a:cubicBezTo>
                  <a:pt x="14400" y="21600"/>
                  <a:pt x="14400" y="15556"/>
                  <a:pt x="14400" y="10744"/>
                </a:cubicBezTo>
                <a:cubicBezTo>
                  <a:pt x="20880" y="10744"/>
                  <a:pt x="20880" y="10744"/>
                  <a:pt x="20880" y="10744"/>
                </a:cubicBezTo>
                <a:lnTo>
                  <a:pt x="21600" y="6939"/>
                </a:lnTo>
                <a:close/>
              </a:path>
            </a:pathLst>
          </a:custGeom>
          <a:solidFill>
            <a:schemeClr val="accent1"/>
          </a:solidFill>
          <a:ln w="12700" cap="flat">
            <a:noFill/>
            <a:miter lim="400000"/>
          </a:ln>
          <a:effectLst/>
        </p:spPr>
        <p:txBody>
          <a:bodyPr wrap="square" lIns="0" tIns="0" rIns="0" bIns="0" numCol="1" anchor="t">
            <a:noAutofit/>
          </a:bodyPr>
          <a:lstStyle/>
          <a:p>
            <a:pPr lvl="0"/>
            <a:endParaRPr sz="3599"/>
          </a:p>
        </p:txBody>
      </p:sp>
      <p:sp>
        <p:nvSpPr>
          <p:cNvPr id="60" name="Shape 133"/>
          <p:cNvSpPr/>
          <p:nvPr/>
        </p:nvSpPr>
        <p:spPr>
          <a:xfrm>
            <a:off x="1742420" y="4436320"/>
            <a:ext cx="153708" cy="124682"/>
          </a:xfrm>
          <a:custGeom>
            <a:avLst/>
            <a:gdLst/>
            <a:ahLst/>
            <a:cxnLst>
              <a:cxn ang="0">
                <a:pos x="wd2" y="hd2"/>
              </a:cxn>
              <a:cxn ang="5400000">
                <a:pos x="wd2" y="hd2"/>
              </a:cxn>
              <a:cxn ang="10800000">
                <a:pos x="wd2" y="hd2"/>
              </a:cxn>
              <a:cxn ang="16200000">
                <a:pos x="wd2" y="hd2"/>
              </a:cxn>
            </a:cxnLst>
            <a:rect l="0" t="0" r="r" b="b"/>
            <a:pathLst>
              <a:path w="21600" h="21600" extrusionOk="0">
                <a:moveTo>
                  <a:pt x="21600" y="2565"/>
                </a:moveTo>
                <a:cubicBezTo>
                  <a:pt x="20832" y="2970"/>
                  <a:pt x="19955" y="3375"/>
                  <a:pt x="19078" y="3510"/>
                </a:cubicBezTo>
                <a:cubicBezTo>
                  <a:pt x="19955" y="2835"/>
                  <a:pt x="20723" y="1755"/>
                  <a:pt x="21052" y="405"/>
                </a:cubicBezTo>
                <a:cubicBezTo>
                  <a:pt x="20175" y="1080"/>
                  <a:pt x="19188" y="1485"/>
                  <a:pt x="18201" y="1755"/>
                </a:cubicBezTo>
                <a:cubicBezTo>
                  <a:pt x="17434" y="675"/>
                  <a:pt x="16227" y="0"/>
                  <a:pt x="15021" y="0"/>
                </a:cubicBezTo>
                <a:cubicBezTo>
                  <a:pt x="12499" y="0"/>
                  <a:pt x="10526" y="2430"/>
                  <a:pt x="10526" y="5535"/>
                </a:cubicBezTo>
                <a:cubicBezTo>
                  <a:pt x="10526" y="5940"/>
                  <a:pt x="10636" y="6345"/>
                  <a:pt x="10636" y="6750"/>
                </a:cubicBezTo>
                <a:cubicBezTo>
                  <a:pt x="7017" y="6480"/>
                  <a:pt x="3728" y="4320"/>
                  <a:pt x="1535" y="1080"/>
                </a:cubicBezTo>
                <a:cubicBezTo>
                  <a:pt x="1096" y="1890"/>
                  <a:pt x="877" y="2835"/>
                  <a:pt x="877" y="3780"/>
                </a:cubicBezTo>
                <a:cubicBezTo>
                  <a:pt x="877" y="5670"/>
                  <a:pt x="1754" y="7290"/>
                  <a:pt x="2851" y="8370"/>
                </a:cubicBezTo>
                <a:cubicBezTo>
                  <a:pt x="2193" y="8235"/>
                  <a:pt x="1535" y="8100"/>
                  <a:pt x="877" y="7695"/>
                </a:cubicBezTo>
                <a:lnTo>
                  <a:pt x="877" y="7695"/>
                </a:lnTo>
                <a:cubicBezTo>
                  <a:pt x="877" y="10395"/>
                  <a:pt x="2412" y="12555"/>
                  <a:pt x="4495" y="13095"/>
                </a:cubicBezTo>
                <a:cubicBezTo>
                  <a:pt x="4057" y="13230"/>
                  <a:pt x="3728" y="13230"/>
                  <a:pt x="3289" y="13230"/>
                </a:cubicBezTo>
                <a:cubicBezTo>
                  <a:pt x="2960" y="13230"/>
                  <a:pt x="2741" y="13230"/>
                  <a:pt x="2412" y="13095"/>
                </a:cubicBezTo>
                <a:cubicBezTo>
                  <a:pt x="2960" y="15255"/>
                  <a:pt x="4605" y="16875"/>
                  <a:pt x="6579" y="16875"/>
                </a:cubicBezTo>
                <a:cubicBezTo>
                  <a:pt x="5044" y="18360"/>
                  <a:pt x="3180" y="19305"/>
                  <a:pt x="1096" y="19305"/>
                </a:cubicBezTo>
                <a:cubicBezTo>
                  <a:pt x="768" y="19305"/>
                  <a:pt x="329" y="19305"/>
                  <a:pt x="0" y="19170"/>
                </a:cubicBezTo>
                <a:cubicBezTo>
                  <a:pt x="1974" y="20790"/>
                  <a:pt x="4276" y="21600"/>
                  <a:pt x="6798" y="21600"/>
                </a:cubicBezTo>
                <a:cubicBezTo>
                  <a:pt x="15021" y="21600"/>
                  <a:pt x="19407" y="13365"/>
                  <a:pt x="19407" y="6075"/>
                </a:cubicBezTo>
                <a:cubicBezTo>
                  <a:pt x="19407" y="5940"/>
                  <a:pt x="19407" y="5670"/>
                  <a:pt x="19407" y="5400"/>
                </a:cubicBezTo>
                <a:cubicBezTo>
                  <a:pt x="20284" y="4590"/>
                  <a:pt x="21052" y="3645"/>
                  <a:pt x="21600" y="2565"/>
                </a:cubicBezTo>
                <a:close/>
              </a:path>
            </a:pathLst>
          </a:custGeom>
          <a:solidFill>
            <a:schemeClr val="accent1"/>
          </a:solidFill>
          <a:ln w="12700" cap="flat">
            <a:noFill/>
            <a:miter lim="400000"/>
          </a:ln>
          <a:effectLst/>
        </p:spPr>
        <p:txBody>
          <a:bodyPr wrap="square" lIns="0" tIns="0" rIns="0" bIns="0" numCol="1" anchor="t">
            <a:noAutofit/>
          </a:bodyPr>
          <a:lstStyle/>
          <a:p>
            <a:pPr lvl="0"/>
            <a:endParaRPr sz="3599"/>
          </a:p>
        </p:txBody>
      </p:sp>
      <p:sp>
        <p:nvSpPr>
          <p:cNvPr id="61" name="Shape 136"/>
          <p:cNvSpPr/>
          <p:nvPr/>
        </p:nvSpPr>
        <p:spPr>
          <a:xfrm>
            <a:off x="1755172" y="4734458"/>
            <a:ext cx="121910" cy="124682"/>
          </a:xfrm>
          <a:custGeom>
            <a:avLst/>
            <a:gdLst/>
            <a:ahLst/>
            <a:cxnLst>
              <a:cxn ang="0">
                <a:pos x="wd2" y="hd2"/>
              </a:cxn>
              <a:cxn ang="5400000">
                <a:pos x="wd2" y="hd2"/>
              </a:cxn>
              <a:cxn ang="10800000">
                <a:pos x="wd2" y="hd2"/>
              </a:cxn>
              <a:cxn ang="16200000">
                <a:pos x="wd2" y="hd2"/>
              </a:cxn>
            </a:cxnLst>
            <a:rect l="0" t="0" r="r" b="b"/>
            <a:pathLst>
              <a:path w="21491" h="19998" extrusionOk="0">
                <a:moveTo>
                  <a:pt x="20478" y="13899"/>
                </a:moveTo>
                <a:cubicBezTo>
                  <a:pt x="20478" y="17891"/>
                  <a:pt x="20478" y="17891"/>
                  <a:pt x="20478" y="17891"/>
                </a:cubicBezTo>
                <a:lnTo>
                  <a:pt x="20478" y="17891"/>
                </a:lnTo>
                <a:cubicBezTo>
                  <a:pt x="20478" y="18301"/>
                  <a:pt x="20478" y="18301"/>
                  <a:pt x="20478" y="18301"/>
                </a:cubicBezTo>
                <a:cubicBezTo>
                  <a:pt x="16203" y="20246"/>
                  <a:pt x="9003" y="20860"/>
                  <a:pt x="4841" y="18301"/>
                </a:cubicBezTo>
                <a:cubicBezTo>
                  <a:pt x="2366" y="16765"/>
                  <a:pt x="-109" y="13694"/>
                  <a:pt x="4" y="9804"/>
                </a:cubicBezTo>
                <a:cubicBezTo>
                  <a:pt x="116" y="6119"/>
                  <a:pt x="2816" y="2843"/>
                  <a:pt x="6416" y="1205"/>
                </a:cubicBezTo>
                <a:cubicBezTo>
                  <a:pt x="10578" y="-740"/>
                  <a:pt x="16766" y="-331"/>
                  <a:pt x="20478" y="2433"/>
                </a:cubicBezTo>
                <a:cubicBezTo>
                  <a:pt x="18228" y="4378"/>
                  <a:pt x="18228" y="4378"/>
                  <a:pt x="18228" y="4378"/>
                </a:cubicBezTo>
                <a:cubicBezTo>
                  <a:pt x="16878" y="4788"/>
                  <a:pt x="16878" y="4788"/>
                  <a:pt x="16878" y="4788"/>
                </a:cubicBezTo>
                <a:cubicBezTo>
                  <a:pt x="17666" y="3560"/>
                  <a:pt x="17666" y="3560"/>
                  <a:pt x="17666" y="3560"/>
                </a:cubicBezTo>
                <a:cubicBezTo>
                  <a:pt x="16541" y="2536"/>
                  <a:pt x="15303" y="1819"/>
                  <a:pt x="13953" y="1410"/>
                </a:cubicBezTo>
                <a:cubicBezTo>
                  <a:pt x="11816" y="796"/>
                  <a:pt x="9903" y="1205"/>
                  <a:pt x="8216" y="1922"/>
                </a:cubicBezTo>
                <a:cubicBezTo>
                  <a:pt x="4841" y="3355"/>
                  <a:pt x="2816" y="7040"/>
                  <a:pt x="3603" y="10930"/>
                </a:cubicBezTo>
                <a:cubicBezTo>
                  <a:pt x="4391" y="14923"/>
                  <a:pt x="7878" y="18198"/>
                  <a:pt x="12378" y="18608"/>
                </a:cubicBezTo>
                <a:cubicBezTo>
                  <a:pt x="13728" y="18710"/>
                  <a:pt x="15191" y="18608"/>
                  <a:pt x="16541" y="18301"/>
                </a:cubicBezTo>
                <a:cubicBezTo>
                  <a:pt x="17441" y="17994"/>
                  <a:pt x="17441" y="17994"/>
                  <a:pt x="17441" y="17482"/>
                </a:cubicBezTo>
                <a:cubicBezTo>
                  <a:pt x="17441" y="13899"/>
                  <a:pt x="17441" y="13899"/>
                  <a:pt x="17441" y="13899"/>
                </a:cubicBezTo>
                <a:cubicBezTo>
                  <a:pt x="12941" y="14001"/>
                  <a:pt x="12941" y="14001"/>
                  <a:pt x="12941" y="14001"/>
                </a:cubicBezTo>
                <a:cubicBezTo>
                  <a:pt x="15191" y="12773"/>
                  <a:pt x="15191" y="12773"/>
                  <a:pt x="15191" y="12773"/>
                </a:cubicBezTo>
                <a:cubicBezTo>
                  <a:pt x="21491" y="12773"/>
                  <a:pt x="21491" y="12773"/>
                  <a:pt x="21491" y="12773"/>
                </a:cubicBezTo>
                <a:lnTo>
                  <a:pt x="20478" y="13899"/>
                </a:lnTo>
                <a:close/>
              </a:path>
            </a:pathLst>
          </a:custGeom>
          <a:solidFill>
            <a:schemeClr val="accent1"/>
          </a:solidFill>
          <a:ln w="12700" cap="flat">
            <a:noFill/>
            <a:miter lim="400000"/>
          </a:ln>
          <a:effectLst/>
        </p:spPr>
        <p:txBody>
          <a:bodyPr wrap="square" lIns="0" tIns="0" rIns="0" bIns="0" numCol="1" anchor="t">
            <a:noAutofit/>
          </a:bodyPr>
          <a:lstStyle/>
          <a:p>
            <a:pPr lvl="0"/>
            <a:endParaRPr sz="3599"/>
          </a:p>
        </p:txBody>
      </p:sp>
      <p:sp>
        <p:nvSpPr>
          <p:cNvPr id="62" name="Shape 139"/>
          <p:cNvSpPr/>
          <p:nvPr/>
        </p:nvSpPr>
        <p:spPr>
          <a:xfrm>
            <a:off x="1752205" y="5052733"/>
            <a:ext cx="153708" cy="84415"/>
          </a:xfrm>
          <a:custGeom>
            <a:avLst/>
            <a:gdLst/>
            <a:ahLst/>
            <a:cxnLst>
              <a:cxn ang="0">
                <a:pos x="wd2" y="hd2"/>
              </a:cxn>
              <a:cxn ang="5400000">
                <a:pos x="wd2" y="hd2"/>
              </a:cxn>
              <a:cxn ang="10800000">
                <a:pos x="wd2" y="hd2"/>
              </a:cxn>
              <a:cxn ang="16200000">
                <a:pos x="wd2" y="hd2"/>
              </a:cxn>
            </a:cxnLst>
            <a:rect l="0" t="0" r="r" b="b"/>
            <a:pathLst>
              <a:path w="19589" h="21600" extrusionOk="0">
                <a:moveTo>
                  <a:pt x="7105" y="6341"/>
                </a:moveTo>
                <a:cubicBezTo>
                  <a:pt x="11563" y="3963"/>
                  <a:pt x="15229" y="9116"/>
                  <a:pt x="15229" y="9116"/>
                </a:cubicBezTo>
                <a:cubicBezTo>
                  <a:pt x="12158" y="10701"/>
                  <a:pt x="12158" y="10701"/>
                  <a:pt x="12158" y="10701"/>
                </a:cubicBezTo>
                <a:cubicBezTo>
                  <a:pt x="11365" y="7530"/>
                  <a:pt x="11365" y="7530"/>
                  <a:pt x="11365" y="7530"/>
                </a:cubicBezTo>
                <a:cubicBezTo>
                  <a:pt x="10473" y="7134"/>
                  <a:pt x="9582" y="7134"/>
                  <a:pt x="8591" y="7332"/>
                </a:cubicBezTo>
                <a:cubicBezTo>
                  <a:pt x="10672" y="15853"/>
                  <a:pt x="10672" y="15853"/>
                  <a:pt x="10672" y="15853"/>
                </a:cubicBezTo>
                <a:cubicBezTo>
                  <a:pt x="19589" y="10701"/>
                  <a:pt x="19589" y="10701"/>
                  <a:pt x="19589" y="10701"/>
                </a:cubicBezTo>
                <a:cubicBezTo>
                  <a:pt x="19589" y="10701"/>
                  <a:pt x="16319" y="396"/>
                  <a:pt x="6609" y="3765"/>
                </a:cubicBezTo>
                <a:cubicBezTo>
                  <a:pt x="6609" y="3765"/>
                  <a:pt x="6510" y="3765"/>
                  <a:pt x="6510" y="3765"/>
                </a:cubicBezTo>
                <a:cubicBezTo>
                  <a:pt x="5519" y="0"/>
                  <a:pt x="5519" y="0"/>
                  <a:pt x="5519" y="0"/>
                </a:cubicBezTo>
                <a:cubicBezTo>
                  <a:pt x="2745" y="594"/>
                  <a:pt x="2745" y="594"/>
                  <a:pt x="2745" y="594"/>
                </a:cubicBezTo>
                <a:cubicBezTo>
                  <a:pt x="3835" y="5350"/>
                  <a:pt x="3835" y="5350"/>
                  <a:pt x="3835" y="5350"/>
                </a:cubicBezTo>
                <a:cubicBezTo>
                  <a:pt x="-2011" y="10106"/>
                  <a:pt x="565" y="21600"/>
                  <a:pt x="565" y="21600"/>
                </a:cubicBezTo>
                <a:cubicBezTo>
                  <a:pt x="9582" y="16448"/>
                  <a:pt x="9582" y="16448"/>
                  <a:pt x="9582" y="16448"/>
                </a:cubicBezTo>
                <a:lnTo>
                  <a:pt x="7105" y="6341"/>
                </a:lnTo>
                <a:close/>
                <a:moveTo>
                  <a:pt x="3042" y="15655"/>
                </a:moveTo>
                <a:cubicBezTo>
                  <a:pt x="3042" y="15655"/>
                  <a:pt x="2150" y="11890"/>
                  <a:pt x="4628" y="8521"/>
                </a:cubicBezTo>
                <a:cubicBezTo>
                  <a:pt x="6015" y="14070"/>
                  <a:pt x="6015" y="14070"/>
                  <a:pt x="6015" y="14070"/>
                </a:cubicBezTo>
                <a:lnTo>
                  <a:pt x="3042" y="15655"/>
                </a:lnTo>
                <a:close/>
              </a:path>
            </a:pathLst>
          </a:custGeom>
          <a:solidFill>
            <a:schemeClr val="accent1"/>
          </a:solidFill>
          <a:ln w="12700" cap="flat">
            <a:noFill/>
            <a:miter lim="400000"/>
          </a:ln>
          <a:effectLst/>
        </p:spPr>
        <p:txBody>
          <a:bodyPr wrap="square" lIns="0" tIns="0" rIns="0" bIns="0" numCol="1" anchor="t">
            <a:noAutofit/>
          </a:bodyPr>
          <a:lstStyle/>
          <a:p>
            <a:pPr lvl="0"/>
            <a:endParaRPr sz="3599"/>
          </a:p>
        </p:txBody>
      </p:sp>
      <p:sp>
        <p:nvSpPr>
          <p:cNvPr id="87" name="Shape 58"/>
          <p:cNvSpPr/>
          <p:nvPr/>
        </p:nvSpPr>
        <p:spPr>
          <a:xfrm flipV="1">
            <a:off x="7827150" y="2273295"/>
            <a:ext cx="3848" cy="3108960"/>
          </a:xfrm>
          <a:prstGeom prst="line">
            <a:avLst/>
          </a:prstGeom>
          <a:ln w="9525" cap="rnd">
            <a:solidFill>
              <a:schemeClr val="bg1">
                <a:lumMod val="65000"/>
              </a:schemeClr>
            </a:solidFill>
            <a:prstDash val="solid"/>
            <a:round/>
          </a:ln>
        </p:spPr>
        <p:txBody>
          <a:bodyPr lIns="50800" tIns="50800" rIns="50800" bIns="50800" anchor="ctr"/>
          <a:lstStyle/>
          <a:p>
            <a:pPr lvl="0"/>
            <a:endParaRPr sz="3599"/>
          </a:p>
        </p:txBody>
      </p:sp>
      <p:sp>
        <p:nvSpPr>
          <p:cNvPr id="88" name="Shape 58"/>
          <p:cNvSpPr/>
          <p:nvPr/>
        </p:nvSpPr>
        <p:spPr>
          <a:xfrm flipV="1">
            <a:off x="3987784" y="2273295"/>
            <a:ext cx="3848" cy="3108960"/>
          </a:xfrm>
          <a:prstGeom prst="line">
            <a:avLst/>
          </a:prstGeom>
          <a:ln w="9525" cap="rnd">
            <a:solidFill>
              <a:schemeClr val="bg1">
                <a:lumMod val="65000"/>
              </a:schemeClr>
            </a:solidFill>
            <a:prstDash val="solid"/>
            <a:round/>
          </a:ln>
        </p:spPr>
        <p:txBody>
          <a:bodyPr lIns="50800" tIns="50800" rIns="50800" bIns="50800" anchor="ctr"/>
          <a:lstStyle/>
          <a:p>
            <a:pPr lvl="0"/>
            <a:endParaRPr sz="3599"/>
          </a:p>
        </p:txBody>
      </p:sp>
      <p:grpSp>
        <p:nvGrpSpPr>
          <p:cNvPr id="2" name="Group 1"/>
          <p:cNvGrpSpPr/>
          <p:nvPr/>
        </p:nvGrpSpPr>
        <p:grpSpPr>
          <a:xfrm>
            <a:off x="8445534" y="3183938"/>
            <a:ext cx="1486351" cy="168798"/>
            <a:chOff x="8445532" y="3183938"/>
            <a:chExt cx="1486351" cy="168798"/>
          </a:xfrm>
        </p:grpSpPr>
        <p:sp>
          <p:nvSpPr>
            <p:cNvPr id="54" name="AutoShape 19"/>
            <p:cNvSpPr>
              <a:spLocks/>
            </p:cNvSpPr>
            <p:nvPr/>
          </p:nvSpPr>
          <p:spPr bwMode="auto">
            <a:xfrm>
              <a:off x="9863997" y="3183938"/>
              <a:ext cx="67886" cy="168798"/>
            </a:xfrm>
            <a:custGeom>
              <a:avLst/>
              <a:gdLst>
                <a:gd name="T0" fmla="*/ 0 w 21600"/>
                <a:gd name="T1" fmla="*/ 0 h 21600"/>
                <a:gd name="T2" fmla="*/ 0 w 21600"/>
                <a:gd name="T3" fmla="*/ 283 h 21600"/>
                <a:gd name="T4" fmla="*/ 114 w 21600"/>
                <a:gd name="T5" fmla="*/ 141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0" y="21600"/>
                  </a:lnTo>
                  <a:lnTo>
                    <a:pt x="21600" y="10799"/>
                  </a:lnTo>
                  <a:cubicBezTo>
                    <a:pt x="21600" y="10799"/>
                    <a:pt x="0" y="0"/>
                    <a:pt x="0" y="0"/>
                  </a:cubicBezTo>
                  <a:close/>
                  <a:moveTo>
                    <a:pt x="0" y="0"/>
                  </a:moveTo>
                </a:path>
              </a:pathLst>
            </a:custGeom>
            <a:solidFill>
              <a:schemeClr val="accent2"/>
            </a:solidFill>
            <a:ln>
              <a:noFill/>
            </a:ln>
            <a:extLst/>
          </p:spPr>
          <p:txBody>
            <a:bodyPr lIns="0" tIns="0" rIns="0" bIns="0"/>
            <a:lstStyle/>
            <a:p>
              <a:endParaRPr lang="en-US" sz="3599"/>
            </a:p>
          </p:txBody>
        </p:sp>
        <p:sp>
          <p:nvSpPr>
            <p:cNvPr id="55" name="AutoShape 20"/>
            <p:cNvSpPr>
              <a:spLocks/>
            </p:cNvSpPr>
            <p:nvPr/>
          </p:nvSpPr>
          <p:spPr bwMode="auto">
            <a:xfrm>
              <a:off x="9007678" y="331337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58" name="AutoShape 21"/>
            <p:cNvSpPr>
              <a:spLocks/>
            </p:cNvSpPr>
            <p:nvPr/>
          </p:nvSpPr>
          <p:spPr bwMode="auto">
            <a:xfrm>
              <a:off x="8984453"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63" name="AutoShape 22"/>
            <p:cNvSpPr>
              <a:spLocks/>
            </p:cNvSpPr>
            <p:nvPr/>
          </p:nvSpPr>
          <p:spPr bwMode="auto">
            <a:xfrm>
              <a:off x="9289346" y="331337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5" y="0"/>
                  </a:moveTo>
                  <a:lnTo>
                    <a:pt x="1630" y="0"/>
                  </a:lnTo>
                  <a:cubicBezTo>
                    <a:pt x="750" y="0"/>
                    <a:pt x="0" y="1269"/>
                    <a:pt x="0" y="2853"/>
                  </a:cubicBezTo>
                  <a:cubicBezTo>
                    <a:pt x="0" y="4430"/>
                    <a:pt x="750" y="5680"/>
                    <a:pt x="1630" y="5680"/>
                  </a:cubicBezTo>
                  <a:lnTo>
                    <a:pt x="19995" y="5680"/>
                  </a:lnTo>
                  <a:cubicBezTo>
                    <a:pt x="20892" y="5680"/>
                    <a:pt x="21600" y="4430"/>
                    <a:pt x="21600" y="2853"/>
                  </a:cubicBezTo>
                  <a:cubicBezTo>
                    <a:pt x="21600" y="1269"/>
                    <a:pt x="20892" y="0"/>
                    <a:pt x="19995" y="0"/>
                  </a:cubicBezTo>
                  <a:close/>
                  <a:moveTo>
                    <a:pt x="19995" y="8206"/>
                  </a:moveTo>
                  <a:lnTo>
                    <a:pt x="1630" y="8206"/>
                  </a:lnTo>
                  <a:cubicBezTo>
                    <a:pt x="750" y="8206"/>
                    <a:pt x="0" y="9468"/>
                    <a:pt x="0" y="11039"/>
                  </a:cubicBezTo>
                  <a:cubicBezTo>
                    <a:pt x="0" y="12596"/>
                    <a:pt x="750" y="13853"/>
                    <a:pt x="1630" y="13853"/>
                  </a:cubicBezTo>
                  <a:lnTo>
                    <a:pt x="19995" y="13853"/>
                  </a:lnTo>
                  <a:cubicBezTo>
                    <a:pt x="20892" y="13853"/>
                    <a:pt x="21600" y="12596"/>
                    <a:pt x="21600" y="11039"/>
                  </a:cubicBezTo>
                  <a:cubicBezTo>
                    <a:pt x="21600" y="9468"/>
                    <a:pt x="20892" y="8206"/>
                    <a:pt x="19995" y="8206"/>
                  </a:cubicBezTo>
                  <a:close/>
                  <a:moveTo>
                    <a:pt x="10819" y="21600"/>
                  </a:moveTo>
                  <a:cubicBezTo>
                    <a:pt x="13675" y="21600"/>
                    <a:pt x="16169" y="19761"/>
                    <a:pt x="17358" y="17072"/>
                  </a:cubicBezTo>
                  <a:lnTo>
                    <a:pt x="4268"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64" name="AutoShape 23"/>
            <p:cNvSpPr>
              <a:spLocks/>
            </p:cNvSpPr>
            <p:nvPr/>
          </p:nvSpPr>
          <p:spPr bwMode="auto">
            <a:xfrm>
              <a:off x="9266122"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3" y="0"/>
                    <a:pt x="0" y="4372"/>
                    <a:pt x="0" y="9766"/>
                  </a:cubicBezTo>
                  <a:cubicBezTo>
                    <a:pt x="0" y="13421"/>
                    <a:pt x="2811" y="16042"/>
                    <a:pt x="4697" y="18977"/>
                  </a:cubicBezTo>
                  <a:cubicBezTo>
                    <a:pt x="5160" y="19694"/>
                    <a:pt x="5485" y="21600"/>
                    <a:pt x="5485" y="21600"/>
                  </a:cubicBezTo>
                  <a:lnTo>
                    <a:pt x="16122" y="21600"/>
                  </a:lnTo>
                  <a:cubicBezTo>
                    <a:pt x="16122" y="21600"/>
                    <a:pt x="16437" y="19694"/>
                    <a:pt x="16893" y="18977"/>
                  </a:cubicBezTo>
                  <a:cubicBezTo>
                    <a:pt x="18787" y="16042"/>
                    <a:pt x="21600" y="13421"/>
                    <a:pt x="21600" y="9766"/>
                  </a:cubicBezTo>
                  <a:cubicBezTo>
                    <a:pt x="21600" y="4372"/>
                    <a:pt x="16760" y="0"/>
                    <a:pt x="10800" y="0"/>
                  </a:cubicBezTo>
                  <a:close/>
                  <a:moveTo>
                    <a:pt x="10800" y="0"/>
                  </a:moveTo>
                </a:path>
              </a:pathLst>
            </a:custGeom>
            <a:solidFill>
              <a:schemeClr val="accent1"/>
            </a:solidFill>
            <a:ln>
              <a:noFill/>
            </a:ln>
            <a:extLst/>
          </p:spPr>
          <p:txBody>
            <a:bodyPr lIns="0" tIns="0" rIns="0" bIns="0"/>
            <a:lstStyle/>
            <a:p>
              <a:endParaRPr lang="en-US" sz="3599"/>
            </a:p>
          </p:txBody>
        </p:sp>
        <p:sp>
          <p:nvSpPr>
            <p:cNvPr id="65" name="AutoShape 24"/>
            <p:cNvSpPr>
              <a:spLocks/>
            </p:cNvSpPr>
            <p:nvPr/>
          </p:nvSpPr>
          <p:spPr bwMode="auto">
            <a:xfrm>
              <a:off x="9148810"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1" y="0"/>
                  </a:lnTo>
                  <a:cubicBezTo>
                    <a:pt x="750" y="0"/>
                    <a:pt x="0" y="1269"/>
                    <a:pt x="0" y="2853"/>
                  </a:cubicBezTo>
                  <a:cubicBezTo>
                    <a:pt x="0" y="4430"/>
                    <a:pt x="750" y="5680"/>
                    <a:pt x="1631" y="5680"/>
                  </a:cubicBezTo>
                  <a:lnTo>
                    <a:pt x="20003" y="5680"/>
                  </a:lnTo>
                  <a:cubicBezTo>
                    <a:pt x="20896" y="5680"/>
                    <a:pt x="21600" y="4430"/>
                    <a:pt x="21600" y="2853"/>
                  </a:cubicBezTo>
                  <a:cubicBezTo>
                    <a:pt x="21600" y="1269"/>
                    <a:pt x="20896" y="0"/>
                    <a:pt x="20003" y="0"/>
                  </a:cubicBezTo>
                  <a:close/>
                  <a:moveTo>
                    <a:pt x="20003" y="8206"/>
                  </a:moveTo>
                  <a:lnTo>
                    <a:pt x="1631" y="8206"/>
                  </a:lnTo>
                  <a:cubicBezTo>
                    <a:pt x="750" y="8206"/>
                    <a:pt x="0" y="9468"/>
                    <a:pt x="0" y="11039"/>
                  </a:cubicBezTo>
                  <a:cubicBezTo>
                    <a:pt x="0" y="12596"/>
                    <a:pt x="750" y="13853"/>
                    <a:pt x="1631" y="13853"/>
                  </a:cubicBezTo>
                  <a:lnTo>
                    <a:pt x="20003" y="13853"/>
                  </a:lnTo>
                  <a:cubicBezTo>
                    <a:pt x="20896" y="13853"/>
                    <a:pt x="21600" y="12596"/>
                    <a:pt x="21600" y="11039"/>
                  </a:cubicBezTo>
                  <a:cubicBezTo>
                    <a:pt x="21600" y="9468"/>
                    <a:pt x="20896" y="8206"/>
                    <a:pt x="20003" y="8206"/>
                  </a:cubicBezTo>
                  <a:close/>
                  <a:moveTo>
                    <a:pt x="10821" y="21600"/>
                  </a:moveTo>
                  <a:cubicBezTo>
                    <a:pt x="13678" y="21600"/>
                    <a:pt x="16173" y="19761"/>
                    <a:pt x="17357" y="17072"/>
                  </a:cubicBezTo>
                  <a:lnTo>
                    <a:pt x="4269" y="17072"/>
                  </a:lnTo>
                  <a:cubicBezTo>
                    <a:pt x="5478" y="19761"/>
                    <a:pt x="7947" y="21600"/>
                    <a:pt x="10821" y="21600"/>
                  </a:cubicBezTo>
                  <a:close/>
                  <a:moveTo>
                    <a:pt x="10821" y="21600"/>
                  </a:moveTo>
                </a:path>
              </a:pathLst>
            </a:custGeom>
            <a:solidFill>
              <a:schemeClr val="accent1"/>
            </a:solidFill>
            <a:ln>
              <a:noFill/>
            </a:ln>
            <a:extLst/>
          </p:spPr>
          <p:txBody>
            <a:bodyPr lIns="0" tIns="0" rIns="0" bIns="0"/>
            <a:lstStyle/>
            <a:p>
              <a:endParaRPr lang="en-US" sz="3599"/>
            </a:p>
          </p:txBody>
        </p:sp>
        <p:sp>
          <p:nvSpPr>
            <p:cNvPr id="66" name="AutoShape 25"/>
            <p:cNvSpPr>
              <a:spLocks/>
            </p:cNvSpPr>
            <p:nvPr/>
          </p:nvSpPr>
          <p:spPr bwMode="auto">
            <a:xfrm>
              <a:off x="9124990" y="318393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70" name="AutoShape 26"/>
            <p:cNvSpPr>
              <a:spLocks/>
            </p:cNvSpPr>
            <p:nvPr/>
          </p:nvSpPr>
          <p:spPr bwMode="auto">
            <a:xfrm>
              <a:off x="9429882" y="331337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72" name="AutoShape 27"/>
            <p:cNvSpPr>
              <a:spLocks/>
            </p:cNvSpPr>
            <p:nvPr/>
          </p:nvSpPr>
          <p:spPr bwMode="auto">
            <a:xfrm>
              <a:off x="9406658"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8" y="0"/>
                  </a:moveTo>
                  <a:cubicBezTo>
                    <a:pt x="4830" y="0"/>
                    <a:pt x="0" y="4372"/>
                    <a:pt x="0" y="9766"/>
                  </a:cubicBezTo>
                  <a:cubicBezTo>
                    <a:pt x="0" y="13421"/>
                    <a:pt x="2807" y="16042"/>
                    <a:pt x="4694" y="18977"/>
                  </a:cubicBezTo>
                  <a:cubicBezTo>
                    <a:pt x="5157" y="19694"/>
                    <a:pt x="5482" y="21600"/>
                    <a:pt x="5482" y="21600"/>
                  </a:cubicBezTo>
                  <a:lnTo>
                    <a:pt x="16121" y="21600"/>
                  </a:lnTo>
                  <a:cubicBezTo>
                    <a:pt x="16121" y="21600"/>
                    <a:pt x="16436" y="19694"/>
                    <a:pt x="16895" y="18977"/>
                  </a:cubicBezTo>
                  <a:cubicBezTo>
                    <a:pt x="18789" y="16042"/>
                    <a:pt x="21600" y="13421"/>
                    <a:pt x="21600" y="9766"/>
                  </a:cubicBezTo>
                  <a:cubicBezTo>
                    <a:pt x="21600" y="4372"/>
                    <a:pt x="16759" y="0"/>
                    <a:pt x="10798" y="0"/>
                  </a:cubicBezTo>
                  <a:close/>
                  <a:moveTo>
                    <a:pt x="10798" y="0"/>
                  </a:moveTo>
                </a:path>
              </a:pathLst>
            </a:custGeom>
            <a:solidFill>
              <a:schemeClr val="bg1">
                <a:lumMod val="85000"/>
              </a:schemeClr>
            </a:solidFill>
            <a:ln>
              <a:noFill/>
            </a:ln>
            <a:extLst/>
          </p:spPr>
          <p:txBody>
            <a:bodyPr lIns="0" tIns="0" rIns="0" bIns="0"/>
            <a:lstStyle/>
            <a:p>
              <a:endParaRPr lang="en-US" sz="3599"/>
            </a:p>
          </p:txBody>
        </p:sp>
        <p:sp>
          <p:nvSpPr>
            <p:cNvPr id="74" name="AutoShape 28"/>
            <p:cNvSpPr>
              <a:spLocks/>
            </p:cNvSpPr>
            <p:nvPr/>
          </p:nvSpPr>
          <p:spPr bwMode="auto">
            <a:xfrm>
              <a:off x="8468756"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5" y="0"/>
                  </a:lnTo>
                  <a:cubicBezTo>
                    <a:pt x="750" y="0"/>
                    <a:pt x="0" y="1269"/>
                    <a:pt x="0" y="2853"/>
                  </a:cubicBezTo>
                  <a:cubicBezTo>
                    <a:pt x="0" y="4430"/>
                    <a:pt x="750" y="5680"/>
                    <a:pt x="1635" y="5680"/>
                  </a:cubicBezTo>
                  <a:lnTo>
                    <a:pt x="19999" y="5680"/>
                  </a:lnTo>
                  <a:cubicBezTo>
                    <a:pt x="20896" y="5680"/>
                    <a:pt x="21600" y="4430"/>
                    <a:pt x="21600" y="2853"/>
                  </a:cubicBezTo>
                  <a:cubicBezTo>
                    <a:pt x="21600" y="1269"/>
                    <a:pt x="20896" y="0"/>
                    <a:pt x="19999" y="0"/>
                  </a:cubicBezTo>
                  <a:close/>
                  <a:moveTo>
                    <a:pt x="19999" y="8206"/>
                  </a:moveTo>
                  <a:lnTo>
                    <a:pt x="1635" y="8206"/>
                  </a:lnTo>
                  <a:cubicBezTo>
                    <a:pt x="750" y="8206"/>
                    <a:pt x="0" y="9468"/>
                    <a:pt x="0" y="11039"/>
                  </a:cubicBezTo>
                  <a:cubicBezTo>
                    <a:pt x="0" y="12596"/>
                    <a:pt x="750" y="13853"/>
                    <a:pt x="1635" y="13853"/>
                  </a:cubicBezTo>
                  <a:lnTo>
                    <a:pt x="19999" y="13853"/>
                  </a:lnTo>
                  <a:cubicBezTo>
                    <a:pt x="20896" y="13853"/>
                    <a:pt x="21600" y="12596"/>
                    <a:pt x="21600" y="11039"/>
                  </a:cubicBezTo>
                  <a:cubicBezTo>
                    <a:pt x="21600" y="9468"/>
                    <a:pt x="20896" y="8206"/>
                    <a:pt x="19999"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76" name="AutoShape 29"/>
            <p:cNvSpPr>
              <a:spLocks/>
            </p:cNvSpPr>
            <p:nvPr/>
          </p:nvSpPr>
          <p:spPr bwMode="auto">
            <a:xfrm>
              <a:off x="8445532"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78" name="AutoShape 30"/>
            <p:cNvSpPr>
              <a:spLocks/>
            </p:cNvSpPr>
            <p:nvPr/>
          </p:nvSpPr>
          <p:spPr bwMode="auto">
            <a:xfrm>
              <a:off x="8738515"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83" name="AutoShape 31"/>
            <p:cNvSpPr>
              <a:spLocks/>
            </p:cNvSpPr>
            <p:nvPr/>
          </p:nvSpPr>
          <p:spPr bwMode="auto">
            <a:xfrm>
              <a:off x="8714695" y="318393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84" name="AutoShape 32"/>
            <p:cNvSpPr>
              <a:spLocks/>
            </p:cNvSpPr>
            <p:nvPr/>
          </p:nvSpPr>
          <p:spPr bwMode="auto">
            <a:xfrm>
              <a:off x="8609293" y="331337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85" name="AutoShape 33"/>
            <p:cNvSpPr>
              <a:spLocks/>
            </p:cNvSpPr>
            <p:nvPr/>
          </p:nvSpPr>
          <p:spPr bwMode="auto">
            <a:xfrm>
              <a:off x="8586068"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9"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86" name="AutoShape 34"/>
            <p:cNvSpPr>
              <a:spLocks/>
            </p:cNvSpPr>
            <p:nvPr/>
          </p:nvSpPr>
          <p:spPr bwMode="auto">
            <a:xfrm>
              <a:off x="8879051"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5" y="0"/>
                  </a:lnTo>
                  <a:cubicBezTo>
                    <a:pt x="750" y="0"/>
                    <a:pt x="0" y="1269"/>
                    <a:pt x="0" y="2853"/>
                  </a:cubicBezTo>
                  <a:cubicBezTo>
                    <a:pt x="0" y="4430"/>
                    <a:pt x="750" y="5680"/>
                    <a:pt x="1635" y="5680"/>
                  </a:cubicBezTo>
                  <a:lnTo>
                    <a:pt x="20003" y="5680"/>
                  </a:lnTo>
                  <a:cubicBezTo>
                    <a:pt x="20896" y="5680"/>
                    <a:pt x="21600" y="4430"/>
                    <a:pt x="21600" y="2853"/>
                  </a:cubicBezTo>
                  <a:cubicBezTo>
                    <a:pt x="21600" y="1269"/>
                    <a:pt x="20896" y="0"/>
                    <a:pt x="20003" y="0"/>
                  </a:cubicBezTo>
                  <a:close/>
                  <a:moveTo>
                    <a:pt x="20003" y="8206"/>
                  </a:moveTo>
                  <a:lnTo>
                    <a:pt x="1635" y="8206"/>
                  </a:lnTo>
                  <a:cubicBezTo>
                    <a:pt x="750" y="8206"/>
                    <a:pt x="0" y="9468"/>
                    <a:pt x="0" y="11039"/>
                  </a:cubicBezTo>
                  <a:cubicBezTo>
                    <a:pt x="0" y="12596"/>
                    <a:pt x="750" y="13853"/>
                    <a:pt x="1635" y="13853"/>
                  </a:cubicBezTo>
                  <a:lnTo>
                    <a:pt x="20003" y="13853"/>
                  </a:lnTo>
                  <a:cubicBezTo>
                    <a:pt x="20896" y="13853"/>
                    <a:pt x="21600" y="12596"/>
                    <a:pt x="21600" y="11039"/>
                  </a:cubicBezTo>
                  <a:cubicBezTo>
                    <a:pt x="21600" y="9468"/>
                    <a:pt x="20896" y="8206"/>
                    <a:pt x="20003"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89" name="AutoShape 35"/>
            <p:cNvSpPr>
              <a:spLocks/>
            </p:cNvSpPr>
            <p:nvPr/>
          </p:nvSpPr>
          <p:spPr bwMode="auto">
            <a:xfrm>
              <a:off x="8855827" y="318393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90" name="AutoShape 36"/>
            <p:cNvSpPr>
              <a:spLocks/>
            </p:cNvSpPr>
            <p:nvPr/>
          </p:nvSpPr>
          <p:spPr bwMode="auto">
            <a:xfrm>
              <a:off x="9711551"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46" y="0"/>
                    <a:pt x="0" y="1269"/>
                    <a:pt x="0" y="2853"/>
                  </a:cubicBezTo>
                  <a:cubicBezTo>
                    <a:pt x="0" y="4430"/>
                    <a:pt x="746"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46" y="8206"/>
                    <a:pt x="0" y="9468"/>
                    <a:pt x="0" y="11039"/>
                  </a:cubicBezTo>
                  <a:cubicBezTo>
                    <a:pt x="0" y="12596"/>
                    <a:pt x="746"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1" y="21600"/>
                    <a:pt x="16169" y="19761"/>
                    <a:pt x="17353" y="17072"/>
                  </a:cubicBezTo>
                  <a:lnTo>
                    <a:pt x="4268" y="17072"/>
                  </a:lnTo>
                  <a:cubicBezTo>
                    <a:pt x="5473" y="19761"/>
                    <a:pt x="7946"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91" name="AutoShape 37"/>
            <p:cNvSpPr>
              <a:spLocks/>
            </p:cNvSpPr>
            <p:nvPr/>
          </p:nvSpPr>
          <p:spPr bwMode="auto">
            <a:xfrm>
              <a:off x="9687731" y="318393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6" y="16042"/>
                    <a:pt x="4693"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bg1">
                <a:lumMod val="85000"/>
              </a:schemeClr>
            </a:solidFill>
            <a:ln>
              <a:noFill/>
            </a:ln>
            <a:extLst/>
          </p:spPr>
          <p:txBody>
            <a:bodyPr lIns="0" tIns="0" rIns="0" bIns="0"/>
            <a:lstStyle/>
            <a:p>
              <a:endParaRPr lang="en-US" sz="3599"/>
            </a:p>
          </p:txBody>
        </p:sp>
        <p:sp>
          <p:nvSpPr>
            <p:cNvPr id="92" name="AutoShape 38"/>
            <p:cNvSpPr>
              <a:spLocks/>
            </p:cNvSpPr>
            <p:nvPr/>
          </p:nvSpPr>
          <p:spPr bwMode="auto">
            <a:xfrm>
              <a:off x="9559104" y="331337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27" y="0"/>
                  </a:lnTo>
                  <a:cubicBezTo>
                    <a:pt x="750" y="0"/>
                    <a:pt x="0" y="1269"/>
                    <a:pt x="0" y="2853"/>
                  </a:cubicBezTo>
                  <a:cubicBezTo>
                    <a:pt x="0" y="4430"/>
                    <a:pt x="750" y="5680"/>
                    <a:pt x="1627" y="5680"/>
                  </a:cubicBezTo>
                  <a:lnTo>
                    <a:pt x="20003" y="5680"/>
                  </a:lnTo>
                  <a:cubicBezTo>
                    <a:pt x="20900" y="5680"/>
                    <a:pt x="21600" y="4430"/>
                    <a:pt x="21600" y="2853"/>
                  </a:cubicBezTo>
                  <a:cubicBezTo>
                    <a:pt x="21600" y="1269"/>
                    <a:pt x="20900" y="0"/>
                    <a:pt x="20003" y="0"/>
                  </a:cubicBezTo>
                  <a:close/>
                  <a:moveTo>
                    <a:pt x="20003" y="8206"/>
                  </a:moveTo>
                  <a:lnTo>
                    <a:pt x="1627" y="8206"/>
                  </a:lnTo>
                  <a:cubicBezTo>
                    <a:pt x="750" y="8206"/>
                    <a:pt x="0" y="9468"/>
                    <a:pt x="0" y="11039"/>
                  </a:cubicBezTo>
                  <a:cubicBezTo>
                    <a:pt x="0" y="12596"/>
                    <a:pt x="750" y="13853"/>
                    <a:pt x="1627" y="13853"/>
                  </a:cubicBezTo>
                  <a:lnTo>
                    <a:pt x="20003" y="13853"/>
                  </a:lnTo>
                  <a:cubicBezTo>
                    <a:pt x="20900" y="13853"/>
                    <a:pt x="21600" y="12596"/>
                    <a:pt x="21600" y="11039"/>
                  </a:cubicBezTo>
                  <a:cubicBezTo>
                    <a:pt x="21600" y="9468"/>
                    <a:pt x="20900" y="8206"/>
                    <a:pt x="20003" y="8206"/>
                  </a:cubicBezTo>
                  <a:close/>
                  <a:moveTo>
                    <a:pt x="10819" y="21600"/>
                  </a:moveTo>
                  <a:cubicBezTo>
                    <a:pt x="13676" y="21600"/>
                    <a:pt x="16172" y="19761"/>
                    <a:pt x="17356" y="17072"/>
                  </a:cubicBezTo>
                  <a:lnTo>
                    <a:pt x="4269" y="17072"/>
                  </a:lnTo>
                  <a:cubicBezTo>
                    <a:pt x="5471" y="19761"/>
                    <a:pt x="7945"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93" name="AutoShape 39"/>
            <p:cNvSpPr>
              <a:spLocks/>
            </p:cNvSpPr>
            <p:nvPr/>
          </p:nvSpPr>
          <p:spPr bwMode="auto">
            <a:xfrm>
              <a:off x="9535285" y="3183938"/>
              <a:ext cx="107784" cy="118695"/>
            </a:xfrm>
            <a:custGeom>
              <a:avLst/>
              <a:gdLst>
                <a:gd name="T0" fmla="*/ 91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1 w 21600"/>
                <a:gd name="T15" fmla="*/ 0 h 21600"/>
                <a:gd name="T16" fmla="*/ 91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0" y="0"/>
                    <a:pt x="0" y="4372"/>
                    <a:pt x="0" y="9766"/>
                  </a:cubicBezTo>
                  <a:cubicBezTo>
                    <a:pt x="0" y="13421"/>
                    <a:pt x="2807" y="16042"/>
                    <a:pt x="4696" y="18977"/>
                  </a:cubicBezTo>
                  <a:cubicBezTo>
                    <a:pt x="5159" y="19694"/>
                    <a:pt x="5484" y="21600"/>
                    <a:pt x="5484" y="21600"/>
                  </a:cubicBezTo>
                  <a:lnTo>
                    <a:pt x="16123" y="21600"/>
                  </a:lnTo>
                  <a:cubicBezTo>
                    <a:pt x="16123" y="21600"/>
                    <a:pt x="16438" y="19694"/>
                    <a:pt x="16897" y="18977"/>
                  </a:cubicBezTo>
                  <a:cubicBezTo>
                    <a:pt x="18791" y="16042"/>
                    <a:pt x="21600" y="13421"/>
                    <a:pt x="21600" y="9766"/>
                  </a:cubicBezTo>
                  <a:cubicBezTo>
                    <a:pt x="21600" y="4372"/>
                    <a:pt x="16761" y="0"/>
                    <a:pt x="10800" y="0"/>
                  </a:cubicBezTo>
                  <a:close/>
                  <a:moveTo>
                    <a:pt x="10800" y="0"/>
                  </a:moveTo>
                </a:path>
              </a:pathLst>
            </a:custGeom>
            <a:solidFill>
              <a:schemeClr val="bg1">
                <a:lumMod val="85000"/>
              </a:schemeClr>
            </a:solidFill>
            <a:ln>
              <a:noFill/>
            </a:ln>
            <a:extLst/>
          </p:spPr>
          <p:txBody>
            <a:bodyPr lIns="0" tIns="0" rIns="0" bIns="0"/>
            <a:lstStyle/>
            <a:p>
              <a:endParaRPr lang="en-US" sz="3599"/>
            </a:p>
          </p:txBody>
        </p:sp>
      </p:grpSp>
      <p:grpSp>
        <p:nvGrpSpPr>
          <p:cNvPr id="3" name="Group 2"/>
          <p:cNvGrpSpPr/>
          <p:nvPr/>
        </p:nvGrpSpPr>
        <p:grpSpPr>
          <a:xfrm>
            <a:off x="8445534" y="3767335"/>
            <a:ext cx="1486351" cy="168798"/>
            <a:chOff x="8445532" y="3767335"/>
            <a:chExt cx="1486351" cy="168798"/>
          </a:xfrm>
        </p:grpSpPr>
        <p:sp>
          <p:nvSpPr>
            <p:cNvPr id="157" name="AutoShape 19"/>
            <p:cNvSpPr>
              <a:spLocks/>
            </p:cNvSpPr>
            <p:nvPr/>
          </p:nvSpPr>
          <p:spPr bwMode="auto">
            <a:xfrm>
              <a:off x="9863997" y="3767335"/>
              <a:ext cx="67886" cy="168798"/>
            </a:xfrm>
            <a:custGeom>
              <a:avLst/>
              <a:gdLst>
                <a:gd name="T0" fmla="*/ 0 w 21600"/>
                <a:gd name="T1" fmla="*/ 0 h 21600"/>
                <a:gd name="T2" fmla="*/ 0 w 21600"/>
                <a:gd name="T3" fmla="*/ 283 h 21600"/>
                <a:gd name="T4" fmla="*/ 114 w 21600"/>
                <a:gd name="T5" fmla="*/ 141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0" y="21600"/>
                  </a:lnTo>
                  <a:lnTo>
                    <a:pt x="21600" y="10799"/>
                  </a:lnTo>
                  <a:cubicBezTo>
                    <a:pt x="21600" y="10799"/>
                    <a:pt x="0" y="0"/>
                    <a:pt x="0" y="0"/>
                  </a:cubicBezTo>
                  <a:close/>
                  <a:moveTo>
                    <a:pt x="0" y="0"/>
                  </a:moveTo>
                </a:path>
              </a:pathLst>
            </a:custGeom>
            <a:solidFill>
              <a:schemeClr val="accent2"/>
            </a:solidFill>
            <a:ln>
              <a:noFill/>
            </a:ln>
            <a:extLst/>
          </p:spPr>
          <p:txBody>
            <a:bodyPr lIns="0" tIns="0" rIns="0" bIns="0"/>
            <a:lstStyle/>
            <a:p>
              <a:endParaRPr lang="en-US" sz="3599"/>
            </a:p>
          </p:txBody>
        </p:sp>
        <p:sp>
          <p:nvSpPr>
            <p:cNvPr id="158" name="AutoShape 20"/>
            <p:cNvSpPr>
              <a:spLocks/>
            </p:cNvSpPr>
            <p:nvPr/>
          </p:nvSpPr>
          <p:spPr bwMode="auto">
            <a:xfrm>
              <a:off x="9007678" y="389676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59" name="AutoShape 21"/>
            <p:cNvSpPr>
              <a:spLocks/>
            </p:cNvSpPr>
            <p:nvPr/>
          </p:nvSpPr>
          <p:spPr bwMode="auto">
            <a:xfrm>
              <a:off x="8984453"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60" name="AutoShape 22"/>
            <p:cNvSpPr>
              <a:spLocks/>
            </p:cNvSpPr>
            <p:nvPr/>
          </p:nvSpPr>
          <p:spPr bwMode="auto">
            <a:xfrm>
              <a:off x="9289346" y="389676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5" y="0"/>
                  </a:moveTo>
                  <a:lnTo>
                    <a:pt x="1630" y="0"/>
                  </a:lnTo>
                  <a:cubicBezTo>
                    <a:pt x="750" y="0"/>
                    <a:pt x="0" y="1269"/>
                    <a:pt x="0" y="2853"/>
                  </a:cubicBezTo>
                  <a:cubicBezTo>
                    <a:pt x="0" y="4430"/>
                    <a:pt x="750" y="5680"/>
                    <a:pt x="1630" y="5680"/>
                  </a:cubicBezTo>
                  <a:lnTo>
                    <a:pt x="19995" y="5680"/>
                  </a:lnTo>
                  <a:cubicBezTo>
                    <a:pt x="20892" y="5680"/>
                    <a:pt x="21600" y="4430"/>
                    <a:pt x="21600" y="2853"/>
                  </a:cubicBezTo>
                  <a:cubicBezTo>
                    <a:pt x="21600" y="1269"/>
                    <a:pt x="20892" y="0"/>
                    <a:pt x="19995" y="0"/>
                  </a:cubicBezTo>
                  <a:close/>
                  <a:moveTo>
                    <a:pt x="19995" y="8206"/>
                  </a:moveTo>
                  <a:lnTo>
                    <a:pt x="1630" y="8206"/>
                  </a:lnTo>
                  <a:cubicBezTo>
                    <a:pt x="750" y="8206"/>
                    <a:pt x="0" y="9468"/>
                    <a:pt x="0" y="11039"/>
                  </a:cubicBezTo>
                  <a:cubicBezTo>
                    <a:pt x="0" y="12596"/>
                    <a:pt x="750" y="13853"/>
                    <a:pt x="1630" y="13853"/>
                  </a:cubicBezTo>
                  <a:lnTo>
                    <a:pt x="19995" y="13853"/>
                  </a:lnTo>
                  <a:cubicBezTo>
                    <a:pt x="20892" y="13853"/>
                    <a:pt x="21600" y="12596"/>
                    <a:pt x="21600" y="11039"/>
                  </a:cubicBezTo>
                  <a:cubicBezTo>
                    <a:pt x="21600" y="9468"/>
                    <a:pt x="20892" y="8206"/>
                    <a:pt x="19995" y="8206"/>
                  </a:cubicBezTo>
                  <a:close/>
                  <a:moveTo>
                    <a:pt x="10819" y="21600"/>
                  </a:moveTo>
                  <a:cubicBezTo>
                    <a:pt x="13675" y="21600"/>
                    <a:pt x="16169" y="19761"/>
                    <a:pt x="17358" y="17072"/>
                  </a:cubicBezTo>
                  <a:lnTo>
                    <a:pt x="4268"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61" name="AutoShape 23"/>
            <p:cNvSpPr>
              <a:spLocks/>
            </p:cNvSpPr>
            <p:nvPr/>
          </p:nvSpPr>
          <p:spPr bwMode="auto">
            <a:xfrm>
              <a:off x="9266122"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3" y="0"/>
                    <a:pt x="0" y="4372"/>
                    <a:pt x="0" y="9766"/>
                  </a:cubicBezTo>
                  <a:cubicBezTo>
                    <a:pt x="0" y="13421"/>
                    <a:pt x="2811" y="16042"/>
                    <a:pt x="4697" y="18977"/>
                  </a:cubicBezTo>
                  <a:cubicBezTo>
                    <a:pt x="5160" y="19694"/>
                    <a:pt x="5485" y="21600"/>
                    <a:pt x="5485" y="21600"/>
                  </a:cubicBezTo>
                  <a:lnTo>
                    <a:pt x="16122" y="21600"/>
                  </a:lnTo>
                  <a:cubicBezTo>
                    <a:pt x="16122" y="21600"/>
                    <a:pt x="16437" y="19694"/>
                    <a:pt x="16893" y="18977"/>
                  </a:cubicBezTo>
                  <a:cubicBezTo>
                    <a:pt x="18787" y="16042"/>
                    <a:pt x="21600" y="13421"/>
                    <a:pt x="21600" y="9766"/>
                  </a:cubicBezTo>
                  <a:cubicBezTo>
                    <a:pt x="21600" y="4372"/>
                    <a:pt x="16760" y="0"/>
                    <a:pt x="10800" y="0"/>
                  </a:cubicBezTo>
                  <a:close/>
                  <a:moveTo>
                    <a:pt x="10800" y="0"/>
                  </a:moveTo>
                </a:path>
              </a:pathLst>
            </a:custGeom>
            <a:solidFill>
              <a:schemeClr val="accent1"/>
            </a:solidFill>
            <a:ln>
              <a:noFill/>
            </a:ln>
            <a:extLst/>
          </p:spPr>
          <p:txBody>
            <a:bodyPr lIns="0" tIns="0" rIns="0" bIns="0"/>
            <a:lstStyle/>
            <a:p>
              <a:endParaRPr lang="en-US" sz="3599"/>
            </a:p>
          </p:txBody>
        </p:sp>
        <p:sp>
          <p:nvSpPr>
            <p:cNvPr id="162" name="AutoShape 24"/>
            <p:cNvSpPr>
              <a:spLocks/>
            </p:cNvSpPr>
            <p:nvPr/>
          </p:nvSpPr>
          <p:spPr bwMode="auto">
            <a:xfrm>
              <a:off x="9148810"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1" y="0"/>
                  </a:lnTo>
                  <a:cubicBezTo>
                    <a:pt x="750" y="0"/>
                    <a:pt x="0" y="1269"/>
                    <a:pt x="0" y="2853"/>
                  </a:cubicBezTo>
                  <a:cubicBezTo>
                    <a:pt x="0" y="4430"/>
                    <a:pt x="750" y="5680"/>
                    <a:pt x="1631" y="5680"/>
                  </a:cubicBezTo>
                  <a:lnTo>
                    <a:pt x="20003" y="5680"/>
                  </a:lnTo>
                  <a:cubicBezTo>
                    <a:pt x="20896" y="5680"/>
                    <a:pt x="21600" y="4430"/>
                    <a:pt x="21600" y="2853"/>
                  </a:cubicBezTo>
                  <a:cubicBezTo>
                    <a:pt x="21600" y="1269"/>
                    <a:pt x="20896" y="0"/>
                    <a:pt x="20003" y="0"/>
                  </a:cubicBezTo>
                  <a:close/>
                  <a:moveTo>
                    <a:pt x="20003" y="8206"/>
                  </a:moveTo>
                  <a:lnTo>
                    <a:pt x="1631" y="8206"/>
                  </a:lnTo>
                  <a:cubicBezTo>
                    <a:pt x="750" y="8206"/>
                    <a:pt x="0" y="9468"/>
                    <a:pt x="0" y="11039"/>
                  </a:cubicBezTo>
                  <a:cubicBezTo>
                    <a:pt x="0" y="12596"/>
                    <a:pt x="750" y="13853"/>
                    <a:pt x="1631" y="13853"/>
                  </a:cubicBezTo>
                  <a:lnTo>
                    <a:pt x="20003" y="13853"/>
                  </a:lnTo>
                  <a:cubicBezTo>
                    <a:pt x="20896" y="13853"/>
                    <a:pt x="21600" y="12596"/>
                    <a:pt x="21600" y="11039"/>
                  </a:cubicBezTo>
                  <a:cubicBezTo>
                    <a:pt x="21600" y="9468"/>
                    <a:pt x="20896" y="8206"/>
                    <a:pt x="20003" y="8206"/>
                  </a:cubicBezTo>
                  <a:close/>
                  <a:moveTo>
                    <a:pt x="10821" y="21600"/>
                  </a:moveTo>
                  <a:cubicBezTo>
                    <a:pt x="13678" y="21600"/>
                    <a:pt x="16173" y="19761"/>
                    <a:pt x="17357" y="17072"/>
                  </a:cubicBezTo>
                  <a:lnTo>
                    <a:pt x="4269" y="17072"/>
                  </a:lnTo>
                  <a:cubicBezTo>
                    <a:pt x="5478" y="19761"/>
                    <a:pt x="7947" y="21600"/>
                    <a:pt x="10821" y="21600"/>
                  </a:cubicBezTo>
                  <a:close/>
                  <a:moveTo>
                    <a:pt x="10821" y="21600"/>
                  </a:moveTo>
                </a:path>
              </a:pathLst>
            </a:custGeom>
            <a:solidFill>
              <a:schemeClr val="accent1"/>
            </a:solidFill>
            <a:ln>
              <a:noFill/>
            </a:ln>
            <a:extLst/>
          </p:spPr>
          <p:txBody>
            <a:bodyPr lIns="0" tIns="0" rIns="0" bIns="0"/>
            <a:lstStyle/>
            <a:p>
              <a:endParaRPr lang="en-US" sz="3599"/>
            </a:p>
          </p:txBody>
        </p:sp>
        <p:sp>
          <p:nvSpPr>
            <p:cNvPr id="163" name="AutoShape 25"/>
            <p:cNvSpPr>
              <a:spLocks/>
            </p:cNvSpPr>
            <p:nvPr/>
          </p:nvSpPr>
          <p:spPr bwMode="auto">
            <a:xfrm>
              <a:off x="9124990" y="376733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64" name="AutoShape 26"/>
            <p:cNvSpPr>
              <a:spLocks/>
            </p:cNvSpPr>
            <p:nvPr/>
          </p:nvSpPr>
          <p:spPr bwMode="auto">
            <a:xfrm>
              <a:off x="9429882" y="389676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65" name="AutoShape 27"/>
            <p:cNvSpPr>
              <a:spLocks/>
            </p:cNvSpPr>
            <p:nvPr/>
          </p:nvSpPr>
          <p:spPr bwMode="auto">
            <a:xfrm>
              <a:off x="9406658"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8" y="0"/>
                  </a:moveTo>
                  <a:cubicBezTo>
                    <a:pt x="4830" y="0"/>
                    <a:pt x="0" y="4372"/>
                    <a:pt x="0" y="9766"/>
                  </a:cubicBezTo>
                  <a:cubicBezTo>
                    <a:pt x="0" y="13421"/>
                    <a:pt x="2807" y="16042"/>
                    <a:pt x="4694" y="18977"/>
                  </a:cubicBezTo>
                  <a:cubicBezTo>
                    <a:pt x="5157" y="19694"/>
                    <a:pt x="5482" y="21600"/>
                    <a:pt x="5482" y="21600"/>
                  </a:cubicBezTo>
                  <a:lnTo>
                    <a:pt x="16121" y="21600"/>
                  </a:lnTo>
                  <a:cubicBezTo>
                    <a:pt x="16121" y="21600"/>
                    <a:pt x="16436" y="19694"/>
                    <a:pt x="16895" y="18977"/>
                  </a:cubicBezTo>
                  <a:cubicBezTo>
                    <a:pt x="18789" y="16042"/>
                    <a:pt x="21600" y="13421"/>
                    <a:pt x="21600" y="9766"/>
                  </a:cubicBezTo>
                  <a:cubicBezTo>
                    <a:pt x="21600" y="4372"/>
                    <a:pt x="16759" y="0"/>
                    <a:pt x="10798" y="0"/>
                  </a:cubicBezTo>
                  <a:close/>
                  <a:moveTo>
                    <a:pt x="10798" y="0"/>
                  </a:moveTo>
                </a:path>
              </a:pathLst>
            </a:custGeom>
            <a:solidFill>
              <a:schemeClr val="accent1"/>
            </a:solidFill>
            <a:ln>
              <a:noFill/>
            </a:ln>
            <a:extLst/>
          </p:spPr>
          <p:txBody>
            <a:bodyPr lIns="0" tIns="0" rIns="0" bIns="0"/>
            <a:lstStyle/>
            <a:p>
              <a:endParaRPr lang="en-US" sz="3599"/>
            </a:p>
          </p:txBody>
        </p:sp>
        <p:sp>
          <p:nvSpPr>
            <p:cNvPr id="166" name="AutoShape 28"/>
            <p:cNvSpPr>
              <a:spLocks/>
            </p:cNvSpPr>
            <p:nvPr/>
          </p:nvSpPr>
          <p:spPr bwMode="auto">
            <a:xfrm>
              <a:off x="8468756"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5" y="0"/>
                  </a:lnTo>
                  <a:cubicBezTo>
                    <a:pt x="750" y="0"/>
                    <a:pt x="0" y="1269"/>
                    <a:pt x="0" y="2853"/>
                  </a:cubicBezTo>
                  <a:cubicBezTo>
                    <a:pt x="0" y="4430"/>
                    <a:pt x="750" y="5680"/>
                    <a:pt x="1635" y="5680"/>
                  </a:cubicBezTo>
                  <a:lnTo>
                    <a:pt x="19999" y="5680"/>
                  </a:lnTo>
                  <a:cubicBezTo>
                    <a:pt x="20896" y="5680"/>
                    <a:pt x="21600" y="4430"/>
                    <a:pt x="21600" y="2853"/>
                  </a:cubicBezTo>
                  <a:cubicBezTo>
                    <a:pt x="21600" y="1269"/>
                    <a:pt x="20896" y="0"/>
                    <a:pt x="19999" y="0"/>
                  </a:cubicBezTo>
                  <a:close/>
                  <a:moveTo>
                    <a:pt x="19999" y="8206"/>
                  </a:moveTo>
                  <a:lnTo>
                    <a:pt x="1635" y="8206"/>
                  </a:lnTo>
                  <a:cubicBezTo>
                    <a:pt x="750" y="8206"/>
                    <a:pt x="0" y="9468"/>
                    <a:pt x="0" y="11039"/>
                  </a:cubicBezTo>
                  <a:cubicBezTo>
                    <a:pt x="0" y="12596"/>
                    <a:pt x="750" y="13853"/>
                    <a:pt x="1635" y="13853"/>
                  </a:cubicBezTo>
                  <a:lnTo>
                    <a:pt x="19999" y="13853"/>
                  </a:lnTo>
                  <a:cubicBezTo>
                    <a:pt x="20896" y="13853"/>
                    <a:pt x="21600" y="12596"/>
                    <a:pt x="21600" y="11039"/>
                  </a:cubicBezTo>
                  <a:cubicBezTo>
                    <a:pt x="21600" y="9468"/>
                    <a:pt x="20896" y="8206"/>
                    <a:pt x="19999"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167" name="AutoShape 29"/>
            <p:cNvSpPr>
              <a:spLocks/>
            </p:cNvSpPr>
            <p:nvPr/>
          </p:nvSpPr>
          <p:spPr bwMode="auto">
            <a:xfrm>
              <a:off x="8445532"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168" name="AutoShape 30"/>
            <p:cNvSpPr>
              <a:spLocks/>
            </p:cNvSpPr>
            <p:nvPr/>
          </p:nvSpPr>
          <p:spPr bwMode="auto">
            <a:xfrm>
              <a:off x="8738515"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69" name="AutoShape 31"/>
            <p:cNvSpPr>
              <a:spLocks/>
            </p:cNvSpPr>
            <p:nvPr/>
          </p:nvSpPr>
          <p:spPr bwMode="auto">
            <a:xfrm>
              <a:off x="8714695" y="376733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70" name="AutoShape 32"/>
            <p:cNvSpPr>
              <a:spLocks/>
            </p:cNvSpPr>
            <p:nvPr/>
          </p:nvSpPr>
          <p:spPr bwMode="auto">
            <a:xfrm>
              <a:off x="8609293" y="389676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71" name="AutoShape 33"/>
            <p:cNvSpPr>
              <a:spLocks/>
            </p:cNvSpPr>
            <p:nvPr/>
          </p:nvSpPr>
          <p:spPr bwMode="auto">
            <a:xfrm>
              <a:off x="8586068"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9"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72" name="AutoShape 34"/>
            <p:cNvSpPr>
              <a:spLocks/>
            </p:cNvSpPr>
            <p:nvPr/>
          </p:nvSpPr>
          <p:spPr bwMode="auto">
            <a:xfrm>
              <a:off x="8879051"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5" y="0"/>
                  </a:lnTo>
                  <a:cubicBezTo>
                    <a:pt x="750" y="0"/>
                    <a:pt x="0" y="1269"/>
                    <a:pt x="0" y="2853"/>
                  </a:cubicBezTo>
                  <a:cubicBezTo>
                    <a:pt x="0" y="4430"/>
                    <a:pt x="750" y="5680"/>
                    <a:pt x="1635" y="5680"/>
                  </a:cubicBezTo>
                  <a:lnTo>
                    <a:pt x="20003" y="5680"/>
                  </a:lnTo>
                  <a:cubicBezTo>
                    <a:pt x="20896" y="5680"/>
                    <a:pt x="21600" y="4430"/>
                    <a:pt x="21600" y="2853"/>
                  </a:cubicBezTo>
                  <a:cubicBezTo>
                    <a:pt x="21600" y="1269"/>
                    <a:pt x="20896" y="0"/>
                    <a:pt x="20003" y="0"/>
                  </a:cubicBezTo>
                  <a:close/>
                  <a:moveTo>
                    <a:pt x="20003" y="8206"/>
                  </a:moveTo>
                  <a:lnTo>
                    <a:pt x="1635" y="8206"/>
                  </a:lnTo>
                  <a:cubicBezTo>
                    <a:pt x="750" y="8206"/>
                    <a:pt x="0" y="9468"/>
                    <a:pt x="0" y="11039"/>
                  </a:cubicBezTo>
                  <a:cubicBezTo>
                    <a:pt x="0" y="12596"/>
                    <a:pt x="750" y="13853"/>
                    <a:pt x="1635" y="13853"/>
                  </a:cubicBezTo>
                  <a:lnTo>
                    <a:pt x="20003" y="13853"/>
                  </a:lnTo>
                  <a:cubicBezTo>
                    <a:pt x="20896" y="13853"/>
                    <a:pt x="21600" y="12596"/>
                    <a:pt x="21600" y="11039"/>
                  </a:cubicBezTo>
                  <a:cubicBezTo>
                    <a:pt x="21600" y="9468"/>
                    <a:pt x="20896" y="8206"/>
                    <a:pt x="20003"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173" name="AutoShape 35"/>
            <p:cNvSpPr>
              <a:spLocks/>
            </p:cNvSpPr>
            <p:nvPr/>
          </p:nvSpPr>
          <p:spPr bwMode="auto">
            <a:xfrm>
              <a:off x="8855827" y="376733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174" name="AutoShape 36"/>
            <p:cNvSpPr>
              <a:spLocks/>
            </p:cNvSpPr>
            <p:nvPr/>
          </p:nvSpPr>
          <p:spPr bwMode="auto">
            <a:xfrm>
              <a:off x="9711551"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46" y="0"/>
                    <a:pt x="0" y="1269"/>
                    <a:pt x="0" y="2853"/>
                  </a:cubicBezTo>
                  <a:cubicBezTo>
                    <a:pt x="0" y="4430"/>
                    <a:pt x="746"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46" y="8206"/>
                    <a:pt x="0" y="9468"/>
                    <a:pt x="0" y="11039"/>
                  </a:cubicBezTo>
                  <a:cubicBezTo>
                    <a:pt x="0" y="12596"/>
                    <a:pt x="746"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1" y="21600"/>
                    <a:pt x="16169" y="19761"/>
                    <a:pt x="17353" y="17072"/>
                  </a:cubicBezTo>
                  <a:lnTo>
                    <a:pt x="4268" y="17072"/>
                  </a:lnTo>
                  <a:cubicBezTo>
                    <a:pt x="5473" y="19761"/>
                    <a:pt x="7946"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75" name="AutoShape 37"/>
            <p:cNvSpPr>
              <a:spLocks/>
            </p:cNvSpPr>
            <p:nvPr/>
          </p:nvSpPr>
          <p:spPr bwMode="auto">
            <a:xfrm>
              <a:off x="9687731" y="376733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6" y="16042"/>
                    <a:pt x="4693"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bg1">
                <a:lumMod val="85000"/>
              </a:schemeClr>
            </a:solidFill>
            <a:ln>
              <a:noFill/>
            </a:ln>
            <a:extLst/>
          </p:spPr>
          <p:txBody>
            <a:bodyPr lIns="0" tIns="0" rIns="0" bIns="0"/>
            <a:lstStyle/>
            <a:p>
              <a:endParaRPr lang="en-US" sz="3599"/>
            </a:p>
          </p:txBody>
        </p:sp>
        <p:sp>
          <p:nvSpPr>
            <p:cNvPr id="176" name="AutoShape 38"/>
            <p:cNvSpPr>
              <a:spLocks/>
            </p:cNvSpPr>
            <p:nvPr/>
          </p:nvSpPr>
          <p:spPr bwMode="auto">
            <a:xfrm>
              <a:off x="9559104" y="389676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27" y="0"/>
                  </a:lnTo>
                  <a:cubicBezTo>
                    <a:pt x="750" y="0"/>
                    <a:pt x="0" y="1269"/>
                    <a:pt x="0" y="2853"/>
                  </a:cubicBezTo>
                  <a:cubicBezTo>
                    <a:pt x="0" y="4430"/>
                    <a:pt x="750" y="5680"/>
                    <a:pt x="1627" y="5680"/>
                  </a:cubicBezTo>
                  <a:lnTo>
                    <a:pt x="20003" y="5680"/>
                  </a:lnTo>
                  <a:cubicBezTo>
                    <a:pt x="20900" y="5680"/>
                    <a:pt x="21600" y="4430"/>
                    <a:pt x="21600" y="2853"/>
                  </a:cubicBezTo>
                  <a:cubicBezTo>
                    <a:pt x="21600" y="1269"/>
                    <a:pt x="20900" y="0"/>
                    <a:pt x="20003" y="0"/>
                  </a:cubicBezTo>
                  <a:close/>
                  <a:moveTo>
                    <a:pt x="20003" y="8206"/>
                  </a:moveTo>
                  <a:lnTo>
                    <a:pt x="1627" y="8206"/>
                  </a:lnTo>
                  <a:cubicBezTo>
                    <a:pt x="750" y="8206"/>
                    <a:pt x="0" y="9468"/>
                    <a:pt x="0" y="11039"/>
                  </a:cubicBezTo>
                  <a:cubicBezTo>
                    <a:pt x="0" y="12596"/>
                    <a:pt x="750" y="13853"/>
                    <a:pt x="1627" y="13853"/>
                  </a:cubicBezTo>
                  <a:lnTo>
                    <a:pt x="20003" y="13853"/>
                  </a:lnTo>
                  <a:cubicBezTo>
                    <a:pt x="20900" y="13853"/>
                    <a:pt x="21600" y="12596"/>
                    <a:pt x="21600" y="11039"/>
                  </a:cubicBezTo>
                  <a:cubicBezTo>
                    <a:pt x="21600" y="9468"/>
                    <a:pt x="20900" y="8206"/>
                    <a:pt x="20003" y="8206"/>
                  </a:cubicBezTo>
                  <a:close/>
                  <a:moveTo>
                    <a:pt x="10819" y="21600"/>
                  </a:moveTo>
                  <a:cubicBezTo>
                    <a:pt x="13676" y="21600"/>
                    <a:pt x="16172" y="19761"/>
                    <a:pt x="17356" y="17072"/>
                  </a:cubicBezTo>
                  <a:lnTo>
                    <a:pt x="4269" y="17072"/>
                  </a:lnTo>
                  <a:cubicBezTo>
                    <a:pt x="5471" y="19761"/>
                    <a:pt x="7945"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77" name="AutoShape 39"/>
            <p:cNvSpPr>
              <a:spLocks/>
            </p:cNvSpPr>
            <p:nvPr/>
          </p:nvSpPr>
          <p:spPr bwMode="auto">
            <a:xfrm>
              <a:off x="9535285" y="3767335"/>
              <a:ext cx="107784" cy="118695"/>
            </a:xfrm>
            <a:custGeom>
              <a:avLst/>
              <a:gdLst>
                <a:gd name="T0" fmla="*/ 91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1 w 21600"/>
                <a:gd name="T15" fmla="*/ 0 h 21600"/>
                <a:gd name="T16" fmla="*/ 91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0" y="0"/>
                    <a:pt x="0" y="4372"/>
                    <a:pt x="0" y="9766"/>
                  </a:cubicBezTo>
                  <a:cubicBezTo>
                    <a:pt x="0" y="13421"/>
                    <a:pt x="2807" y="16042"/>
                    <a:pt x="4696" y="18977"/>
                  </a:cubicBezTo>
                  <a:cubicBezTo>
                    <a:pt x="5159" y="19694"/>
                    <a:pt x="5484" y="21600"/>
                    <a:pt x="5484" y="21600"/>
                  </a:cubicBezTo>
                  <a:lnTo>
                    <a:pt x="16123" y="21600"/>
                  </a:lnTo>
                  <a:cubicBezTo>
                    <a:pt x="16123" y="21600"/>
                    <a:pt x="16438" y="19694"/>
                    <a:pt x="16897" y="18977"/>
                  </a:cubicBezTo>
                  <a:cubicBezTo>
                    <a:pt x="18791" y="16042"/>
                    <a:pt x="21600" y="13421"/>
                    <a:pt x="21600" y="9766"/>
                  </a:cubicBezTo>
                  <a:cubicBezTo>
                    <a:pt x="21600" y="4372"/>
                    <a:pt x="16761" y="0"/>
                    <a:pt x="10800" y="0"/>
                  </a:cubicBezTo>
                  <a:close/>
                  <a:moveTo>
                    <a:pt x="10800" y="0"/>
                  </a:moveTo>
                </a:path>
              </a:pathLst>
            </a:custGeom>
            <a:solidFill>
              <a:schemeClr val="bg1">
                <a:lumMod val="85000"/>
              </a:schemeClr>
            </a:solidFill>
            <a:ln>
              <a:noFill/>
            </a:ln>
            <a:extLst/>
          </p:spPr>
          <p:txBody>
            <a:bodyPr lIns="0" tIns="0" rIns="0" bIns="0"/>
            <a:lstStyle/>
            <a:p>
              <a:endParaRPr lang="en-US" sz="3599"/>
            </a:p>
          </p:txBody>
        </p:sp>
      </p:grpSp>
      <p:grpSp>
        <p:nvGrpSpPr>
          <p:cNvPr id="4" name="Group 3"/>
          <p:cNvGrpSpPr/>
          <p:nvPr/>
        </p:nvGrpSpPr>
        <p:grpSpPr>
          <a:xfrm>
            <a:off x="8445534" y="4405288"/>
            <a:ext cx="1486351" cy="168798"/>
            <a:chOff x="8445532" y="4405288"/>
            <a:chExt cx="1486351" cy="168798"/>
          </a:xfrm>
        </p:grpSpPr>
        <p:sp>
          <p:nvSpPr>
            <p:cNvPr id="178" name="AutoShape 19"/>
            <p:cNvSpPr>
              <a:spLocks/>
            </p:cNvSpPr>
            <p:nvPr/>
          </p:nvSpPr>
          <p:spPr bwMode="auto">
            <a:xfrm>
              <a:off x="9863997" y="4405288"/>
              <a:ext cx="67886" cy="168798"/>
            </a:xfrm>
            <a:custGeom>
              <a:avLst/>
              <a:gdLst>
                <a:gd name="T0" fmla="*/ 0 w 21600"/>
                <a:gd name="T1" fmla="*/ 0 h 21600"/>
                <a:gd name="T2" fmla="*/ 0 w 21600"/>
                <a:gd name="T3" fmla="*/ 283 h 21600"/>
                <a:gd name="T4" fmla="*/ 114 w 21600"/>
                <a:gd name="T5" fmla="*/ 141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0" y="21600"/>
                  </a:lnTo>
                  <a:lnTo>
                    <a:pt x="21600" y="10799"/>
                  </a:lnTo>
                  <a:cubicBezTo>
                    <a:pt x="21600" y="10799"/>
                    <a:pt x="0" y="0"/>
                    <a:pt x="0" y="0"/>
                  </a:cubicBezTo>
                  <a:close/>
                  <a:moveTo>
                    <a:pt x="0" y="0"/>
                  </a:moveTo>
                </a:path>
              </a:pathLst>
            </a:custGeom>
            <a:solidFill>
              <a:schemeClr val="accent2"/>
            </a:solidFill>
            <a:ln>
              <a:noFill/>
            </a:ln>
            <a:extLst/>
          </p:spPr>
          <p:txBody>
            <a:bodyPr lIns="0" tIns="0" rIns="0" bIns="0"/>
            <a:lstStyle/>
            <a:p>
              <a:endParaRPr lang="en-US" sz="3599"/>
            </a:p>
          </p:txBody>
        </p:sp>
        <p:sp>
          <p:nvSpPr>
            <p:cNvPr id="179" name="AutoShape 20"/>
            <p:cNvSpPr>
              <a:spLocks/>
            </p:cNvSpPr>
            <p:nvPr/>
          </p:nvSpPr>
          <p:spPr bwMode="auto">
            <a:xfrm>
              <a:off x="9007678" y="453472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80" name="AutoShape 21"/>
            <p:cNvSpPr>
              <a:spLocks/>
            </p:cNvSpPr>
            <p:nvPr/>
          </p:nvSpPr>
          <p:spPr bwMode="auto">
            <a:xfrm>
              <a:off x="8984453"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81" name="AutoShape 22"/>
            <p:cNvSpPr>
              <a:spLocks/>
            </p:cNvSpPr>
            <p:nvPr/>
          </p:nvSpPr>
          <p:spPr bwMode="auto">
            <a:xfrm>
              <a:off x="9289346" y="453472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5" y="0"/>
                  </a:moveTo>
                  <a:lnTo>
                    <a:pt x="1630" y="0"/>
                  </a:lnTo>
                  <a:cubicBezTo>
                    <a:pt x="750" y="0"/>
                    <a:pt x="0" y="1269"/>
                    <a:pt x="0" y="2853"/>
                  </a:cubicBezTo>
                  <a:cubicBezTo>
                    <a:pt x="0" y="4430"/>
                    <a:pt x="750" y="5680"/>
                    <a:pt x="1630" y="5680"/>
                  </a:cubicBezTo>
                  <a:lnTo>
                    <a:pt x="19995" y="5680"/>
                  </a:lnTo>
                  <a:cubicBezTo>
                    <a:pt x="20892" y="5680"/>
                    <a:pt x="21600" y="4430"/>
                    <a:pt x="21600" y="2853"/>
                  </a:cubicBezTo>
                  <a:cubicBezTo>
                    <a:pt x="21600" y="1269"/>
                    <a:pt x="20892" y="0"/>
                    <a:pt x="19995" y="0"/>
                  </a:cubicBezTo>
                  <a:close/>
                  <a:moveTo>
                    <a:pt x="19995" y="8206"/>
                  </a:moveTo>
                  <a:lnTo>
                    <a:pt x="1630" y="8206"/>
                  </a:lnTo>
                  <a:cubicBezTo>
                    <a:pt x="750" y="8206"/>
                    <a:pt x="0" y="9468"/>
                    <a:pt x="0" y="11039"/>
                  </a:cubicBezTo>
                  <a:cubicBezTo>
                    <a:pt x="0" y="12596"/>
                    <a:pt x="750" y="13853"/>
                    <a:pt x="1630" y="13853"/>
                  </a:cubicBezTo>
                  <a:lnTo>
                    <a:pt x="19995" y="13853"/>
                  </a:lnTo>
                  <a:cubicBezTo>
                    <a:pt x="20892" y="13853"/>
                    <a:pt x="21600" y="12596"/>
                    <a:pt x="21600" y="11039"/>
                  </a:cubicBezTo>
                  <a:cubicBezTo>
                    <a:pt x="21600" y="9468"/>
                    <a:pt x="20892" y="8206"/>
                    <a:pt x="19995" y="8206"/>
                  </a:cubicBezTo>
                  <a:close/>
                  <a:moveTo>
                    <a:pt x="10819" y="21600"/>
                  </a:moveTo>
                  <a:cubicBezTo>
                    <a:pt x="13675" y="21600"/>
                    <a:pt x="16169" y="19761"/>
                    <a:pt x="17358" y="17072"/>
                  </a:cubicBezTo>
                  <a:lnTo>
                    <a:pt x="4268" y="17072"/>
                  </a:lnTo>
                  <a:cubicBezTo>
                    <a:pt x="5477" y="19761"/>
                    <a:pt x="7946"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82" name="AutoShape 23"/>
            <p:cNvSpPr>
              <a:spLocks/>
            </p:cNvSpPr>
            <p:nvPr/>
          </p:nvSpPr>
          <p:spPr bwMode="auto">
            <a:xfrm>
              <a:off x="9266122"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3" y="0"/>
                    <a:pt x="0" y="4372"/>
                    <a:pt x="0" y="9766"/>
                  </a:cubicBezTo>
                  <a:cubicBezTo>
                    <a:pt x="0" y="13421"/>
                    <a:pt x="2811" y="16042"/>
                    <a:pt x="4697" y="18977"/>
                  </a:cubicBezTo>
                  <a:cubicBezTo>
                    <a:pt x="5160" y="19694"/>
                    <a:pt x="5485" y="21600"/>
                    <a:pt x="5485" y="21600"/>
                  </a:cubicBezTo>
                  <a:lnTo>
                    <a:pt x="16122" y="21600"/>
                  </a:lnTo>
                  <a:cubicBezTo>
                    <a:pt x="16122" y="21600"/>
                    <a:pt x="16437" y="19694"/>
                    <a:pt x="16893" y="18977"/>
                  </a:cubicBezTo>
                  <a:cubicBezTo>
                    <a:pt x="18787" y="16042"/>
                    <a:pt x="21600" y="13421"/>
                    <a:pt x="21600" y="9766"/>
                  </a:cubicBezTo>
                  <a:cubicBezTo>
                    <a:pt x="21600" y="4372"/>
                    <a:pt x="16760" y="0"/>
                    <a:pt x="10800" y="0"/>
                  </a:cubicBezTo>
                  <a:close/>
                  <a:moveTo>
                    <a:pt x="10800" y="0"/>
                  </a:moveTo>
                </a:path>
              </a:pathLst>
            </a:custGeom>
            <a:solidFill>
              <a:schemeClr val="bg1">
                <a:lumMod val="85000"/>
              </a:schemeClr>
            </a:solidFill>
            <a:ln>
              <a:noFill/>
            </a:ln>
            <a:extLst/>
          </p:spPr>
          <p:txBody>
            <a:bodyPr lIns="0" tIns="0" rIns="0" bIns="0"/>
            <a:lstStyle/>
            <a:p>
              <a:endParaRPr lang="en-US" sz="3599"/>
            </a:p>
          </p:txBody>
        </p:sp>
        <p:sp>
          <p:nvSpPr>
            <p:cNvPr id="183" name="AutoShape 24"/>
            <p:cNvSpPr>
              <a:spLocks/>
            </p:cNvSpPr>
            <p:nvPr/>
          </p:nvSpPr>
          <p:spPr bwMode="auto">
            <a:xfrm>
              <a:off x="9148810"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1" y="0"/>
                  </a:lnTo>
                  <a:cubicBezTo>
                    <a:pt x="750" y="0"/>
                    <a:pt x="0" y="1269"/>
                    <a:pt x="0" y="2853"/>
                  </a:cubicBezTo>
                  <a:cubicBezTo>
                    <a:pt x="0" y="4430"/>
                    <a:pt x="750" y="5680"/>
                    <a:pt x="1631" y="5680"/>
                  </a:cubicBezTo>
                  <a:lnTo>
                    <a:pt x="20003" y="5680"/>
                  </a:lnTo>
                  <a:cubicBezTo>
                    <a:pt x="20896" y="5680"/>
                    <a:pt x="21600" y="4430"/>
                    <a:pt x="21600" y="2853"/>
                  </a:cubicBezTo>
                  <a:cubicBezTo>
                    <a:pt x="21600" y="1269"/>
                    <a:pt x="20896" y="0"/>
                    <a:pt x="20003" y="0"/>
                  </a:cubicBezTo>
                  <a:close/>
                  <a:moveTo>
                    <a:pt x="20003" y="8206"/>
                  </a:moveTo>
                  <a:lnTo>
                    <a:pt x="1631" y="8206"/>
                  </a:lnTo>
                  <a:cubicBezTo>
                    <a:pt x="750" y="8206"/>
                    <a:pt x="0" y="9468"/>
                    <a:pt x="0" y="11039"/>
                  </a:cubicBezTo>
                  <a:cubicBezTo>
                    <a:pt x="0" y="12596"/>
                    <a:pt x="750" y="13853"/>
                    <a:pt x="1631" y="13853"/>
                  </a:cubicBezTo>
                  <a:lnTo>
                    <a:pt x="20003" y="13853"/>
                  </a:lnTo>
                  <a:cubicBezTo>
                    <a:pt x="20896" y="13853"/>
                    <a:pt x="21600" y="12596"/>
                    <a:pt x="21600" y="11039"/>
                  </a:cubicBezTo>
                  <a:cubicBezTo>
                    <a:pt x="21600" y="9468"/>
                    <a:pt x="20896" y="8206"/>
                    <a:pt x="20003" y="8206"/>
                  </a:cubicBezTo>
                  <a:close/>
                  <a:moveTo>
                    <a:pt x="10821" y="21600"/>
                  </a:moveTo>
                  <a:cubicBezTo>
                    <a:pt x="13678" y="21600"/>
                    <a:pt x="16173" y="19761"/>
                    <a:pt x="17357" y="17072"/>
                  </a:cubicBezTo>
                  <a:lnTo>
                    <a:pt x="4269" y="17072"/>
                  </a:lnTo>
                  <a:cubicBezTo>
                    <a:pt x="5478" y="19761"/>
                    <a:pt x="7947" y="21600"/>
                    <a:pt x="10821" y="21600"/>
                  </a:cubicBezTo>
                  <a:close/>
                  <a:moveTo>
                    <a:pt x="10821" y="21600"/>
                  </a:moveTo>
                </a:path>
              </a:pathLst>
            </a:custGeom>
            <a:solidFill>
              <a:schemeClr val="accent1"/>
            </a:solidFill>
            <a:ln>
              <a:noFill/>
            </a:ln>
            <a:extLst/>
          </p:spPr>
          <p:txBody>
            <a:bodyPr lIns="0" tIns="0" rIns="0" bIns="0"/>
            <a:lstStyle/>
            <a:p>
              <a:endParaRPr lang="en-US" sz="3599"/>
            </a:p>
          </p:txBody>
        </p:sp>
        <p:sp>
          <p:nvSpPr>
            <p:cNvPr id="184" name="AutoShape 25"/>
            <p:cNvSpPr>
              <a:spLocks/>
            </p:cNvSpPr>
            <p:nvPr/>
          </p:nvSpPr>
          <p:spPr bwMode="auto">
            <a:xfrm>
              <a:off x="9124990" y="440528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85" name="AutoShape 26"/>
            <p:cNvSpPr>
              <a:spLocks/>
            </p:cNvSpPr>
            <p:nvPr/>
          </p:nvSpPr>
          <p:spPr bwMode="auto">
            <a:xfrm>
              <a:off x="9429882" y="453472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86" name="AutoShape 27"/>
            <p:cNvSpPr>
              <a:spLocks/>
            </p:cNvSpPr>
            <p:nvPr/>
          </p:nvSpPr>
          <p:spPr bwMode="auto">
            <a:xfrm>
              <a:off x="9406658"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8" y="0"/>
                  </a:moveTo>
                  <a:cubicBezTo>
                    <a:pt x="4830" y="0"/>
                    <a:pt x="0" y="4372"/>
                    <a:pt x="0" y="9766"/>
                  </a:cubicBezTo>
                  <a:cubicBezTo>
                    <a:pt x="0" y="13421"/>
                    <a:pt x="2807" y="16042"/>
                    <a:pt x="4694" y="18977"/>
                  </a:cubicBezTo>
                  <a:cubicBezTo>
                    <a:pt x="5157" y="19694"/>
                    <a:pt x="5482" y="21600"/>
                    <a:pt x="5482" y="21600"/>
                  </a:cubicBezTo>
                  <a:lnTo>
                    <a:pt x="16121" y="21600"/>
                  </a:lnTo>
                  <a:cubicBezTo>
                    <a:pt x="16121" y="21600"/>
                    <a:pt x="16436" y="19694"/>
                    <a:pt x="16895" y="18977"/>
                  </a:cubicBezTo>
                  <a:cubicBezTo>
                    <a:pt x="18789" y="16042"/>
                    <a:pt x="21600" y="13421"/>
                    <a:pt x="21600" y="9766"/>
                  </a:cubicBezTo>
                  <a:cubicBezTo>
                    <a:pt x="21600" y="4372"/>
                    <a:pt x="16759" y="0"/>
                    <a:pt x="10798" y="0"/>
                  </a:cubicBezTo>
                  <a:close/>
                  <a:moveTo>
                    <a:pt x="10798" y="0"/>
                  </a:moveTo>
                </a:path>
              </a:pathLst>
            </a:custGeom>
            <a:solidFill>
              <a:schemeClr val="bg1">
                <a:lumMod val="85000"/>
              </a:schemeClr>
            </a:solidFill>
            <a:ln>
              <a:noFill/>
            </a:ln>
            <a:extLst/>
          </p:spPr>
          <p:txBody>
            <a:bodyPr lIns="0" tIns="0" rIns="0" bIns="0"/>
            <a:lstStyle/>
            <a:p>
              <a:endParaRPr lang="en-US" sz="3599"/>
            </a:p>
          </p:txBody>
        </p:sp>
        <p:sp>
          <p:nvSpPr>
            <p:cNvPr id="187" name="AutoShape 28"/>
            <p:cNvSpPr>
              <a:spLocks/>
            </p:cNvSpPr>
            <p:nvPr/>
          </p:nvSpPr>
          <p:spPr bwMode="auto">
            <a:xfrm>
              <a:off x="8468756"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5" y="0"/>
                  </a:lnTo>
                  <a:cubicBezTo>
                    <a:pt x="750" y="0"/>
                    <a:pt x="0" y="1269"/>
                    <a:pt x="0" y="2853"/>
                  </a:cubicBezTo>
                  <a:cubicBezTo>
                    <a:pt x="0" y="4430"/>
                    <a:pt x="750" y="5680"/>
                    <a:pt x="1635" y="5680"/>
                  </a:cubicBezTo>
                  <a:lnTo>
                    <a:pt x="19999" y="5680"/>
                  </a:lnTo>
                  <a:cubicBezTo>
                    <a:pt x="20896" y="5680"/>
                    <a:pt x="21600" y="4430"/>
                    <a:pt x="21600" y="2853"/>
                  </a:cubicBezTo>
                  <a:cubicBezTo>
                    <a:pt x="21600" y="1269"/>
                    <a:pt x="20896" y="0"/>
                    <a:pt x="19999" y="0"/>
                  </a:cubicBezTo>
                  <a:close/>
                  <a:moveTo>
                    <a:pt x="19999" y="8206"/>
                  </a:moveTo>
                  <a:lnTo>
                    <a:pt x="1635" y="8206"/>
                  </a:lnTo>
                  <a:cubicBezTo>
                    <a:pt x="750" y="8206"/>
                    <a:pt x="0" y="9468"/>
                    <a:pt x="0" y="11039"/>
                  </a:cubicBezTo>
                  <a:cubicBezTo>
                    <a:pt x="0" y="12596"/>
                    <a:pt x="750" y="13853"/>
                    <a:pt x="1635" y="13853"/>
                  </a:cubicBezTo>
                  <a:lnTo>
                    <a:pt x="19999" y="13853"/>
                  </a:lnTo>
                  <a:cubicBezTo>
                    <a:pt x="20896" y="13853"/>
                    <a:pt x="21600" y="12596"/>
                    <a:pt x="21600" y="11039"/>
                  </a:cubicBezTo>
                  <a:cubicBezTo>
                    <a:pt x="21600" y="9468"/>
                    <a:pt x="20896" y="8206"/>
                    <a:pt x="19999"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188" name="AutoShape 29"/>
            <p:cNvSpPr>
              <a:spLocks/>
            </p:cNvSpPr>
            <p:nvPr/>
          </p:nvSpPr>
          <p:spPr bwMode="auto">
            <a:xfrm>
              <a:off x="8445532"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189" name="AutoShape 30"/>
            <p:cNvSpPr>
              <a:spLocks/>
            </p:cNvSpPr>
            <p:nvPr/>
          </p:nvSpPr>
          <p:spPr bwMode="auto">
            <a:xfrm>
              <a:off x="8738515"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90" name="AutoShape 31"/>
            <p:cNvSpPr>
              <a:spLocks/>
            </p:cNvSpPr>
            <p:nvPr/>
          </p:nvSpPr>
          <p:spPr bwMode="auto">
            <a:xfrm>
              <a:off x="8714695" y="440528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91" name="AutoShape 32"/>
            <p:cNvSpPr>
              <a:spLocks/>
            </p:cNvSpPr>
            <p:nvPr/>
          </p:nvSpPr>
          <p:spPr bwMode="auto">
            <a:xfrm>
              <a:off x="8609293" y="4534720"/>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192" name="AutoShape 33"/>
            <p:cNvSpPr>
              <a:spLocks/>
            </p:cNvSpPr>
            <p:nvPr/>
          </p:nvSpPr>
          <p:spPr bwMode="auto">
            <a:xfrm>
              <a:off x="8586068"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9"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193" name="AutoShape 34"/>
            <p:cNvSpPr>
              <a:spLocks/>
            </p:cNvSpPr>
            <p:nvPr/>
          </p:nvSpPr>
          <p:spPr bwMode="auto">
            <a:xfrm>
              <a:off x="8879051"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5" y="0"/>
                  </a:lnTo>
                  <a:cubicBezTo>
                    <a:pt x="750" y="0"/>
                    <a:pt x="0" y="1269"/>
                    <a:pt x="0" y="2853"/>
                  </a:cubicBezTo>
                  <a:cubicBezTo>
                    <a:pt x="0" y="4430"/>
                    <a:pt x="750" y="5680"/>
                    <a:pt x="1635" y="5680"/>
                  </a:cubicBezTo>
                  <a:lnTo>
                    <a:pt x="20003" y="5680"/>
                  </a:lnTo>
                  <a:cubicBezTo>
                    <a:pt x="20896" y="5680"/>
                    <a:pt x="21600" y="4430"/>
                    <a:pt x="21600" y="2853"/>
                  </a:cubicBezTo>
                  <a:cubicBezTo>
                    <a:pt x="21600" y="1269"/>
                    <a:pt x="20896" y="0"/>
                    <a:pt x="20003" y="0"/>
                  </a:cubicBezTo>
                  <a:close/>
                  <a:moveTo>
                    <a:pt x="20003" y="8206"/>
                  </a:moveTo>
                  <a:lnTo>
                    <a:pt x="1635" y="8206"/>
                  </a:lnTo>
                  <a:cubicBezTo>
                    <a:pt x="750" y="8206"/>
                    <a:pt x="0" y="9468"/>
                    <a:pt x="0" y="11039"/>
                  </a:cubicBezTo>
                  <a:cubicBezTo>
                    <a:pt x="0" y="12596"/>
                    <a:pt x="750" y="13853"/>
                    <a:pt x="1635" y="13853"/>
                  </a:cubicBezTo>
                  <a:lnTo>
                    <a:pt x="20003" y="13853"/>
                  </a:lnTo>
                  <a:cubicBezTo>
                    <a:pt x="20896" y="13853"/>
                    <a:pt x="21600" y="12596"/>
                    <a:pt x="21600" y="11039"/>
                  </a:cubicBezTo>
                  <a:cubicBezTo>
                    <a:pt x="21600" y="9468"/>
                    <a:pt x="20896" y="8206"/>
                    <a:pt x="20003"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194" name="AutoShape 35"/>
            <p:cNvSpPr>
              <a:spLocks/>
            </p:cNvSpPr>
            <p:nvPr/>
          </p:nvSpPr>
          <p:spPr bwMode="auto">
            <a:xfrm>
              <a:off x="8855827" y="4405288"/>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195" name="AutoShape 36"/>
            <p:cNvSpPr>
              <a:spLocks/>
            </p:cNvSpPr>
            <p:nvPr/>
          </p:nvSpPr>
          <p:spPr bwMode="auto">
            <a:xfrm>
              <a:off x="9711551"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46" y="0"/>
                    <a:pt x="0" y="1269"/>
                    <a:pt x="0" y="2853"/>
                  </a:cubicBezTo>
                  <a:cubicBezTo>
                    <a:pt x="0" y="4430"/>
                    <a:pt x="746"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46" y="8206"/>
                    <a:pt x="0" y="9468"/>
                    <a:pt x="0" y="11039"/>
                  </a:cubicBezTo>
                  <a:cubicBezTo>
                    <a:pt x="0" y="12596"/>
                    <a:pt x="746"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1" y="21600"/>
                    <a:pt x="16169" y="19761"/>
                    <a:pt x="17353" y="17072"/>
                  </a:cubicBezTo>
                  <a:lnTo>
                    <a:pt x="4268" y="17072"/>
                  </a:lnTo>
                  <a:cubicBezTo>
                    <a:pt x="5473" y="19761"/>
                    <a:pt x="7946"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96" name="AutoShape 37"/>
            <p:cNvSpPr>
              <a:spLocks/>
            </p:cNvSpPr>
            <p:nvPr/>
          </p:nvSpPr>
          <p:spPr bwMode="auto">
            <a:xfrm>
              <a:off x="9687731" y="4405288"/>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6" y="16042"/>
                    <a:pt x="4693"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bg1">
                <a:lumMod val="85000"/>
              </a:schemeClr>
            </a:solidFill>
            <a:ln>
              <a:noFill/>
            </a:ln>
            <a:extLst/>
          </p:spPr>
          <p:txBody>
            <a:bodyPr lIns="0" tIns="0" rIns="0" bIns="0"/>
            <a:lstStyle/>
            <a:p>
              <a:endParaRPr lang="en-US" sz="3599"/>
            </a:p>
          </p:txBody>
        </p:sp>
        <p:sp>
          <p:nvSpPr>
            <p:cNvPr id="197" name="AutoShape 38"/>
            <p:cNvSpPr>
              <a:spLocks/>
            </p:cNvSpPr>
            <p:nvPr/>
          </p:nvSpPr>
          <p:spPr bwMode="auto">
            <a:xfrm>
              <a:off x="9559104" y="4534720"/>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27" y="0"/>
                  </a:lnTo>
                  <a:cubicBezTo>
                    <a:pt x="750" y="0"/>
                    <a:pt x="0" y="1269"/>
                    <a:pt x="0" y="2853"/>
                  </a:cubicBezTo>
                  <a:cubicBezTo>
                    <a:pt x="0" y="4430"/>
                    <a:pt x="750" y="5680"/>
                    <a:pt x="1627" y="5680"/>
                  </a:cubicBezTo>
                  <a:lnTo>
                    <a:pt x="20003" y="5680"/>
                  </a:lnTo>
                  <a:cubicBezTo>
                    <a:pt x="20900" y="5680"/>
                    <a:pt x="21600" y="4430"/>
                    <a:pt x="21600" y="2853"/>
                  </a:cubicBezTo>
                  <a:cubicBezTo>
                    <a:pt x="21600" y="1269"/>
                    <a:pt x="20900" y="0"/>
                    <a:pt x="20003" y="0"/>
                  </a:cubicBezTo>
                  <a:close/>
                  <a:moveTo>
                    <a:pt x="20003" y="8206"/>
                  </a:moveTo>
                  <a:lnTo>
                    <a:pt x="1627" y="8206"/>
                  </a:lnTo>
                  <a:cubicBezTo>
                    <a:pt x="750" y="8206"/>
                    <a:pt x="0" y="9468"/>
                    <a:pt x="0" y="11039"/>
                  </a:cubicBezTo>
                  <a:cubicBezTo>
                    <a:pt x="0" y="12596"/>
                    <a:pt x="750" y="13853"/>
                    <a:pt x="1627" y="13853"/>
                  </a:cubicBezTo>
                  <a:lnTo>
                    <a:pt x="20003" y="13853"/>
                  </a:lnTo>
                  <a:cubicBezTo>
                    <a:pt x="20900" y="13853"/>
                    <a:pt x="21600" y="12596"/>
                    <a:pt x="21600" y="11039"/>
                  </a:cubicBezTo>
                  <a:cubicBezTo>
                    <a:pt x="21600" y="9468"/>
                    <a:pt x="20900" y="8206"/>
                    <a:pt x="20003" y="8206"/>
                  </a:cubicBezTo>
                  <a:close/>
                  <a:moveTo>
                    <a:pt x="10819" y="21600"/>
                  </a:moveTo>
                  <a:cubicBezTo>
                    <a:pt x="13676" y="21600"/>
                    <a:pt x="16172" y="19761"/>
                    <a:pt x="17356" y="17072"/>
                  </a:cubicBezTo>
                  <a:lnTo>
                    <a:pt x="4269" y="17072"/>
                  </a:lnTo>
                  <a:cubicBezTo>
                    <a:pt x="5471" y="19761"/>
                    <a:pt x="7945"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198" name="AutoShape 39"/>
            <p:cNvSpPr>
              <a:spLocks/>
            </p:cNvSpPr>
            <p:nvPr/>
          </p:nvSpPr>
          <p:spPr bwMode="auto">
            <a:xfrm>
              <a:off x="9535285" y="4405288"/>
              <a:ext cx="107784" cy="118695"/>
            </a:xfrm>
            <a:custGeom>
              <a:avLst/>
              <a:gdLst>
                <a:gd name="T0" fmla="*/ 91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1 w 21600"/>
                <a:gd name="T15" fmla="*/ 0 h 21600"/>
                <a:gd name="T16" fmla="*/ 91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0" y="0"/>
                    <a:pt x="0" y="4372"/>
                    <a:pt x="0" y="9766"/>
                  </a:cubicBezTo>
                  <a:cubicBezTo>
                    <a:pt x="0" y="13421"/>
                    <a:pt x="2807" y="16042"/>
                    <a:pt x="4696" y="18977"/>
                  </a:cubicBezTo>
                  <a:cubicBezTo>
                    <a:pt x="5159" y="19694"/>
                    <a:pt x="5484" y="21600"/>
                    <a:pt x="5484" y="21600"/>
                  </a:cubicBezTo>
                  <a:lnTo>
                    <a:pt x="16123" y="21600"/>
                  </a:lnTo>
                  <a:cubicBezTo>
                    <a:pt x="16123" y="21600"/>
                    <a:pt x="16438" y="19694"/>
                    <a:pt x="16897" y="18977"/>
                  </a:cubicBezTo>
                  <a:cubicBezTo>
                    <a:pt x="18791" y="16042"/>
                    <a:pt x="21600" y="13421"/>
                    <a:pt x="21600" y="9766"/>
                  </a:cubicBezTo>
                  <a:cubicBezTo>
                    <a:pt x="21600" y="4372"/>
                    <a:pt x="16761" y="0"/>
                    <a:pt x="10800" y="0"/>
                  </a:cubicBezTo>
                  <a:close/>
                  <a:moveTo>
                    <a:pt x="10800" y="0"/>
                  </a:moveTo>
                </a:path>
              </a:pathLst>
            </a:custGeom>
            <a:solidFill>
              <a:schemeClr val="bg1">
                <a:lumMod val="85000"/>
              </a:schemeClr>
            </a:solidFill>
            <a:ln>
              <a:noFill/>
            </a:ln>
            <a:extLst/>
          </p:spPr>
          <p:txBody>
            <a:bodyPr lIns="0" tIns="0" rIns="0" bIns="0"/>
            <a:lstStyle/>
            <a:p>
              <a:endParaRPr lang="en-US" sz="3599"/>
            </a:p>
          </p:txBody>
        </p:sp>
      </p:grpSp>
      <p:grpSp>
        <p:nvGrpSpPr>
          <p:cNvPr id="5" name="Group 4"/>
          <p:cNvGrpSpPr/>
          <p:nvPr/>
        </p:nvGrpSpPr>
        <p:grpSpPr>
          <a:xfrm>
            <a:off x="8445534" y="4992495"/>
            <a:ext cx="1486351" cy="168798"/>
            <a:chOff x="8445532" y="4992495"/>
            <a:chExt cx="1486351" cy="168798"/>
          </a:xfrm>
        </p:grpSpPr>
        <p:sp>
          <p:nvSpPr>
            <p:cNvPr id="199" name="AutoShape 19"/>
            <p:cNvSpPr>
              <a:spLocks/>
            </p:cNvSpPr>
            <p:nvPr/>
          </p:nvSpPr>
          <p:spPr bwMode="auto">
            <a:xfrm>
              <a:off x="9863997" y="4992495"/>
              <a:ext cx="67886" cy="168798"/>
            </a:xfrm>
            <a:custGeom>
              <a:avLst/>
              <a:gdLst>
                <a:gd name="T0" fmla="*/ 0 w 21600"/>
                <a:gd name="T1" fmla="*/ 0 h 21600"/>
                <a:gd name="T2" fmla="*/ 0 w 21600"/>
                <a:gd name="T3" fmla="*/ 283 h 21600"/>
                <a:gd name="T4" fmla="*/ 114 w 21600"/>
                <a:gd name="T5" fmla="*/ 141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0" y="21600"/>
                  </a:lnTo>
                  <a:lnTo>
                    <a:pt x="21600" y="10799"/>
                  </a:lnTo>
                  <a:cubicBezTo>
                    <a:pt x="21600" y="10799"/>
                    <a:pt x="0" y="0"/>
                    <a:pt x="0" y="0"/>
                  </a:cubicBezTo>
                  <a:close/>
                  <a:moveTo>
                    <a:pt x="0" y="0"/>
                  </a:moveTo>
                </a:path>
              </a:pathLst>
            </a:custGeom>
            <a:solidFill>
              <a:schemeClr val="accent2"/>
            </a:solidFill>
            <a:ln>
              <a:noFill/>
            </a:ln>
            <a:extLst/>
          </p:spPr>
          <p:txBody>
            <a:bodyPr lIns="0" tIns="0" rIns="0" bIns="0"/>
            <a:lstStyle/>
            <a:p>
              <a:endParaRPr lang="en-US" sz="3599"/>
            </a:p>
          </p:txBody>
        </p:sp>
        <p:sp>
          <p:nvSpPr>
            <p:cNvPr id="200" name="AutoShape 20"/>
            <p:cNvSpPr>
              <a:spLocks/>
            </p:cNvSpPr>
            <p:nvPr/>
          </p:nvSpPr>
          <p:spPr bwMode="auto">
            <a:xfrm>
              <a:off x="9007678" y="512192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01" name="AutoShape 21"/>
            <p:cNvSpPr>
              <a:spLocks/>
            </p:cNvSpPr>
            <p:nvPr/>
          </p:nvSpPr>
          <p:spPr bwMode="auto">
            <a:xfrm>
              <a:off x="8984453"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202" name="AutoShape 22"/>
            <p:cNvSpPr>
              <a:spLocks/>
            </p:cNvSpPr>
            <p:nvPr/>
          </p:nvSpPr>
          <p:spPr bwMode="auto">
            <a:xfrm>
              <a:off x="9289346" y="512192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5" y="0"/>
                  </a:moveTo>
                  <a:lnTo>
                    <a:pt x="1630" y="0"/>
                  </a:lnTo>
                  <a:cubicBezTo>
                    <a:pt x="750" y="0"/>
                    <a:pt x="0" y="1269"/>
                    <a:pt x="0" y="2853"/>
                  </a:cubicBezTo>
                  <a:cubicBezTo>
                    <a:pt x="0" y="4430"/>
                    <a:pt x="750" y="5680"/>
                    <a:pt x="1630" y="5680"/>
                  </a:cubicBezTo>
                  <a:lnTo>
                    <a:pt x="19995" y="5680"/>
                  </a:lnTo>
                  <a:cubicBezTo>
                    <a:pt x="20892" y="5680"/>
                    <a:pt x="21600" y="4430"/>
                    <a:pt x="21600" y="2853"/>
                  </a:cubicBezTo>
                  <a:cubicBezTo>
                    <a:pt x="21600" y="1269"/>
                    <a:pt x="20892" y="0"/>
                    <a:pt x="19995" y="0"/>
                  </a:cubicBezTo>
                  <a:close/>
                  <a:moveTo>
                    <a:pt x="19995" y="8206"/>
                  </a:moveTo>
                  <a:lnTo>
                    <a:pt x="1630" y="8206"/>
                  </a:lnTo>
                  <a:cubicBezTo>
                    <a:pt x="750" y="8206"/>
                    <a:pt x="0" y="9468"/>
                    <a:pt x="0" y="11039"/>
                  </a:cubicBezTo>
                  <a:cubicBezTo>
                    <a:pt x="0" y="12596"/>
                    <a:pt x="750" y="13853"/>
                    <a:pt x="1630" y="13853"/>
                  </a:cubicBezTo>
                  <a:lnTo>
                    <a:pt x="19995" y="13853"/>
                  </a:lnTo>
                  <a:cubicBezTo>
                    <a:pt x="20892" y="13853"/>
                    <a:pt x="21600" y="12596"/>
                    <a:pt x="21600" y="11039"/>
                  </a:cubicBezTo>
                  <a:cubicBezTo>
                    <a:pt x="21600" y="9468"/>
                    <a:pt x="20892" y="8206"/>
                    <a:pt x="19995" y="8206"/>
                  </a:cubicBezTo>
                  <a:close/>
                  <a:moveTo>
                    <a:pt x="10819" y="21600"/>
                  </a:moveTo>
                  <a:cubicBezTo>
                    <a:pt x="13675" y="21600"/>
                    <a:pt x="16169" y="19761"/>
                    <a:pt x="17358" y="17072"/>
                  </a:cubicBezTo>
                  <a:lnTo>
                    <a:pt x="4268"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03" name="AutoShape 23"/>
            <p:cNvSpPr>
              <a:spLocks/>
            </p:cNvSpPr>
            <p:nvPr/>
          </p:nvSpPr>
          <p:spPr bwMode="auto">
            <a:xfrm>
              <a:off x="9266122"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3" y="0"/>
                    <a:pt x="0" y="4372"/>
                    <a:pt x="0" y="9766"/>
                  </a:cubicBezTo>
                  <a:cubicBezTo>
                    <a:pt x="0" y="13421"/>
                    <a:pt x="2811" y="16042"/>
                    <a:pt x="4697" y="18977"/>
                  </a:cubicBezTo>
                  <a:cubicBezTo>
                    <a:pt x="5160" y="19694"/>
                    <a:pt x="5485" y="21600"/>
                    <a:pt x="5485" y="21600"/>
                  </a:cubicBezTo>
                  <a:lnTo>
                    <a:pt x="16122" y="21600"/>
                  </a:lnTo>
                  <a:cubicBezTo>
                    <a:pt x="16122" y="21600"/>
                    <a:pt x="16437" y="19694"/>
                    <a:pt x="16893" y="18977"/>
                  </a:cubicBezTo>
                  <a:cubicBezTo>
                    <a:pt x="18787" y="16042"/>
                    <a:pt x="21600" y="13421"/>
                    <a:pt x="21600" y="9766"/>
                  </a:cubicBezTo>
                  <a:cubicBezTo>
                    <a:pt x="21600" y="4372"/>
                    <a:pt x="16760" y="0"/>
                    <a:pt x="10800" y="0"/>
                  </a:cubicBezTo>
                  <a:close/>
                  <a:moveTo>
                    <a:pt x="10800" y="0"/>
                  </a:moveTo>
                </a:path>
              </a:pathLst>
            </a:custGeom>
            <a:solidFill>
              <a:schemeClr val="accent1"/>
            </a:solidFill>
            <a:ln>
              <a:noFill/>
            </a:ln>
            <a:extLst/>
          </p:spPr>
          <p:txBody>
            <a:bodyPr lIns="0" tIns="0" rIns="0" bIns="0"/>
            <a:lstStyle/>
            <a:p>
              <a:endParaRPr lang="en-US" sz="3599"/>
            </a:p>
          </p:txBody>
        </p:sp>
        <p:sp>
          <p:nvSpPr>
            <p:cNvPr id="204" name="AutoShape 24"/>
            <p:cNvSpPr>
              <a:spLocks/>
            </p:cNvSpPr>
            <p:nvPr/>
          </p:nvSpPr>
          <p:spPr bwMode="auto">
            <a:xfrm>
              <a:off x="9148810"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1" y="0"/>
                  </a:lnTo>
                  <a:cubicBezTo>
                    <a:pt x="750" y="0"/>
                    <a:pt x="0" y="1269"/>
                    <a:pt x="0" y="2853"/>
                  </a:cubicBezTo>
                  <a:cubicBezTo>
                    <a:pt x="0" y="4430"/>
                    <a:pt x="750" y="5680"/>
                    <a:pt x="1631" y="5680"/>
                  </a:cubicBezTo>
                  <a:lnTo>
                    <a:pt x="20003" y="5680"/>
                  </a:lnTo>
                  <a:cubicBezTo>
                    <a:pt x="20896" y="5680"/>
                    <a:pt x="21600" y="4430"/>
                    <a:pt x="21600" y="2853"/>
                  </a:cubicBezTo>
                  <a:cubicBezTo>
                    <a:pt x="21600" y="1269"/>
                    <a:pt x="20896" y="0"/>
                    <a:pt x="20003" y="0"/>
                  </a:cubicBezTo>
                  <a:close/>
                  <a:moveTo>
                    <a:pt x="20003" y="8206"/>
                  </a:moveTo>
                  <a:lnTo>
                    <a:pt x="1631" y="8206"/>
                  </a:lnTo>
                  <a:cubicBezTo>
                    <a:pt x="750" y="8206"/>
                    <a:pt x="0" y="9468"/>
                    <a:pt x="0" y="11039"/>
                  </a:cubicBezTo>
                  <a:cubicBezTo>
                    <a:pt x="0" y="12596"/>
                    <a:pt x="750" y="13853"/>
                    <a:pt x="1631" y="13853"/>
                  </a:cubicBezTo>
                  <a:lnTo>
                    <a:pt x="20003" y="13853"/>
                  </a:lnTo>
                  <a:cubicBezTo>
                    <a:pt x="20896" y="13853"/>
                    <a:pt x="21600" y="12596"/>
                    <a:pt x="21600" y="11039"/>
                  </a:cubicBezTo>
                  <a:cubicBezTo>
                    <a:pt x="21600" y="9468"/>
                    <a:pt x="20896" y="8206"/>
                    <a:pt x="20003" y="8206"/>
                  </a:cubicBezTo>
                  <a:close/>
                  <a:moveTo>
                    <a:pt x="10821" y="21600"/>
                  </a:moveTo>
                  <a:cubicBezTo>
                    <a:pt x="13678" y="21600"/>
                    <a:pt x="16173" y="19761"/>
                    <a:pt x="17357" y="17072"/>
                  </a:cubicBezTo>
                  <a:lnTo>
                    <a:pt x="4269" y="17072"/>
                  </a:lnTo>
                  <a:cubicBezTo>
                    <a:pt x="5478" y="19761"/>
                    <a:pt x="7947" y="21600"/>
                    <a:pt x="10821" y="21600"/>
                  </a:cubicBezTo>
                  <a:close/>
                  <a:moveTo>
                    <a:pt x="10821" y="21600"/>
                  </a:moveTo>
                </a:path>
              </a:pathLst>
            </a:custGeom>
            <a:solidFill>
              <a:schemeClr val="accent1"/>
            </a:solidFill>
            <a:ln>
              <a:noFill/>
            </a:ln>
            <a:extLst/>
          </p:spPr>
          <p:txBody>
            <a:bodyPr lIns="0" tIns="0" rIns="0" bIns="0"/>
            <a:lstStyle/>
            <a:p>
              <a:endParaRPr lang="en-US" sz="3599"/>
            </a:p>
          </p:txBody>
        </p:sp>
        <p:sp>
          <p:nvSpPr>
            <p:cNvPr id="205" name="AutoShape 25"/>
            <p:cNvSpPr>
              <a:spLocks/>
            </p:cNvSpPr>
            <p:nvPr/>
          </p:nvSpPr>
          <p:spPr bwMode="auto">
            <a:xfrm>
              <a:off x="9124990" y="499249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206" name="AutoShape 26"/>
            <p:cNvSpPr>
              <a:spLocks/>
            </p:cNvSpPr>
            <p:nvPr/>
          </p:nvSpPr>
          <p:spPr bwMode="auto">
            <a:xfrm>
              <a:off x="9429882" y="512192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07" name="AutoShape 27"/>
            <p:cNvSpPr>
              <a:spLocks/>
            </p:cNvSpPr>
            <p:nvPr/>
          </p:nvSpPr>
          <p:spPr bwMode="auto">
            <a:xfrm>
              <a:off x="9406658"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8" y="0"/>
                  </a:moveTo>
                  <a:cubicBezTo>
                    <a:pt x="4830" y="0"/>
                    <a:pt x="0" y="4372"/>
                    <a:pt x="0" y="9766"/>
                  </a:cubicBezTo>
                  <a:cubicBezTo>
                    <a:pt x="0" y="13421"/>
                    <a:pt x="2807" y="16042"/>
                    <a:pt x="4694" y="18977"/>
                  </a:cubicBezTo>
                  <a:cubicBezTo>
                    <a:pt x="5157" y="19694"/>
                    <a:pt x="5482" y="21600"/>
                    <a:pt x="5482" y="21600"/>
                  </a:cubicBezTo>
                  <a:lnTo>
                    <a:pt x="16121" y="21600"/>
                  </a:lnTo>
                  <a:cubicBezTo>
                    <a:pt x="16121" y="21600"/>
                    <a:pt x="16436" y="19694"/>
                    <a:pt x="16895" y="18977"/>
                  </a:cubicBezTo>
                  <a:cubicBezTo>
                    <a:pt x="18789" y="16042"/>
                    <a:pt x="21600" y="13421"/>
                    <a:pt x="21600" y="9766"/>
                  </a:cubicBezTo>
                  <a:cubicBezTo>
                    <a:pt x="21600" y="4372"/>
                    <a:pt x="16759" y="0"/>
                    <a:pt x="10798" y="0"/>
                  </a:cubicBezTo>
                  <a:close/>
                  <a:moveTo>
                    <a:pt x="10798" y="0"/>
                  </a:moveTo>
                </a:path>
              </a:pathLst>
            </a:custGeom>
            <a:solidFill>
              <a:schemeClr val="accent1"/>
            </a:solidFill>
            <a:ln>
              <a:noFill/>
            </a:ln>
            <a:extLst/>
          </p:spPr>
          <p:txBody>
            <a:bodyPr lIns="0" tIns="0" rIns="0" bIns="0"/>
            <a:lstStyle/>
            <a:p>
              <a:endParaRPr lang="en-US" sz="3599"/>
            </a:p>
          </p:txBody>
        </p:sp>
        <p:sp>
          <p:nvSpPr>
            <p:cNvPr id="208" name="AutoShape 28"/>
            <p:cNvSpPr>
              <a:spLocks/>
            </p:cNvSpPr>
            <p:nvPr/>
          </p:nvSpPr>
          <p:spPr bwMode="auto">
            <a:xfrm>
              <a:off x="8468756"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5" y="0"/>
                  </a:lnTo>
                  <a:cubicBezTo>
                    <a:pt x="750" y="0"/>
                    <a:pt x="0" y="1269"/>
                    <a:pt x="0" y="2853"/>
                  </a:cubicBezTo>
                  <a:cubicBezTo>
                    <a:pt x="0" y="4430"/>
                    <a:pt x="750" y="5680"/>
                    <a:pt x="1635" y="5680"/>
                  </a:cubicBezTo>
                  <a:lnTo>
                    <a:pt x="19999" y="5680"/>
                  </a:lnTo>
                  <a:cubicBezTo>
                    <a:pt x="20896" y="5680"/>
                    <a:pt x="21600" y="4430"/>
                    <a:pt x="21600" y="2853"/>
                  </a:cubicBezTo>
                  <a:cubicBezTo>
                    <a:pt x="21600" y="1269"/>
                    <a:pt x="20896" y="0"/>
                    <a:pt x="19999" y="0"/>
                  </a:cubicBezTo>
                  <a:close/>
                  <a:moveTo>
                    <a:pt x="19999" y="8206"/>
                  </a:moveTo>
                  <a:lnTo>
                    <a:pt x="1635" y="8206"/>
                  </a:lnTo>
                  <a:cubicBezTo>
                    <a:pt x="750" y="8206"/>
                    <a:pt x="0" y="9468"/>
                    <a:pt x="0" y="11039"/>
                  </a:cubicBezTo>
                  <a:cubicBezTo>
                    <a:pt x="0" y="12596"/>
                    <a:pt x="750" y="13853"/>
                    <a:pt x="1635" y="13853"/>
                  </a:cubicBezTo>
                  <a:lnTo>
                    <a:pt x="19999" y="13853"/>
                  </a:lnTo>
                  <a:cubicBezTo>
                    <a:pt x="20896" y="13853"/>
                    <a:pt x="21600" y="12596"/>
                    <a:pt x="21600" y="11039"/>
                  </a:cubicBezTo>
                  <a:cubicBezTo>
                    <a:pt x="21600" y="9468"/>
                    <a:pt x="20896" y="8206"/>
                    <a:pt x="19999"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209" name="AutoShape 29"/>
            <p:cNvSpPr>
              <a:spLocks/>
            </p:cNvSpPr>
            <p:nvPr/>
          </p:nvSpPr>
          <p:spPr bwMode="auto">
            <a:xfrm>
              <a:off x="8445532"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210" name="AutoShape 30"/>
            <p:cNvSpPr>
              <a:spLocks/>
            </p:cNvSpPr>
            <p:nvPr/>
          </p:nvSpPr>
          <p:spPr bwMode="auto">
            <a:xfrm>
              <a:off x="8738515"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69" y="19761"/>
                    <a:pt x="17353" y="17072"/>
                  </a:cubicBezTo>
                  <a:lnTo>
                    <a:pt x="4272" y="17072"/>
                  </a:lnTo>
                  <a:cubicBezTo>
                    <a:pt x="5477" y="19761"/>
                    <a:pt x="7946"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11" name="AutoShape 31"/>
            <p:cNvSpPr>
              <a:spLocks/>
            </p:cNvSpPr>
            <p:nvPr/>
          </p:nvSpPr>
          <p:spPr bwMode="auto">
            <a:xfrm>
              <a:off x="8714695" y="499249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7" y="19694"/>
                    <a:pt x="16893"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212" name="AutoShape 32"/>
            <p:cNvSpPr>
              <a:spLocks/>
            </p:cNvSpPr>
            <p:nvPr/>
          </p:nvSpPr>
          <p:spPr bwMode="auto">
            <a:xfrm>
              <a:off x="8609293" y="5121927"/>
              <a:ext cx="58954" cy="37577"/>
            </a:xfrm>
            <a:custGeom>
              <a:avLst/>
              <a:gdLst>
                <a:gd name="T0" fmla="*/ 92 w 21600"/>
                <a:gd name="T1" fmla="*/ 0 h 21600"/>
                <a:gd name="T2" fmla="*/ 7 w 21600"/>
                <a:gd name="T3" fmla="*/ 0 h 21600"/>
                <a:gd name="T4" fmla="*/ 0 w 21600"/>
                <a:gd name="T5" fmla="*/ 8 h 21600"/>
                <a:gd name="T6" fmla="*/ 7 w 21600"/>
                <a:gd name="T7" fmla="*/ 17 h 21600"/>
                <a:gd name="T8" fmla="*/ 92 w 21600"/>
                <a:gd name="T9" fmla="*/ 17 h 21600"/>
                <a:gd name="T10" fmla="*/ 99 w 21600"/>
                <a:gd name="T11" fmla="*/ 8 h 21600"/>
                <a:gd name="T12" fmla="*/ 92 w 21600"/>
                <a:gd name="T13" fmla="*/ 0 h 21600"/>
                <a:gd name="T14" fmla="*/ 92 w 21600"/>
                <a:gd name="T15" fmla="*/ 24 h 21600"/>
                <a:gd name="T16" fmla="*/ 7 w 21600"/>
                <a:gd name="T17" fmla="*/ 24 h 21600"/>
                <a:gd name="T18" fmla="*/ 0 w 21600"/>
                <a:gd name="T19" fmla="*/ 32 h 21600"/>
                <a:gd name="T20" fmla="*/ 7 w 21600"/>
                <a:gd name="T21" fmla="*/ 40 h 21600"/>
                <a:gd name="T22" fmla="*/ 92 w 21600"/>
                <a:gd name="T23" fmla="*/ 40 h 21600"/>
                <a:gd name="T24" fmla="*/ 99 w 21600"/>
                <a:gd name="T25" fmla="*/ 32 h 21600"/>
                <a:gd name="T26" fmla="*/ 92 w 21600"/>
                <a:gd name="T27" fmla="*/ 24 h 21600"/>
                <a:gd name="T28" fmla="*/ 50 w 21600"/>
                <a:gd name="T29" fmla="*/ 63 h 21600"/>
                <a:gd name="T30" fmla="*/ 80 w 21600"/>
                <a:gd name="T31" fmla="*/ 50 h 21600"/>
                <a:gd name="T32" fmla="*/ 20 w 21600"/>
                <a:gd name="T33" fmla="*/ 50 h 21600"/>
                <a:gd name="T34" fmla="*/ 50 w 21600"/>
                <a:gd name="T35" fmla="*/ 63 h 21600"/>
                <a:gd name="T36" fmla="*/ 50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50" y="0"/>
                    <a:pt x="0" y="1269"/>
                    <a:pt x="0" y="2853"/>
                  </a:cubicBezTo>
                  <a:cubicBezTo>
                    <a:pt x="0" y="4430"/>
                    <a:pt x="750"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50" y="8206"/>
                    <a:pt x="0" y="9468"/>
                    <a:pt x="0" y="11039"/>
                  </a:cubicBezTo>
                  <a:cubicBezTo>
                    <a:pt x="0" y="12596"/>
                    <a:pt x="750"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5" y="21600"/>
                    <a:pt x="16174" y="19761"/>
                    <a:pt x="17358" y="17072"/>
                  </a:cubicBezTo>
                  <a:lnTo>
                    <a:pt x="4272" y="17072"/>
                  </a:lnTo>
                  <a:cubicBezTo>
                    <a:pt x="5477" y="19761"/>
                    <a:pt x="7950"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13" name="AutoShape 33"/>
            <p:cNvSpPr>
              <a:spLocks/>
            </p:cNvSpPr>
            <p:nvPr/>
          </p:nvSpPr>
          <p:spPr bwMode="auto">
            <a:xfrm>
              <a:off x="8586068"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31" y="0"/>
                    <a:pt x="0" y="4372"/>
                    <a:pt x="0" y="9766"/>
                  </a:cubicBezTo>
                  <a:cubicBezTo>
                    <a:pt x="0" y="13421"/>
                    <a:pt x="2809" y="16042"/>
                    <a:pt x="4696" y="18977"/>
                  </a:cubicBezTo>
                  <a:cubicBezTo>
                    <a:pt x="5159" y="19694"/>
                    <a:pt x="5484" y="21600"/>
                    <a:pt x="5484" y="21600"/>
                  </a:cubicBezTo>
                  <a:lnTo>
                    <a:pt x="16121" y="21600"/>
                  </a:lnTo>
                  <a:cubicBezTo>
                    <a:pt x="16121" y="21600"/>
                    <a:pt x="16439" y="19694"/>
                    <a:pt x="16895" y="18977"/>
                  </a:cubicBezTo>
                  <a:cubicBezTo>
                    <a:pt x="18789" y="16042"/>
                    <a:pt x="21600" y="13421"/>
                    <a:pt x="21600" y="9766"/>
                  </a:cubicBezTo>
                  <a:cubicBezTo>
                    <a:pt x="21600" y="4372"/>
                    <a:pt x="16759" y="0"/>
                    <a:pt x="10799" y="0"/>
                  </a:cubicBezTo>
                  <a:close/>
                  <a:moveTo>
                    <a:pt x="10799" y="0"/>
                  </a:moveTo>
                </a:path>
              </a:pathLst>
            </a:custGeom>
            <a:solidFill>
              <a:schemeClr val="accent1"/>
            </a:solidFill>
            <a:ln>
              <a:noFill/>
            </a:ln>
            <a:extLst/>
          </p:spPr>
          <p:txBody>
            <a:bodyPr lIns="0" tIns="0" rIns="0" bIns="0"/>
            <a:lstStyle/>
            <a:p>
              <a:endParaRPr lang="en-US" sz="3599"/>
            </a:p>
          </p:txBody>
        </p:sp>
        <p:sp>
          <p:nvSpPr>
            <p:cNvPr id="214" name="AutoShape 34"/>
            <p:cNvSpPr>
              <a:spLocks/>
            </p:cNvSpPr>
            <p:nvPr/>
          </p:nvSpPr>
          <p:spPr bwMode="auto">
            <a:xfrm>
              <a:off x="8879051"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35" y="0"/>
                  </a:lnTo>
                  <a:cubicBezTo>
                    <a:pt x="750" y="0"/>
                    <a:pt x="0" y="1269"/>
                    <a:pt x="0" y="2853"/>
                  </a:cubicBezTo>
                  <a:cubicBezTo>
                    <a:pt x="0" y="4430"/>
                    <a:pt x="750" y="5680"/>
                    <a:pt x="1635" y="5680"/>
                  </a:cubicBezTo>
                  <a:lnTo>
                    <a:pt x="20003" y="5680"/>
                  </a:lnTo>
                  <a:cubicBezTo>
                    <a:pt x="20896" y="5680"/>
                    <a:pt x="21600" y="4430"/>
                    <a:pt x="21600" y="2853"/>
                  </a:cubicBezTo>
                  <a:cubicBezTo>
                    <a:pt x="21600" y="1269"/>
                    <a:pt x="20896" y="0"/>
                    <a:pt x="20003" y="0"/>
                  </a:cubicBezTo>
                  <a:close/>
                  <a:moveTo>
                    <a:pt x="20003" y="8206"/>
                  </a:moveTo>
                  <a:lnTo>
                    <a:pt x="1635" y="8206"/>
                  </a:lnTo>
                  <a:cubicBezTo>
                    <a:pt x="750" y="8206"/>
                    <a:pt x="0" y="9468"/>
                    <a:pt x="0" y="11039"/>
                  </a:cubicBezTo>
                  <a:cubicBezTo>
                    <a:pt x="0" y="12596"/>
                    <a:pt x="750" y="13853"/>
                    <a:pt x="1635" y="13853"/>
                  </a:cubicBezTo>
                  <a:lnTo>
                    <a:pt x="20003" y="13853"/>
                  </a:lnTo>
                  <a:cubicBezTo>
                    <a:pt x="20896" y="13853"/>
                    <a:pt x="21600" y="12596"/>
                    <a:pt x="21600" y="11039"/>
                  </a:cubicBezTo>
                  <a:cubicBezTo>
                    <a:pt x="21600" y="9468"/>
                    <a:pt x="20896" y="8206"/>
                    <a:pt x="20003" y="8206"/>
                  </a:cubicBezTo>
                  <a:close/>
                  <a:moveTo>
                    <a:pt x="10823" y="21600"/>
                  </a:moveTo>
                  <a:cubicBezTo>
                    <a:pt x="13675" y="21600"/>
                    <a:pt x="16174" y="19761"/>
                    <a:pt x="17358" y="17072"/>
                  </a:cubicBezTo>
                  <a:lnTo>
                    <a:pt x="4272" y="17072"/>
                  </a:lnTo>
                  <a:cubicBezTo>
                    <a:pt x="5477" y="19761"/>
                    <a:pt x="7950" y="21600"/>
                    <a:pt x="10823" y="21600"/>
                  </a:cubicBezTo>
                  <a:close/>
                  <a:moveTo>
                    <a:pt x="10823" y="21600"/>
                  </a:moveTo>
                </a:path>
              </a:pathLst>
            </a:custGeom>
            <a:solidFill>
              <a:schemeClr val="accent1"/>
            </a:solidFill>
            <a:ln>
              <a:noFill/>
            </a:ln>
            <a:extLst/>
          </p:spPr>
          <p:txBody>
            <a:bodyPr lIns="0" tIns="0" rIns="0" bIns="0"/>
            <a:lstStyle/>
            <a:p>
              <a:endParaRPr lang="en-US" sz="3599"/>
            </a:p>
          </p:txBody>
        </p:sp>
        <p:sp>
          <p:nvSpPr>
            <p:cNvPr id="215" name="AutoShape 35"/>
            <p:cNvSpPr>
              <a:spLocks/>
            </p:cNvSpPr>
            <p:nvPr/>
          </p:nvSpPr>
          <p:spPr bwMode="auto">
            <a:xfrm>
              <a:off x="8855827" y="4992495"/>
              <a:ext cx="107189" cy="118695"/>
            </a:xfrm>
            <a:custGeom>
              <a:avLst/>
              <a:gdLst>
                <a:gd name="T0" fmla="*/ 90 w 21600"/>
                <a:gd name="T1" fmla="*/ 0 h 21600"/>
                <a:gd name="T2" fmla="*/ 0 w 21600"/>
                <a:gd name="T3" fmla="*/ 90 h 21600"/>
                <a:gd name="T4" fmla="*/ 39 w 21600"/>
                <a:gd name="T5" fmla="*/ 175 h 21600"/>
                <a:gd name="T6" fmla="*/ 46 w 21600"/>
                <a:gd name="T7" fmla="*/ 199 h 21600"/>
                <a:gd name="T8" fmla="*/ 134 w 21600"/>
                <a:gd name="T9" fmla="*/ 199 h 21600"/>
                <a:gd name="T10" fmla="*/ 141 w 21600"/>
                <a:gd name="T11" fmla="*/ 175 h 21600"/>
                <a:gd name="T12" fmla="*/ 180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1" y="0"/>
                  </a:moveTo>
                  <a:cubicBezTo>
                    <a:pt x="4831" y="0"/>
                    <a:pt x="0" y="4372"/>
                    <a:pt x="0" y="9766"/>
                  </a:cubicBezTo>
                  <a:cubicBezTo>
                    <a:pt x="0" y="13421"/>
                    <a:pt x="2809" y="16042"/>
                    <a:pt x="4698" y="18977"/>
                  </a:cubicBezTo>
                  <a:cubicBezTo>
                    <a:pt x="5161" y="19694"/>
                    <a:pt x="5484" y="21600"/>
                    <a:pt x="5484" y="21600"/>
                  </a:cubicBezTo>
                  <a:lnTo>
                    <a:pt x="16121" y="21600"/>
                  </a:lnTo>
                  <a:cubicBezTo>
                    <a:pt x="16121" y="21600"/>
                    <a:pt x="16439" y="19694"/>
                    <a:pt x="16895" y="18977"/>
                  </a:cubicBezTo>
                  <a:cubicBezTo>
                    <a:pt x="18789" y="16042"/>
                    <a:pt x="21600" y="13421"/>
                    <a:pt x="21600" y="9766"/>
                  </a:cubicBezTo>
                  <a:cubicBezTo>
                    <a:pt x="21600" y="4372"/>
                    <a:pt x="16762" y="0"/>
                    <a:pt x="10801" y="0"/>
                  </a:cubicBezTo>
                  <a:close/>
                  <a:moveTo>
                    <a:pt x="10801" y="0"/>
                  </a:moveTo>
                </a:path>
              </a:pathLst>
            </a:custGeom>
            <a:solidFill>
              <a:schemeClr val="accent1"/>
            </a:solidFill>
            <a:ln>
              <a:noFill/>
            </a:ln>
            <a:extLst/>
          </p:spPr>
          <p:txBody>
            <a:bodyPr lIns="0" tIns="0" rIns="0" bIns="0"/>
            <a:lstStyle/>
            <a:p>
              <a:endParaRPr lang="en-US" sz="3599"/>
            </a:p>
          </p:txBody>
        </p:sp>
        <p:sp>
          <p:nvSpPr>
            <p:cNvPr id="216" name="AutoShape 36"/>
            <p:cNvSpPr>
              <a:spLocks/>
            </p:cNvSpPr>
            <p:nvPr/>
          </p:nvSpPr>
          <p:spPr bwMode="auto">
            <a:xfrm>
              <a:off x="9711551"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9999" y="0"/>
                  </a:moveTo>
                  <a:lnTo>
                    <a:pt x="1630" y="0"/>
                  </a:lnTo>
                  <a:cubicBezTo>
                    <a:pt x="746" y="0"/>
                    <a:pt x="0" y="1269"/>
                    <a:pt x="0" y="2853"/>
                  </a:cubicBezTo>
                  <a:cubicBezTo>
                    <a:pt x="0" y="4430"/>
                    <a:pt x="746" y="5680"/>
                    <a:pt x="1630" y="5680"/>
                  </a:cubicBezTo>
                  <a:lnTo>
                    <a:pt x="19999" y="5680"/>
                  </a:lnTo>
                  <a:cubicBezTo>
                    <a:pt x="20892" y="5680"/>
                    <a:pt x="21600" y="4430"/>
                    <a:pt x="21600" y="2853"/>
                  </a:cubicBezTo>
                  <a:cubicBezTo>
                    <a:pt x="21600" y="1269"/>
                    <a:pt x="20892" y="0"/>
                    <a:pt x="19999" y="0"/>
                  </a:cubicBezTo>
                  <a:close/>
                  <a:moveTo>
                    <a:pt x="19999" y="8206"/>
                  </a:moveTo>
                  <a:lnTo>
                    <a:pt x="1630" y="8206"/>
                  </a:lnTo>
                  <a:cubicBezTo>
                    <a:pt x="746" y="8206"/>
                    <a:pt x="0" y="9468"/>
                    <a:pt x="0" y="11039"/>
                  </a:cubicBezTo>
                  <a:cubicBezTo>
                    <a:pt x="0" y="12596"/>
                    <a:pt x="746" y="13853"/>
                    <a:pt x="1630" y="13853"/>
                  </a:cubicBezTo>
                  <a:lnTo>
                    <a:pt x="19999" y="13853"/>
                  </a:lnTo>
                  <a:cubicBezTo>
                    <a:pt x="20892" y="13853"/>
                    <a:pt x="21600" y="12596"/>
                    <a:pt x="21600" y="11039"/>
                  </a:cubicBezTo>
                  <a:cubicBezTo>
                    <a:pt x="21600" y="9468"/>
                    <a:pt x="20892" y="8206"/>
                    <a:pt x="19999" y="8206"/>
                  </a:cubicBezTo>
                  <a:close/>
                  <a:moveTo>
                    <a:pt x="10819" y="21600"/>
                  </a:moveTo>
                  <a:cubicBezTo>
                    <a:pt x="13671" y="21600"/>
                    <a:pt x="16169" y="19761"/>
                    <a:pt x="17353" y="17072"/>
                  </a:cubicBezTo>
                  <a:lnTo>
                    <a:pt x="4268" y="17072"/>
                  </a:lnTo>
                  <a:cubicBezTo>
                    <a:pt x="5473" y="19761"/>
                    <a:pt x="7946" y="21600"/>
                    <a:pt x="10819" y="21600"/>
                  </a:cubicBezTo>
                  <a:close/>
                  <a:moveTo>
                    <a:pt x="10819" y="21600"/>
                  </a:moveTo>
                </a:path>
              </a:pathLst>
            </a:custGeom>
            <a:solidFill>
              <a:schemeClr val="bg1">
                <a:lumMod val="85000"/>
              </a:schemeClr>
            </a:solidFill>
            <a:ln>
              <a:noFill/>
            </a:ln>
            <a:extLst/>
          </p:spPr>
          <p:txBody>
            <a:bodyPr lIns="0" tIns="0" rIns="0" bIns="0"/>
            <a:lstStyle/>
            <a:p>
              <a:endParaRPr lang="en-US" sz="3599"/>
            </a:p>
          </p:txBody>
        </p:sp>
        <p:sp>
          <p:nvSpPr>
            <p:cNvPr id="217" name="AutoShape 37"/>
            <p:cNvSpPr>
              <a:spLocks/>
            </p:cNvSpPr>
            <p:nvPr/>
          </p:nvSpPr>
          <p:spPr bwMode="auto">
            <a:xfrm>
              <a:off x="9687731" y="4992495"/>
              <a:ext cx="107784" cy="118695"/>
            </a:xfrm>
            <a:custGeom>
              <a:avLst/>
              <a:gdLst>
                <a:gd name="T0" fmla="*/ 90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0 w 21600"/>
                <a:gd name="T15" fmla="*/ 0 h 21600"/>
                <a:gd name="T16" fmla="*/ 9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799" y="0"/>
                  </a:moveTo>
                  <a:cubicBezTo>
                    <a:pt x="4829" y="0"/>
                    <a:pt x="0" y="4372"/>
                    <a:pt x="0" y="9766"/>
                  </a:cubicBezTo>
                  <a:cubicBezTo>
                    <a:pt x="0" y="13421"/>
                    <a:pt x="2806" y="16042"/>
                    <a:pt x="4693" y="18977"/>
                  </a:cubicBezTo>
                  <a:cubicBezTo>
                    <a:pt x="5159" y="19694"/>
                    <a:pt x="5484" y="21600"/>
                    <a:pt x="5484" y="21600"/>
                  </a:cubicBezTo>
                  <a:lnTo>
                    <a:pt x="16121" y="21600"/>
                  </a:lnTo>
                  <a:cubicBezTo>
                    <a:pt x="16121" y="21600"/>
                    <a:pt x="16437" y="19694"/>
                    <a:pt x="16893" y="18977"/>
                  </a:cubicBezTo>
                  <a:cubicBezTo>
                    <a:pt x="18787" y="16042"/>
                    <a:pt x="21600" y="13421"/>
                    <a:pt x="21600" y="9766"/>
                  </a:cubicBezTo>
                  <a:cubicBezTo>
                    <a:pt x="21600" y="4372"/>
                    <a:pt x="16759" y="0"/>
                    <a:pt x="10799" y="0"/>
                  </a:cubicBezTo>
                  <a:close/>
                  <a:moveTo>
                    <a:pt x="10799" y="0"/>
                  </a:moveTo>
                </a:path>
              </a:pathLst>
            </a:custGeom>
            <a:solidFill>
              <a:schemeClr val="bg1">
                <a:lumMod val="85000"/>
              </a:schemeClr>
            </a:solidFill>
            <a:ln>
              <a:noFill/>
            </a:ln>
            <a:extLst/>
          </p:spPr>
          <p:txBody>
            <a:bodyPr lIns="0" tIns="0" rIns="0" bIns="0"/>
            <a:lstStyle/>
            <a:p>
              <a:endParaRPr lang="en-US" sz="3599"/>
            </a:p>
          </p:txBody>
        </p:sp>
        <p:sp>
          <p:nvSpPr>
            <p:cNvPr id="218" name="AutoShape 38"/>
            <p:cNvSpPr>
              <a:spLocks/>
            </p:cNvSpPr>
            <p:nvPr/>
          </p:nvSpPr>
          <p:spPr bwMode="auto">
            <a:xfrm>
              <a:off x="9559104" y="5121927"/>
              <a:ext cx="58358" cy="37577"/>
            </a:xfrm>
            <a:custGeom>
              <a:avLst/>
              <a:gdLst>
                <a:gd name="T0" fmla="*/ 91 w 21600"/>
                <a:gd name="T1" fmla="*/ 0 h 21600"/>
                <a:gd name="T2" fmla="*/ 7 w 21600"/>
                <a:gd name="T3" fmla="*/ 0 h 21600"/>
                <a:gd name="T4" fmla="*/ 0 w 21600"/>
                <a:gd name="T5" fmla="*/ 8 h 21600"/>
                <a:gd name="T6" fmla="*/ 7 w 21600"/>
                <a:gd name="T7" fmla="*/ 17 h 21600"/>
                <a:gd name="T8" fmla="*/ 91 w 21600"/>
                <a:gd name="T9" fmla="*/ 17 h 21600"/>
                <a:gd name="T10" fmla="*/ 98 w 21600"/>
                <a:gd name="T11" fmla="*/ 8 h 21600"/>
                <a:gd name="T12" fmla="*/ 91 w 21600"/>
                <a:gd name="T13" fmla="*/ 0 h 21600"/>
                <a:gd name="T14" fmla="*/ 91 w 21600"/>
                <a:gd name="T15" fmla="*/ 24 h 21600"/>
                <a:gd name="T16" fmla="*/ 7 w 21600"/>
                <a:gd name="T17" fmla="*/ 24 h 21600"/>
                <a:gd name="T18" fmla="*/ 0 w 21600"/>
                <a:gd name="T19" fmla="*/ 32 h 21600"/>
                <a:gd name="T20" fmla="*/ 7 w 21600"/>
                <a:gd name="T21" fmla="*/ 40 h 21600"/>
                <a:gd name="T22" fmla="*/ 91 w 21600"/>
                <a:gd name="T23" fmla="*/ 40 h 21600"/>
                <a:gd name="T24" fmla="*/ 98 w 21600"/>
                <a:gd name="T25" fmla="*/ 32 h 21600"/>
                <a:gd name="T26" fmla="*/ 91 w 21600"/>
                <a:gd name="T27" fmla="*/ 24 h 21600"/>
                <a:gd name="T28" fmla="*/ 49 w 21600"/>
                <a:gd name="T29" fmla="*/ 63 h 21600"/>
                <a:gd name="T30" fmla="*/ 79 w 21600"/>
                <a:gd name="T31" fmla="*/ 50 h 21600"/>
                <a:gd name="T32" fmla="*/ 19 w 21600"/>
                <a:gd name="T33" fmla="*/ 50 h 21600"/>
                <a:gd name="T34" fmla="*/ 49 w 21600"/>
                <a:gd name="T35" fmla="*/ 63 h 21600"/>
                <a:gd name="T36" fmla="*/ 49 w 21600"/>
                <a:gd name="T37" fmla="*/ 63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20003" y="0"/>
                  </a:moveTo>
                  <a:lnTo>
                    <a:pt x="1627" y="0"/>
                  </a:lnTo>
                  <a:cubicBezTo>
                    <a:pt x="750" y="0"/>
                    <a:pt x="0" y="1269"/>
                    <a:pt x="0" y="2853"/>
                  </a:cubicBezTo>
                  <a:cubicBezTo>
                    <a:pt x="0" y="4430"/>
                    <a:pt x="750" y="5680"/>
                    <a:pt x="1627" y="5680"/>
                  </a:cubicBezTo>
                  <a:lnTo>
                    <a:pt x="20003" y="5680"/>
                  </a:lnTo>
                  <a:cubicBezTo>
                    <a:pt x="20900" y="5680"/>
                    <a:pt x="21600" y="4430"/>
                    <a:pt x="21600" y="2853"/>
                  </a:cubicBezTo>
                  <a:cubicBezTo>
                    <a:pt x="21600" y="1269"/>
                    <a:pt x="20900" y="0"/>
                    <a:pt x="20003" y="0"/>
                  </a:cubicBezTo>
                  <a:close/>
                  <a:moveTo>
                    <a:pt x="20003" y="8206"/>
                  </a:moveTo>
                  <a:lnTo>
                    <a:pt x="1627" y="8206"/>
                  </a:lnTo>
                  <a:cubicBezTo>
                    <a:pt x="750" y="8206"/>
                    <a:pt x="0" y="9468"/>
                    <a:pt x="0" y="11039"/>
                  </a:cubicBezTo>
                  <a:cubicBezTo>
                    <a:pt x="0" y="12596"/>
                    <a:pt x="750" y="13853"/>
                    <a:pt x="1627" y="13853"/>
                  </a:cubicBezTo>
                  <a:lnTo>
                    <a:pt x="20003" y="13853"/>
                  </a:lnTo>
                  <a:cubicBezTo>
                    <a:pt x="20900" y="13853"/>
                    <a:pt x="21600" y="12596"/>
                    <a:pt x="21600" y="11039"/>
                  </a:cubicBezTo>
                  <a:cubicBezTo>
                    <a:pt x="21600" y="9468"/>
                    <a:pt x="20900" y="8206"/>
                    <a:pt x="20003" y="8206"/>
                  </a:cubicBezTo>
                  <a:close/>
                  <a:moveTo>
                    <a:pt x="10819" y="21600"/>
                  </a:moveTo>
                  <a:cubicBezTo>
                    <a:pt x="13676" y="21600"/>
                    <a:pt x="16172" y="19761"/>
                    <a:pt x="17356" y="17072"/>
                  </a:cubicBezTo>
                  <a:lnTo>
                    <a:pt x="4269" y="17072"/>
                  </a:lnTo>
                  <a:cubicBezTo>
                    <a:pt x="5471" y="19761"/>
                    <a:pt x="7945" y="21600"/>
                    <a:pt x="10819" y="21600"/>
                  </a:cubicBezTo>
                  <a:close/>
                  <a:moveTo>
                    <a:pt x="10819" y="21600"/>
                  </a:moveTo>
                </a:path>
              </a:pathLst>
            </a:custGeom>
            <a:solidFill>
              <a:schemeClr val="accent1"/>
            </a:solidFill>
            <a:ln>
              <a:noFill/>
            </a:ln>
            <a:extLst/>
          </p:spPr>
          <p:txBody>
            <a:bodyPr lIns="0" tIns="0" rIns="0" bIns="0"/>
            <a:lstStyle/>
            <a:p>
              <a:endParaRPr lang="en-US" sz="3599"/>
            </a:p>
          </p:txBody>
        </p:sp>
        <p:sp>
          <p:nvSpPr>
            <p:cNvPr id="219" name="AutoShape 39"/>
            <p:cNvSpPr>
              <a:spLocks/>
            </p:cNvSpPr>
            <p:nvPr/>
          </p:nvSpPr>
          <p:spPr bwMode="auto">
            <a:xfrm>
              <a:off x="9535285" y="4992495"/>
              <a:ext cx="107784" cy="118695"/>
            </a:xfrm>
            <a:custGeom>
              <a:avLst/>
              <a:gdLst>
                <a:gd name="T0" fmla="*/ 91 w 21600"/>
                <a:gd name="T1" fmla="*/ 0 h 21600"/>
                <a:gd name="T2" fmla="*/ 0 w 21600"/>
                <a:gd name="T3" fmla="*/ 90 h 21600"/>
                <a:gd name="T4" fmla="*/ 39 w 21600"/>
                <a:gd name="T5" fmla="*/ 175 h 21600"/>
                <a:gd name="T6" fmla="*/ 46 w 21600"/>
                <a:gd name="T7" fmla="*/ 199 h 21600"/>
                <a:gd name="T8" fmla="*/ 135 w 21600"/>
                <a:gd name="T9" fmla="*/ 199 h 21600"/>
                <a:gd name="T10" fmla="*/ 142 w 21600"/>
                <a:gd name="T11" fmla="*/ 175 h 21600"/>
                <a:gd name="T12" fmla="*/ 181 w 21600"/>
                <a:gd name="T13" fmla="*/ 90 h 21600"/>
                <a:gd name="T14" fmla="*/ 91 w 21600"/>
                <a:gd name="T15" fmla="*/ 0 h 21600"/>
                <a:gd name="T16" fmla="*/ 91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800" y="0"/>
                  </a:moveTo>
                  <a:cubicBezTo>
                    <a:pt x="4830" y="0"/>
                    <a:pt x="0" y="4372"/>
                    <a:pt x="0" y="9766"/>
                  </a:cubicBezTo>
                  <a:cubicBezTo>
                    <a:pt x="0" y="13421"/>
                    <a:pt x="2807" y="16042"/>
                    <a:pt x="4696" y="18977"/>
                  </a:cubicBezTo>
                  <a:cubicBezTo>
                    <a:pt x="5159" y="19694"/>
                    <a:pt x="5484" y="21600"/>
                    <a:pt x="5484" y="21600"/>
                  </a:cubicBezTo>
                  <a:lnTo>
                    <a:pt x="16123" y="21600"/>
                  </a:lnTo>
                  <a:cubicBezTo>
                    <a:pt x="16123" y="21600"/>
                    <a:pt x="16438" y="19694"/>
                    <a:pt x="16897" y="18977"/>
                  </a:cubicBezTo>
                  <a:cubicBezTo>
                    <a:pt x="18791" y="16042"/>
                    <a:pt x="21600" y="13421"/>
                    <a:pt x="21600" y="9766"/>
                  </a:cubicBezTo>
                  <a:cubicBezTo>
                    <a:pt x="21600" y="4372"/>
                    <a:pt x="16761" y="0"/>
                    <a:pt x="10800" y="0"/>
                  </a:cubicBezTo>
                  <a:close/>
                  <a:moveTo>
                    <a:pt x="10800" y="0"/>
                  </a:moveTo>
                </a:path>
              </a:pathLst>
            </a:custGeom>
            <a:solidFill>
              <a:schemeClr val="accent1"/>
            </a:solidFill>
            <a:ln>
              <a:noFill/>
            </a:ln>
            <a:extLst/>
          </p:spPr>
          <p:txBody>
            <a:bodyPr lIns="0" tIns="0" rIns="0" bIns="0"/>
            <a:lstStyle/>
            <a:p>
              <a:endParaRPr lang="en-US" sz="3599"/>
            </a:p>
          </p:txBody>
        </p:sp>
      </p:grpSp>
      <p:sp>
        <p:nvSpPr>
          <p:cNvPr id="10" name="Text Placeholder 9"/>
          <p:cNvSpPr>
            <a:spLocks noGrp="1"/>
          </p:cNvSpPr>
          <p:nvPr>
            <p:ph type="body" sz="quarter" idx="19"/>
          </p:nvPr>
        </p:nvSpPr>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
        <p:nvSpPr>
          <p:cNvPr id="123" name="Text Placeholder 1"/>
          <p:cNvSpPr txBox="1">
            <a:spLocks/>
          </p:cNvSpPr>
          <p:nvPr/>
        </p:nvSpPr>
        <p:spPr>
          <a:xfrm>
            <a:off x="8431174" y="2482648"/>
            <a:ext cx="1082675" cy="203200"/>
          </a:xfrm>
          <a:prstGeom prst="rect">
            <a:avLst/>
          </a:prstGeom>
        </p:spPr>
        <p:txBody>
          <a:bodyPr vert="horz" lIns="0" tIns="0" rIns="0" bIns="0" rtlCol="0">
            <a:norm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100" i="1" dirty="0">
                <a:solidFill>
                  <a:schemeClr val="tx1">
                    <a:lumMod val="65000"/>
                    <a:lumOff val="35000"/>
                  </a:schemeClr>
                </a:solidFill>
              </a:rPr>
              <a:t>Skill Infographics</a:t>
            </a:r>
          </a:p>
        </p:txBody>
      </p:sp>
      <p:sp>
        <p:nvSpPr>
          <p:cNvPr id="124" name="Text Placeholder 1"/>
          <p:cNvSpPr txBox="1">
            <a:spLocks/>
          </p:cNvSpPr>
          <p:nvPr/>
        </p:nvSpPr>
        <p:spPr>
          <a:xfrm>
            <a:off x="10092170" y="3784600"/>
            <a:ext cx="274637" cy="203200"/>
          </a:xfrm>
          <a:prstGeom prst="rect">
            <a:avLst/>
          </a:prstGeom>
        </p:spPr>
        <p:txBody>
          <a:bodyPr vert="horz" lIns="0" tIns="0" rIns="0" bIns="0" rtlCol="0" anchor="ctr">
            <a:normAutofit fontScale="40000" lnSpcReduction="20000"/>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b="1" i="1" dirty="0" smtClean="0">
                <a:solidFill>
                  <a:schemeClr val="tx1">
                    <a:lumMod val="65000"/>
                    <a:lumOff val="35000"/>
                  </a:schemeClr>
                </a:solidFill>
              </a:rPr>
              <a:t>80%</a:t>
            </a:r>
            <a:endParaRPr lang="en-GB" b="1" i="1" dirty="0">
              <a:solidFill>
                <a:schemeClr val="tx1">
                  <a:lumMod val="65000"/>
                  <a:lumOff val="35000"/>
                </a:schemeClr>
              </a:solidFill>
            </a:endParaRPr>
          </a:p>
        </p:txBody>
      </p:sp>
      <p:sp>
        <p:nvSpPr>
          <p:cNvPr id="6" name="Picture Placeholder 5"/>
          <p:cNvSpPr>
            <a:spLocks noGrp="1"/>
          </p:cNvSpPr>
          <p:nvPr>
            <p:ph type="pic" sz="quarter" idx="20"/>
          </p:nvPr>
        </p:nvSpPr>
        <p:spPr/>
      </p:sp>
    </p:spTree>
    <p:extLst>
      <p:ext uri="{BB962C8B-B14F-4D97-AF65-F5344CB8AC3E}">
        <p14:creationId xmlns:p14="http://schemas.microsoft.com/office/powerpoint/2010/main" val="150376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3">
                                            <p:txEl>
                                              <p:pRg st="0" end="0"/>
                                            </p:txEl>
                                          </p:spTgt>
                                        </p:tgtEl>
                                        <p:attrNameLst>
                                          <p:attrName>style.visibility</p:attrName>
                                        </p:attrNameLst>
                                      </p:cBhvr>
                                      <p:to>
                                        <p:strVal val="visible"/>
                                      </p:to>
                                    </p:set>
                                    <p:animEffect transition="in" filter="fade">
                                      <p:cBhvr>
                                        <p:cTn id="17" dur="500"/>
                                        <p:tgtEl>
                                          <p:spTgt spid="53">
                                            <p:txEl>
                                              <p:pRg st="0" end="0"/>
                                            </p:tx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6">
                                            <p:txEl>
                                              <p:pRg st="0" end="0"/>
                                            </p:txEl>
                                          </p:spTgt>
                                        </p:tgtEl>
                                        <p:attrNameLst>
                                          <p:attrName>style.visibility</p:attrName>
                                        </p:attrNameLst>
                                      </p:cBhvr>
                                      <p:to>
                                        <p:strVal val="visible"/>
                                      </p:to>
                                    </p:set>
                                    <p:animEffect transition="in" filter="fade">
                                      <p:cBhvr>
                                        <p:cTn id="24" dur="500"/>
                                        <p:tgtEl>
                                          <p:spTgt spid="56">
                                            <p:txEl>
                                              <p:pRg st="0" end="0"/>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7">
                                            <p:txEl>
                                              <p:pRg st="0" end="0"/>
                                            </p:txEl>
                                          </p:spTgt>
                                        </p:tgtEl>
                                        <p:attrNameLst>
                                          <p:attrName>style.visibility</p:attrName>
                                        </p:attrNameLst>
                                      </p:cBhvr>
                                      <p:to>
                                        <p:strVal val="visible"/>
                                      </p:to>
                                    </p:set>
                                    <p:animEffect transition="in" filter="fade">
                                      <p:cBhvr>
                                        <p:cTn id="31" dur="500"/>
                                        <p:tgtEl>
                                          <p:spTgt spid="57">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500"/>
                                        <p:tgtEl>
                                          <p:spTgt spid="6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7">
                                            <p:txEl>
                                              <p:pRg st="0" end="0"/>
                                            </p:txEl>
                                          </p:spTgt>
                                        </p:tgtEl>
                                        <p:attrNameLst>
                                          <p:attrName>style.visibility</p:attrName>
                                        </p:attrNameLst>
                                      </p:cBhvr>
                                      <p:to>
                                        <p:strVal val="visible"/>
                                      </p:to>
                                    </p:set>
                                    <p:animEffect transition="in" filter="fade">
                                      <p:cBhvr>
                                        <p:cTn id="38" dur="500"/>
                                        <p:tgtEl>
                                          <p:spTgt spid="67">
                                            <p:txEl>
                                              <p:pRg st="0" end="0"/>
                                            </p:txEl>
                                          </p:spTgt>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38">
                                            <p:txEl>
                                              <p:pRg st="0" end="0"/>
                                            </p:txEl>
                                          </p:spTgt>
                                        </p:tgtEl>
                                        <p:attrNameLst>
                                          <p:attrName>style.visibility</p:attrName>
                                        </p:attrNameLst>
                                      </p:cBhvr>
                                      <p:to>
                                        <p:strVal val="visible"/>
                                      </p:to>
                                    </p:set>
                                    <p:animEffect transition="in" filter="wipe(left)">
                                      <p:cBhvr>
                                        <p:cTn id="42" dur="500"/>
                                        <p:tgtEl>
                                          <p:spTgt spid="38">
                                            <p:txEl>
                                              <p:pRg st="0" end="0"/>
                                            </p:txEl>
                                          </p:spTgt>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fade">
                                      <p:cBhvr>
                                        <p:cTn id="46" dur="500"/>
                                        <p:tgtEl>
                                          <p:spTgt spid="39">
                                            <p:txEl>
                                              <p:pRg st="0" end="0"/>
                                            </p:txEl>
                                          </p:spTgt>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7">
                                            <p:txEl>
                                              <p:pRg st="0" end="0"/>
                                            </p:txEl>
                                          </p:spTgt>
                                        </p:tgtEl>
                                        <p:attrNameLst>
                                          <p:attrName>style.visibility</p:attrName>
                                        </p:attrNameLst>
                                      </p:cBhvr>
                                      <p:to>
                                        <p:strVal val="visible"/>
                                      </p:to>
                                    </p:set>
                                    <p:animEffect transition="in" filter="fade">
                                      <p:cBhvr>
                                        <p:cTn id="50" dur="500"/>
                                        <p:tgtEl>
                                          <p:spTgt spid="7">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xEl>
                                              <p:pRg st="1" end="1"/>
                                            </p:txEl>
                                          </p:spTgt>
                                        </p:tgtEl>
                                        <p:attrNameLst>
                                          <p:attrName>style.visibility</p:attrName>
                                        </p:attrNameLst>
                                      </p:cBhvr>
                                      <p:to>
                                        <p:strVal val="visible"/>
                                      </p:to>
                                    </p:set>
                                    <p:animEffect transition="in" filter="fade">
                                      <p:cBhvr>
                                        <p:cTn id="54" dur="500"/>
                                        <p:tgtEl>
                                          <p:spTgt spid="7">
                                            <p:txEl>
                                              <p:pRg st="1" end="1"/>
                                            </p:txEl>
                                          </p:spTgt>
                                        </p:tgtEl>
                                      </p:cBhvr>
                                    </p:animEffec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40">
                                            <p:txEl>
                                              <p:pRg st="0" end="0"/>
                                            </p:txEl>
                                          </p:spTgt>
                                        </p:tgtEl>
                                        <p:attrNameLst>
                                          <p:attrName>style.visibility</p:attrName>
                                        </p:attrNameLst>
                                      </p:cBhvr>
                                      <p:to>
                                        <p:strVal val="visible"/>
                                      </p:to>
                                    </p:set>
                                    <p:animEffect transition="in" filter="wipe(left)">
                                      <p:cBhvr>
                                        <p:cTn id="58" dur="500"/>
                                        <p:tgtEl>
                                          <p:spTgt spid="40">
                                            <p:txEl>
                                              <p:pRg st="0" end="0"/>
                                            </p:txEl>
                                          </p:spTgt>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46">
                                            <p:txEl>
                                              <p:pRg st="0" end="0"/>
                                            </p:txEl>
                                          </p:spTgt>
                                        </p:tgtEl>
                                        <p:attrNameLst>
                                          <p:attrName>style.visibility</p:attrName>
                                        </p:attrNameLst>
                                      </p:cBhvr>
                                      <p:to>
                                        <p:strVal val="visible"/>
                                      </p:to>
                                    </p:set>
                                    <p:animEffect transition="in" filter="fade">
                                      <p:cBhvr>
                                        <p:cTn id="62" dur="500"/>
                                        <p:tgtEl>
                                          <p:spTgt spid="46">
                                            <p:txEl>
                                              <p:pRg st="0" end="0"/>
                                            </p:txEl>
                                          </p:spTgt>
                                        </p:tgtEl>
                                      </p:cBhvr>
                                    </p:animEffect>
                                  </p:childTnLst>
                                </p:cTn>
                              </p:par>
                            </p:childTnLst>
                          </p:cTn>
                        </p:par>
                        <p:par>
                          <p:cTn id="63" fill="hold">
                            <p:stCondLst>
                              <p:cond delay="5500"/>
                            </p:stCondLst>
                            <p:childTnLst>
                              <p:par>
                                <p:cTn id="64" presetID="22" presetClass="entr" presetSubtype="8"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ipe(left)">
                                      <p:cBhvr>
                                        <p:cTn id="66" dur="500"/>
                                        <p:tgtEl>
                                          <p:spTgt spid="2"/>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47">
                                            <p:txEl>
                                              <p:pRg st="0" end="0"/>
                                            </p:txEl>
                                          </p:spTgt>
                                        </p:tgtEl>
                                        <p:attrNameLst>
                                          <p:attrName>style.visibility</p:attrName>
                                        </p:attrNameLst>
                                      </p:cBhvr>
                                      <p:to>
                                        <p:strVal val="visible"/>
                                      </p:to>
                                    </p:set>
                                    <p:animEffect transition="in" filter="fade">
                                      <p:cBhvr>
                                        <p:cTn id="70" dur="500"/>
                                        <p:tgtEl>
                                          <p:spTgt spid="47">
                                            <p:txEl>
                                              <p:pRg st="0" end="0"/>
                                            </p:txEl>
                                          </p:spTgt>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42">
                                            <p:txEl>
                                              <p:pRg st="0" end="0"/>
                                            </p:txEl>
                                          </p:spTgt>
                                        </p:tgtEl>
                                        <p:attrNameLst>
                                          <p:attrName>style.visibility</p:attrName>
                                        </p:attrNameLst>
                                      </p:cBhvr>
                                      <p:to>
                                        <p:strVal val="visible"/>
                                      </p:to>
                                    </p:set>
                                    <p:animEffect transition="in" filter="fade">
                                      <p:cBhvr>
                                        <p:cTn id="74" dur="500"/>
                                        <p:tgtEl>
                                          <p:spTgt spid="42">
                                            <p:txEl>
                                              <p:pRg st="0" end="0"/>
                                            </p:txEl>
                                          </p:spTgt>
                                        </p:tgtEl>
                                      </p:cBhvr>
                                    </p:animEffect>
                                  </p:childTnLst>
                                </p:cTn>
                              </p:par>
                            </p:childTnLst>
                          </p:cTn>
                        </p:par>
                        <p:par>
                          <p:cTn id="75" fill="hold">
                            <p:stCondLst>
                              <p:cond delay="7000"/>
                            </p:stCondLst>
                            <p:childTnLst>
                              <p:par>
                                <p:cTn id="76" presetID="22" presetClass="entr" presetSubtype="8" fill="hold"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left)">
                                      <p:cBhvr>
                                        <p:cTn id="78" dur="500"/>
                                        <p:tgtEl>
                                          <p:spTgt spid="3"/>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48">
                                            <p:txEl>
                                              <p:pRg st="0" end="0"/>
                                            </p:txEl>
                                          </p:spTgt>
                                        </p:tgtEl>
                                        <p:attrNameLst>
                                          <p:attrName>style.visibility</p:attrName>
                                        </p:attrNameLst>
                                      </p:cBhvr>
                                      <p:to>
                                        <p:strVal val="visible"/>
                                      </p:to>
                                    </p:set>
                                    <p:animEffect transition="in" filter="fade">
                                      <p:cBhvr>
                                        <p:cTn id="82" dur="500"/>
                                        <p:tgtEl>
                                          <p:spTgt spid="48">
                                            <p:txEl>
                                              <p:pRg st="0" end="0"/>
                                            </p:txEl>
                                          </p:spTgt>
                                        </p:tgtEl>
                                      </p:cBhvr>
                                    </p:animEffect>
                                  </p:childTnLst>
                                </p:cTn>
                              </p:par>
                            </p:childTnLst>
                          </p:cTn>
                        </p:par>
                        <p:par>
                          <p:cTn id="83" fill="hold">
                            <p:stCondLst>
                              <p:cond delay="8000"/>
                            </p:stCondLst>
                            <p:childTnLst>
                              <p:par>
                                <p:cTn id="84" presetID="22" presetClass="entr" presetSubtype="8" fill="hold"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left)">
                                      <p:cBhvr>
                                        <p:cTn id="86" dur="500"/>
                                        <p:tgtEl>
                                          <p:spTgt spid="4"/>
                                        </p:tgtEl>
                                      </p:cBhvr>
                                    </p:animEffect>
                                  </p:childTnLst>
                                </p:cTn>
                              </p:par>
                            </p:childTnLst>
                          </p:cTn>
                        </p:par>
                        <p:par>
                          <p:cTn id="87" fill="hold">
                            <p:stCondLst>
                              <p:cond delay="8500"/>
                            </p:stCondLst>
                            <p:childTnLst>
                              <p:par>
                                <p:cTn id="88" presetID="10" presetClass="entr" presetSubtype="0" fill="hold" grpId="0" nodeType="afterEffect">
                                  <p:stCondLst>
                                    <p:cond delay="0"/>
                                  </p:stCondLst>
                                  <p:childTnLst>
                                    <p:set>
                                      <p:cBhvr>
                                        <p:cTn id="89" dur="1" fill="hold">
                                          <p:stCondLst>
                                            <p:cond delay="0"/>
                                          </p:stCondLst>
                                        </p:cTn>
                                        <p:tgtEl>
                                          <p:spTgt spid="50">
                                            <p:txEl>
                                              <p:pRg st="0" end="0"/>
                                            </p:txEl>
                                          </p:spTgt>
                                        </p:tgtEl>
                                        <p:attrNameLst>
                                          <p:attrName>style.visibility</p:attrName>
                                        </p:attrNameLst>
                                      </p:cBhvr>
                                      <p:to>
                                        <p:strVal val="visible"/>
                                      </p:to>
                                    </p:set>
                                    <p:animEffect transition="in" filter="fade">
                                      <p:cBhvr>
                                        <p:cTn id="90" dur="500"/>
                                        <p:tgtEl>
                                          <p:spTgt spid="50">
                                            <p:txEl>
                                              <p:pRg st="0" end="0"/>
                                            </p:txEl>
                                          </p:spTgt>
                                        </p:tgtEl>
                                      </p:cBhvr>
                                    </p:animEffect>
                                  </p:childTnLst>
                                </p:cTn>
                              </p:par>
                            </p:childTnLst>
                          </p:cTn>
                        </p:par>
                        <p:par>
                          <p:cTn id="91" fill="hold">
                            <p:stCondLst>
                              <p:cond delay="9000"/>
                            </p:stCondLst>
                            <p:childTnLst>
                              <p:par>
                                <p:cTn id="92" presetID="10" presetClass="entr" presetSubtype="0" fill="hold" grpId="0" nodeType="afterEffect">
                                  <p:stCondLst>
                                    <p:cond delay="0"/>
                                  </p:stCondLst>
                                  <p:childTnLst>
                                    <p:set>
                                      <p:cBhvr>
                                        <p:cTn id="93" dur="1" fill="hold">
                                          <p:stCondLst>
                                            <p:cond delay="0"/>
                                          </p:stCondLst>
                                        </p:cTn>
                                        <p:tgtEl>
                                          <p:spTgt spid="51">
                                            <p:txEl>
                                              <p:pRg st="0" end="0"/>
                                            </p:txEl>
                                          </p:spTgt>
                                        </p:tgtEl>
                                        <p:attrNameLst>
                                          <p:attrName>style.visibility</p:attrName>
                                        </p:attrNameLst>
                                      </p:cBhvr>
                                      <p:to>
                                        <p:strVal val="visible"/>
                                      </p:to>
                                    </p:set>
                                    <p:animEffect transition="in" filter="fade">
                                      <p:cBhvr>
                                        <p:cTn id="94" dur="500"/>
                                        <p:tgtEl>
                                          <p:spTgt spid="51">
                                            <p:txEl>
                                              <p:pRg st="0" end="0"/>
                                            </p:txEl>
                                          </p:spTgt>
                                        </p:tgtEl>
                                      </p:cBhvr>
                                    </p:animEffect>
                                  </p:childTnLst>
                                </p:cTn>
                              </p:par>
                            </p:childTnLst>
                          </p:cTn>
                        </p:par>
                        <p:par>
                          <p:cTn id="95" fill="hold">
                            <p:stCondLst>
                              <p:cond delay="95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childTnLst>
                          </p:cTn>
                        </p:par>
                        <p:par>
                          <p:cTn id="99" fill="hold">
                            <p:stCondLst>
                              <p:cond delay="10000"/>
                            </p:stCondLst>
                            <p:childTnLst>
                              <p:par>
                                <p:cTn id="100" presetID="10" presetClass="entr" presetSubtype="0" fill="hold" grpId="0" nodeType="afterEffect">
                                  <p:stCondLst>
                                    <p:cond delay="0"/>
                                  </p:stCondLst>
                                  <p:childTnLst>
                                    <p:set>
                                      <p:cBhvr>
                                        <p:cTn id="101" dur="1" fill="hold">
                                          <p:stCondLst>
                                            <p:cond delay="0"/>
                                          </p:stCondLst>
                                        </p:cTn>
                                        <p:tgtEl>
                                          <p:spTgt spid="52">
                                            <p:txEl>
                                              <p:pRg st="0" end="0"/>
                                            </p:txEl>
                                          </p:spTgt>
                                        </p:tgtEl>
                                        <p:attrNameLst>
                                          <p:attrName>style.visibility</p:attrName>
                                        </p:attrNameLst>
                                      </p:cBhvr>
                                      <p:to>
                                        <p:strVal val="visible"/>
                                      </p:to>
                                    </p:set>
                                    <p:animEffect transition="in" filter="fade">
                                      <p:cBhvr>
                                        <p:cTn id="102" dur="500"/>
                                        <p:tgtEl>
                                          <p:spTgt spid="52">
                                            <p:txEl>
                                              <p:pRg st="0" end="0"/>
                                            </p:txEl>
                                          </p:spTgt>
                                        </p:tgtEl>
                                      </p:cBhvr>
                                    </p:animEffect>
                                  </p:childTnLst>
                                </p:cTn>
                              </p:par>
                            </p:childTnLst>
                          </p:cTn>
                        </p:par>
                        <p:par>
                          <p:cTn id="103" fill="hold">
                            <p:stCondLst>
                              <p:cond delay="10500"/>
                            </p:stCondLst>
                            <p:childTnLst>
                              <p:par>
                                <p:cTn id="104" presetID="10" presetClass="entr" presetSubtype="0" fill="hold" grpId="0" nodeType="afterEffect">
                                  <p:stCondLst>
                                    <p:cond delay="0"/>
                                  </p:stCondLst>
                                  <p:childTnLst>
                                    <p:set>
                                      <p:cBhvr>
                                        <p:cTn id="105" dur="1" fill="hold">
                                          <p:stCondLst>
                                            <p:cond delay="0"/>
                                          </p:stCondLst>
                                        </p:cTn>
                                        <p:tgtEl>
                                          <p:spTgt spid="123">
                                            <p:txEl>
                                              <p:pRg st="0" end="0"/>
                                            </p:txEl>
                                          </p:spTgt>
                                        </p:tgtEl>
                                        <p:attrNameLst>
                                          <p:attrName>style.visibility</p:attrName>
                                        </p:attrNameLst>
                                      </p:cBhvr>
                                      <p:to>
                                        <p:strVal val="visible"/>
                                      </p:to>
                                    </p:set>
                                    <p:animEffect transition="in" filter="fade">
                                      <p:cBhvr>
                                        <p:cTn id="106" dur="500"/>
                                        <p:tgtEl>
                                          <p:spTgt spid="123">
                                            <p:txEl>
                                              <p:pRg st="0" end="0"/>
                                            </p:txEl>
                                          </p:spTgt>
                                        </p:tgtEl>
                                      </p:cBhvr>
                                    </p:animEffect>
                                  </p:childTnLst>
                                </p:cTn>
                              </p:par>
                            </p:childTnLst>
                          </p:cTn>
                        </p:par>
                        <p:par>
                          <p:cTn id="107" fill="hold">
                            <p:stCondLst>
                              <p:cond delay="11000"/>
                            </p:stCondLst>
                            <p:childTnLst>
                              <p:par>
                                <p:cTn id="108" presetID="10" presetClass="entr" presetSubtype="0" fill="hold" grpId="0" nodeType="afterEffect">
                                  <p:stCondLst>
                                    <p:cond delay="0"/>
                                  </p:stCondLst>
                                  <p:childTnLst>
                                    <p:set>
                                      <p:cBhvr>
                                        <p:cTn id="109" dur="1" fill="hold">
                                          <p:stCondLst>
                                            <p:cond delay="0"/>
                                          </p:stCondLst>
                                        </p:cTn>
                                        <p:tgtEl>
                                          <p:spTgt spid="124">
                                            <p:txEl>
                                              <p:pRg st="0" end="0"/>
                                            </p:txEl>
                                          </p:spTgt>
                                        </p:tgtEl>
                                        <p:attrNameLst>
                                          <p:attrName>style.visibility</p:attrName>
                                        </p:attrNameLst>
                                      </p:cBhvr>
                                      <p:to>
                                        <p:strVal val="visible"/>
                                      </p:to>
                                    </p:set>
                                    <p:animEffect transition="in" filter="fade">
                                      <p:cBhvr>
                                        <p:cTn id="110" dur="500"/>
                                        <p:tgtEl>
                                          <p:spTgt spid="1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8" grpId="0"/>
      <p:bldP spid="42" grpId="0" build="p"/>
      <p:bldP spid="40" grpId="0" build="p"/>
      <p:bldP spid="39" grpId="0" build="p"/>
      <p:bldP spid="38" grpId="0" build="p"/>
      <p:bldP spid="7" grpId="0" build="p"/>
      <p:bldP spid="46" grpId="0" build="p"/>
      <p:bldP spid="47" grpId="0" build="p"/>
      <p:bldP spid="48" grpId="0" build="p"/>
      <p:bldP spid="67" grpId="0" build="p"/>
      <p:bldP spid="57" grpId="0" build="p"/>
      <p:bldP spid="56" grpId="0" build="p"/>
      <p:bldP spid="53" grpId="0" build="p"/>
      <p:bldP spid="52" grpId="0" build="p"/>
      <p:bldP spid="51" grpId="0" build="p"/>
      <p:bldP spid="50" grpId="0" build="p"/>
      <p:bldP spid="59" grpId="0" animBg="1"/>
      <p:bldP spid="60" grpId="0" animBg="1"/>
      <p:bldP spid="61" grpId="0" animBg="1"/>
      <p:bldP spid="62" grpId="0" animBg="1"/>
      <p:bldP spid="123" grpId="0" build="p"/>
      <p:bldP spid="1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AutoShape 1"/>
          <p:cNvSpPr>
            <a:spLocks/>
          </p:cNvSpPr>
          <p:nvPr/>
        </p:nvSpPr>
        <p:spPr bwMode="auto">
          <a:xfrm>
            <a:off x="2238448" y="2463813"/>
            <a:ext cx="374681" cy="368697"/>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accent1"/>
          </a:solidFill>
          <a:ln>
            <a:noFill/>
          </a:ln>
          <a:extLst/>
        </p:spPr>
        <p:txBody>
          <a:bodyPr lIns="0" tIns="0" rIns="0" bIns="0"/>
          <a:lstStyle/>
          <a:p>
            <a:endParaRPr lang="en-US" sz="3599"/>
          </a:p>
        </p:txBody>
      </p:sp>
      <p:sp>
        <p:nvSpPr>
          <p:cNvPr id="49" name="AutoShape 5"/>
          <p:cNvSpPr>
            <a:spLocks/>
          </p:cNvSpPr>
          <p:nvPr/>
        </p:nvSpPr>
        <p:spPr bwMode="auto">
          <a:xfrm>
            <a:off x="4679435" y="2455072"/>
            <a:ext cx="374681" cy="394125"/>
          </a:xfrm>
          <a:custGeom>
            <a:avLst/>
            <a:gdLst>
              <a:gd name="T0" fmla="*/ 11727 w 21338"/>
              <a:gd name="T1" fmla="*/ 7308 h 21600"/>
              <a:gd name="T2" fmla="*/ 7039 w 21338"/>
              <a:gd name="T3" fmla="*/ 9744 h 21600"/>
              <a:gd name="T4" fmla="*/ 9551 w 21338"/>
              <a:gd name="T5" fmla="*/ 14292 h 21600"/>
              <a:gd name="T6" fmla="*/ 14239 w 21338"/>
              <a:gd name="T7" fmla="*/ 11856 h 21600"/>
              <a:gd name="T8" fmla="*/ 11727 w 21338"/>
              <a:gd name="T9" fmla="*/ 7308 h 21600"/>
              <a:gd name="T10" fmla="*/ 12397 w 21338"/>
              <a:gd name="T11" fmla="*/ 11368 h 21600"/>
              <a:gd name="T12" fmla="*/ 10053 w 21338"/>
              <a:gd name="T13" fmla="*/ 12505 h 21600"/>
              <a:gd name="T14" fmla="*/ 8881 w 21338"/>
              <a:gd name="T15" fmla="*/ 10232 h 21600"/>
              <a:gd name="T16" fmla="*/ 11225 w 21338"/>
              <a:gd name="T17" fmla="*/ 9095 h 21600"/>
              <a:gd name="T18" fmla="*/ 12397 w 21338"/>
              <a:gd name="T19" fmla="*/ 11368 h 21600"/>
              <a:gd name="T20" fmla="*/ 20937 w 21338"/>
              <a:gd name="T21" fmla="*/ 13155 h 21600"/>
              <a:gd name="T22" fmla="*/ 18760 w 21338"/>
              <a:gd name="T23" fmla="*/ 12018 h 21600"/>
              <a:gd name="T24" fmla="*/ 18760 w 21338"/>
              <a:gd name="T25" fmla="*/ 9420 h 21600"/>
              <a:gd name="T26" fmla="*/ 20769 w 21338"/>
              <a:gd name="T27" fmla="*/ 8120 h 21600"/>
              <a:gd name="T28" fmla="*/ 21104 w 21338"/>
              <a:gd name="T29" fmla="*/ 6983 h 21600"/>
              <a:gd name="T30" fmla="*/ 18927 w 21338"/>
              <a:gd name="T31" fmla="*/ 3411 h 21600"/>
              <a:gd name="T32" fmla="*/ 17755 w 21338"/>
              <a:gd name="T33" fmla="*/ 3086 h 21600"/>
              <a:gd name="T34" fmla="*/ 15746 w 21338"/>
              <a:gd name="T35" fmla="*/ 4385 h 21600"/>
              <a:gd name="T36" fmla="*/ 13569 w 21338"/>
              <a:gd name="T37" fmla="*/ 3248 h 21600"/>
              <a:gd name="T38" fmla="*/ 13569 w 21338"/>
              <a:gd name="T39" fmla="*/ 812 h 21600"/>
              <a:gd name="T40" fmla="*/ 12732 w 21338"/>
              <a:gd name="T41" fmla="*/ 0 h 21600"/>
              <a:gd name="T42" fmla="*/ 8546 w 21338"/>
              <a:gd name="T43" fmla="*/ 0 h 21600"/>
              <a:gd name="T44" fmla="*/ 7876 w 21338"/>
              <a:gd name="T45" fmla="*/ 325 h 21600"/>
              <a:gd name="T46" fmla="*/ 7541 w 21338"/>
              <a:gd name="T47" fmla="*/ 974 h 21600"/>
              <a:gd name="T48" fmla="*/ 7541 w 21338"/>
              <a:gd name="T49" fmla="*/ 3248 h 21600"/>
              <a:gd name="T50" fmla="*/ 5532 w 21338"/>
              <a:gd name="T51" fmla="*/ 4385 h 21600"/>
              <a:gd name="T52" fmla="*/ 3355 w 21338"/>
              <a:gd name="T53" fmla="*/ 3248 h 21600"/>
              <a:gd name="T54" fmla="*/ 2686 w 21338"/>
              <a:gd name="T55" fmla="*/ 3248 h 21600"/>
              <a:gd name="T56" fmla="*/ 2183 w 21338"/>
              <a:gd name="T57" fmla="*/ 3735 h 21600"/>
              <a:gd name="T58" fmla="*/ 6 w 21338"/>
              <a:gd name="T59" fmla="*/ 7308 h 21600"/>
              <a:gd name="T60" fmla="*/ 6 w 21338"/>
              <a:gd name="T61" fmla="*/ 7958 h 21600"/>
              <a:gd name="T62" fmla="*/ 509 w 21338"/>
              <a:gd name="T63" fmla="*/ 8445 h 21600"/>
              <a:gd name="T64" fmla="*/ 2518 w 21338"/>
              <a:gd name="T65" fmla="*/ 9582 h 21600"/>
              <a:gd name="T66" fmla="*/ 2518 w 21338"/>
              <a:gd name="T67" fmla="*/ 12018 h 21600"/>
              <a:gd name="T68" fmla="*/ 509 w 21338"/>
              <a:gd name="T69" fmla="*/ 13155 h 21600"/>
              <a:gd name="T70" fmla="*/ 174 w 21338"/>
              <a:gd name="T71" fmla="*/ 14454 h 21600"/>
              <a:gd name="T72" fmla="*/ 2183 w 21338"/>
              <a:gd name="T73" fmla="*/ 18027 h 21600"/>
              <a:gd name="T74" fmla="*/ 3523 w 21338"/>
              <a:gd name="T75" fmla="*/ 18352 h 21600"/>
              <a:gd name="T76" fmla="*/ 5532 w 21338"/>
              <a:gd name="T77" fmla="*/ 17215 h 21600"/>
              <a:gd name="T78" fmla="*/ 7709 w 21338"/>
              <a:gd name="T79" fmla="*/ 18352 h 21600"/>
              <a:gd name="T80" fmla="*/ 7709 w 21338"/>
              <a:gd name="T81" fmla="*/ 20788 h 21600"/>
              <a:gd name="T82" fmla="*/ 8044 w 21338"/>
              <a:gd name="T83" fmla="*/ 21438 h 21600"/>
              <a:gd name="T84" fmla="*/ 8713 w 21338"/>
              <a:gd name="T85" fmla="*/ 21600 h 21600"/>
              <a:gd name="T86" fmla="*/ 12899 w 21338"/>
              <a:gd name="T87" fmla="*/ 21600 h 21600"/>
              <a:gd name="T88" fmla="*/ 13737 w 21338"/>
              <a:gd name="T89" fmla="*/ 20626 h 21600"/>
              <a:gd name="T90" fmla="*/ 13737 w 21338"/>
              <a:gd name="T91" fmla="*/ 18352 h 21600"/>
              <a:gd name="T92" fmla="*/ 15913 w 21338"/>
              <a:gd name="T93" fmla="*/ 17053 h 21600"/>
              <a:gd name="T94" fmla="*/ 17923 w 21338"/>
              <a:gd name="T95" fmla="*/ 18189 h 21600"/>
              <a:gd name="T96" fmla="*/ 18592 w 21338"/>
              <a:gd name="T97" fmla="*/ 18352 h 21600"/>
              <a:gd name="T98" fmla="*/ 19262 w 21338"/>
              <a:gd name="T99" fmla="*/ 17865 h 21600"/>
              <a:gd name="T100" fmla="*/ 21272 w 21338"/>
              <a:gd name="T101" fmla="*/ 14292 h 21600"/>
              <a:gd name="T102" fmla="*/ 20937 w 21338"/>
              <a:gd name="T103" fmla="*/ 13155 h 21600"/>
              <a:gd name="T104" fmla="*/ 15579 w 21338"/>
              <a:gd name="T105" fmla="*/ 12343 h 21600"/>
              <a:gd name="T106" fmla="*/ 9048 w 21338"/>
              <a:gd name="T107" fmla="*/ 15591 h 21600"/>
              <a:gd name="T108" fmla="*/ 5699 w 21338"/>
              <a:gd name="T109" fmla="*/ 9257 h 21600"/>
              <a:gd name="T110" fmla="*/ 12230 w 21338"/>
              <a:gd name="T111" fmla="*/ 6009 h 21600"/>
              <a:gd name="T112" fmla="*/ 15579 w 21338"/>
              <a:gd name="T113" fmla="*/ 12343 h 21600"/>
              <a:gd name="T114" fmla="*/ 15579 w 21338"/>
              <a:gd name="T115" fmla="*/ 1234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38" h="21600">
                <a:moveTo>
                  <a:pt x="11727" y="7308"/>
                </a:moveTo>
                <a:cubicBezTo>
                  <a:pt x="9718" y="6659"/>
                  <a:pt x="7709" y="7795"/>
                  <a:pt x="7039" y="9744"/>
                </a:cubicBezTo>
                <a:cubicBezTo>
                  <a:pt x="6537" y="11693"/>
                  <a:pt x="7541" y="13642"/>
                  <a:pt x="9551" y="14292"/>
                </a:cubicBezTo>
                <a:cubicBezTo>
                  <a:pt x="11560" y="14941"/>
                  <a:pt x="13569" y="13805"/>
                  <a:pt x="14239" y="11856"/>
                </a:cubicBezTo>
                <a:cubicBezTo>
                  <a:pt x="14909" y="9907"/>
                  <a:pt x="13737" y="7958"/>
                  <a:pt x="11727" y="7308"/>
                </a:cubicBezTo>
                <a:close/>
                <a:moveTo>
                  <a:pt x="12397" y="11368"/>
                </a:moveTo>
                <a:cubicBezTo>
                  <a:pt x="12062" y="12343"/>
                  <a:pt x="11058" y="12830"/>
                  <a:pt x="10053" y="12505"/>
                </a:cubicBezTo>
                <a:cubicBezTo>
                  <a:pt x="9048" y="12180"/>
                  <a:pt x="8546" y="11206"/>
                  <a:pt x="8881" y="10232"/>
                </a:cubicBezTo>
                <a:cubicBezTo>
                  <a:pt x="9216" y="9257"/>
                  <a:pt x="10220" y="8770"/>
                  <a:pt x="11225" y="9095"/>
                </a:cubicBezTo>
                <a:cubicBezTo>
                  <a:pt x="12230" y="9420"/>
                  <a:pt x="12732" y="10394"/>
                  <a:pt x="12397" y="11368"/>
                </a:cubicBezTo>
                <a:close/>
                <a:moveTo>
                  <a:pt x="20937" y="13155"/>
                </a:moveTo>
                <a:cubicBezTo>
                  <a:pt x="18760" y="12018"/>
                  <a:pt x="18760" y="12018"/>
                  <a:pt x="18760" y="12018"/>
                </a:cubicBezTo>
                <a:cubicBezTo>
                  <a:pt x="18760" y="9420"/>
                  <a:pt x="18760" y="9420"/>
                  <a:pt x="18760" y="9420"/>
                </a:cubicBezTo>
                <a:cubicBezTo>
                  <a:pt x="20769" y="8120"/>
                  <a:pt x="20769" y="8120"/>
                  <a:pt x="20769" y="8120"/>
                </a:cubicBezTo>
                <a:cubicBezTo>
                  <a:pt x="21272" y="7958"/>
                  <a:pt x="21439" y="7308"/>
                  <a:pt x="21104" y="6983"/>
                </a:cubicBezTo>
                <a:cubicBezTo>
                  <a:pt x="18927" y="3411"/>
                  <a:pt x="18927" y="3411"/>
                  <a:pt x="18927" y="3411"/>
                </a:cubicBezTo>
                <a:cubicBezTo>
                  <a:pt x="18592" y="3086"/>
                  <a:pt x="18090" y="2923"/>
                  <a:pt x="17755" y="3086"/>
                </a:cubicBezTo>
                <a:cubicBezTo>
                  <a:pt x="15746" y="4385"/>
                  <a:pt x="15746" y="4385"/>
                  <a:pt x="15746" y="4385"/>
                </a:cubicBezTo>
                <a:cubicBezTo>
                  <a:pt x="13569" y="3248"/>
                  <a:pt x="13569" y="3248"/>
                  <a:pt x="13569" y="3248"/>
                </a:cubicBezTo>
                <a:cubicBezTo>
                  <a:pt x="13569" y="812"/>
                  <a:pt x="13569" y="812"/>
                  <a:pt x="13569" y="812"/>
                </a:cubicBezTo>
                <a:cubicBezTo>
                  <a:pt x="13569" y="325"/>
                  <a:pt x="13234" y="0"/>
                  <a:pt x="12732" y="0"/>
                </a:cubicBezTo>
                <a:cubicBezTo>
                  <a:pt x="8546" y="0"/>
                  <a:pt x="8546" y="0"/>
                  <a:pt x="8546" y="0"/>
                </a:cubicBezTo>
                <a:cubicBezTo>
                  <a:pt x="8211" y="0"/>
                  <a:pt x="8044" y="162"/>
                  <a:pt x="7876" y="325"/>
                </a:cubicBezTo>
                <a:cubicBezTo>
                  <a:pt x="7709" y="487"/>
                  <a:pt x="7541" y="650"/>
                  <a:pt x="7541" y="974"/>
                </a:cubicBezTo>
                <a:cubicBezTo>
                  <a:pt x="7541" y="3248"/>
                  <a:pt x="7541" y="3248"/>
                  <a:pt x="7541" y="3248"/>
                </a:cubicBezTo>
                <a:cubicBezTo>
                  <a:pt x="5532" y="4385"/>
                  <a:pt x="5532" y="4385"/>
                  <a:pt x="5532" y="4385"/>
                </a:cubicBezTo>
                <a:cubicBezTo>
                  <a:pt x="3355" y="3248"/>
                  <a:pt x="3355" y="3248"/>
                  <a:pt x="3355" y="3248"/>
                </a:cubicBezTo>
                <a:cubicBezTo>
                  <a:pt x="3188" y="3248"/>
                  <a:pt x="3020" y="3248"/>
                  <a:pt x="2686" y="3248"/>
                </a:cubicBezTo>
                <a:cubicBezTo>
                  <a:pt x="2518" y="3248"/>
                  <a:pt x="2351" y="3411"/>
                  <a:pt x="2183" y="3735"/>
                </a:cubicBezTo>
                <a:cubicBezTo>
                  <a:pt x="6" y="7308"/>
                  <a:pt x="6" y="7308"/>
                  <a:pt x="6" y="7308"/>
                </a:cubicBezTo>
                <a:cubicBezTo>
                  <a:pt x="6" y="7471"/>
                  <a:pt x="6" y="7633"/>
                  <a:pt x="6" y="7958"/>
                </a:cubicBezTo>
                <a:cubicBezTo>
                  <a:pt x="6" y="8120"/>
                  <a:pt x="174" y="8283"/>
                  <a:pt x="509" y="8445"/>
                </a:cubicBezTo>
                <a:cubicBezTo>
                  <a:pt x="2518" y="9582"/>
                  <a:pt x="2518" y="9582"/>
                  <a:pt x="2518" y="9582"/>
                </a:cubicBezTo>
                <a:cubicBezTo>
                  <a:pt x="2518" y="12018"/>
                  <a:pt x="2518" y="12018"/>
                  <a:pt x="2518" y="12018"/>
                </a:cubicBezTo>
                <a:cubicBezTo>
                  <a:pt x="509" y="13155"/>
                  <a:pt x="509" y="13155"/>
                  <a:pt x="509" y="13155"/>
                </a:cubicBezTo>
                <a:cubicBezTo>
                  <a:pt x="6" y="13480"/>
                  <a:pt x="-161" y="13967"/>
                  <a:pt x="174" y="14454"/>
                </a:cubicBezTo>
                <a:cubicBezTo>
                  <a:pt x="2183" y="18027"/>
                  <a:pt x="2183" y="18027"/>
                  <a:pt x="2183" y="18027"/>
                </a:cubicBezTo>
                <a:cubicBezTo>
                  <a:pt x="2518" y="18514"/>
                  <a:pt x="3020" y="18514"/>
                  <a:pt x="3523" y="18352"/>
                </a:cubicBezTo>
                <a:cubicBezTo>
                  <a:pt x="5532" y="17215"/>
                  <a:pt x="5532" y="17215"/>
                  <a:pt x="5532" y="17215"/>
                </a:cubicBezTo>
                <a:cubicBezTo>
                  <a:pt x="7709" y="18352"/>
                  <a:pt x="7709" y="18352"/>
                  <a:pt x="7709" y="18352"/>
                </a:cubicBezTo>
                <a:cubicBezTo>
                  <a:pt x="7709" y="20788"/>
                  <a:pt x="7709" y="20788"/>
                  <a:pt x="7709" y="20788"/>
                </a:cubicBezTo>
                <a:cubicBezTo>
                  <a:pt x="7709" y="20950"/>
                  <a:pt x="7876" y="21275"/>
                  <a:pt x="8044" y="21438"/>
                </a:cubicBezTo>
                <a:cubicBezTo>
                  <a:pt x="8211" y="21600"/>
                  <a:pt x="8379" y="21600"/>
                  <a:pt x="8713" y="21600"/>
                </a:cubicBezTo>
                <a:cubicBezTo>
                  <a:pt x="12899" y="21600"/>
                  <a:pt x="12899" y="21600"/>
                  <a:pt x="12899" y="21600"/>
                </a:cubicBezTo>
                <a:cubicBezTo>
                  <a:pt x="13402" y="21600"/>
                  <a:pt x="13737" y="21113"/>
                  <a:pt x="13737" y="20626"/>
                </a:cubicBezTo>
                <a:cubicBezTo>
                  <a:pt x="13737" y="18352"/>
                  <a:pt x="13737" y="18352"/>
                  <a:pt x="13737" y="18352"/>
                </a:cubicBezTo>
                <a:cubicBezTo>
                  <a:pt x="15913" y="17053"/>
                  <a:pt x="15913" y="17053"/>
                  <a:pt x="15913" y="17053"/>
                </a:cubicBezTo>
                <a:cubicBezTo>
                  <a:pt x="17923" y="18189"/>
                  <a:pt x="17923" y="18189"/>
                  <a:pt x="17923" y="18189"/>
                </a:cubicBezTo>
                <a:cubicBezTo>
                  <a:pt x="18090" y="18352"/>
                  <a:pt x="18425" y="18352"/>
                  <a:pt x="18592" y="18352"/>
                </a:cubicBezTo>
                <a:cubicBezTo>
                  <a:pt x="18927" y="18189"/>
                  <a:pt x="19095" y="18027"/>
                  <a:pt x="19262" y="17865"/>
                </a:cubicBezTo>
                <a:cubicBezTo>
                  <a:pt x="21272" y="14292"/>
                  <a:pt x="21272" y="14292"/>
                  <a:pt x="21272" y="14292"/>
                </a:cubicBezTo>
                <a:cubicBezTo>
                  <a:pt x="21439" y="13805"/>
                  <a:pt x="21272" y="13317"/>
                  <a:pt x="20937" y="13155"/>
                </a:cubicBezTo>
                <a:close/>
                <a:moveTo>
                  <a:pt x="15579" y="12343"/>
                </a:moveTo>
                <a:cubicBezTo>
                  <a:pt x="14741" y="14941"/>
                  <a:pt x="11895" y="16403"/>
                  <a:pt x="9048" y="15591"/>
                </a:cubicBezTo>
                <a:cubicBezTo>
                  <a:pt x="6369" y="14779"/>
                  <a:pt x="4862" y="12018"/>
                  <a:pt x="5699" y="9257"/>
                </a:cubicBezTo>
                <a:cubicBezTo>
                  <a:pt x="6537" y="6659"/>
                  <a:pt x="9551" y="5197"/>
                  <a:pt x="12230" y="6009"/>
                </a:cubicBezTo>
                <a:cubicBezTo>
                  <a:pt x="14909" y="6821"/>
                  <a:pt x="16416" y="9582"/>
                  <a:pt x="15579" y="12343"/>
                </a:cubicBezTo>
                <a:close/>
                <a:moveTo>
                  <a:pt x="15579" y="12343"/>
                </a:moveTo>
              </a:path>
            </a:pathLst>
          </a:custGeom>
          <a:solidFill>
            <a:schemeClr val="accent1"/>
          </a:solidFill>
          <a:ln>
            <a:noFill/>
          </a:ln>
          <a:extLst/>
        </p:spPr>
        <p:txBody>
          <a:bodyPr lIns="0" tIns="0" rIns="0" bIns="0"/>
          <a:lstStyle/>
          <a:p>
            <a:endParaRPr lang="en-US" sz="3599"/>
          </a:p>
        </p:txBody>
      </p:sp>
      <p:sp>
        <p:nvSpPr>
          <p:cNvPr id="50" name="AutoShape 8"/>
          <p:cNvSpPr>
            <a:spLocks/>
          </p:cNvSpPr>
          <p:nvPr/>
        </p:nvSpPr>
        <p:spPr bwMode="auto">
          <a:xfrm>
            <a:off x="7134714" y="2462224"/>
            <a:ext cx="336579" cy="299097"/>
          </a:xfrm>
          <a:custGeom>
            <a:avLst/>
            <a:gdLst>
              <a:gd name="T0" fmla="*/ 8071 w 21600"/>
              <a:gd name="T1" fmla="*/ 8035 h 21600"/>
              <a:gd name="T2" fmla="*/ 11327 w 21600"/>
              <a:gd name="T3" fmla="*/ 9235 h 21600"/>
              <a:gd name="T4" fmla="*/ 14583 w 21600"/>
              <a:gd name="T5" fmla="*/ 4904 h 21600"/>
              <a:gd name="T6" fmla="*/ 15088 w 21600"/>
              <a:gd name="T7" fmla="*/ 4330 h 21600"/>
              <a:gd name="T8" fmla="*/ 17289 w 21600"/>
              <a:gd name="T9" fmla="*/ 6157 h 21600"/>
              <a:gd name="T10" fmla="*/ 17289 w 21600"/>
              <a:gd name="T11" fmla="*/ 3078 h 21600"/>
              <a:gd name="T12" fmla="*/ 17289 w 21600"/>
              <a:gd name="T13" fmla="*/ 0 h 21600"/>
              <a:gd name="T14" fmla="*/ 14583 w 21600"/>
              <a:gd name="T15" fmla="*/ 626 h 21600"/>
              <a:gd name="T16" fmla="*/ 11878 w 21600"/>
              <a:gd name="T17" fmla="*/ 1200 h 21600"/>
              <a:gd name="T18" fmla="*/ 14033 w 21600"/>
              <a:gd name="T19" fmla="*/ 3704 h 21600"/>
              <a:gd name="T20" fmla="*/ 10777 w 21600"/>
              <a:gd name="T21" fmla="*/ 7409 h 21600"/>
              <a:gd name="T22" fmla="*/ 7567 w 21600"/>
              <a:gd name="T23" fmla="*/ 6157 h 21600"/>
              <a:gd name="T24" fmla="*/ 5411 w 21600"/>
              <a:gd name="T25" fmla="*/ 10487 h 21600"/>
              <a:gd name="T26" fmla="*/ 2155 w 21600"/>
              <a:gd name="T27" fmla="*/ 9235 h 21600"/>
              <a:gd name="T28" fmla="*/ 550 w 21600"/>
              <a:gd name="T29" fmla="*/ 14817 h 21600"/>
              <a:gd name="T30" fmla="*/ 0 w 21600"/>
              <a:gd name="T31" fmla="*/ 16017 h 21600"/>
              <a:gd name="T32" fmla="*/ 1055 w 21600"/>
              <a:gd name="T33" fmla="*/ 16643 h 21600"/>
              <a:gd name="T34" fmla="*/ 2706 w 21600"/>
              <a:gd name="T35" fmla="*/ 11113 h 21600"/>
              <a:gd name="T36" fmla="*/ 5916 w 21600"/>
              <a:gd name="T37" fmla="*/ 12313 h 21600"/>
              <a:gd name="T38" fmla="*/ 8071 w 21600"/>
              <a:gd name="T39" fmla="*/ 8035 h 21600"/>
              <a:gd name="T40" fmla="*/ 6466 w 21600"/>
              <a:gd name="T41" fmla="*/ 21600 h 21600"/>
              <a:gd name="T42" fmla="*/ 6466 w 21600"/>
              <a:gd name="T43" fmla="*/ 16643 h 21600"/>
              <a:gd name="T44" fmla="*/ 3761 w 21600"/>
              <a:gd name="T45" fmla="*/ 16643 h 21600"/>
              <a:gd name="T46" fmla="*/ 3761 w 21600"/>
              <a:gd name="T47" fmla="*/ 21600 h 21600"/>
              <a:gd name="T48" fmla="*/ 6466 w 21600"/>
              <a:gd name="T49" fmla="*/ 21600 h 21600"/>
              <a:gd name="T50" fmla="*/ 10227 w 21600"/>
              <a:gd name="T51" fmla="*/ 21600 h 21600"/>
              <a:gd name="T52" fmla="*/ 7567 w 21600"/>
              <a:gd name="T53" fmla="*/ 21600 h 21600"/>
              <a:gd name="T54" fmla="*/ 7567 w 21600"/>
              <a:gd name="T55" fmla="*/ 14817 h 21600"/>
              <a:gd name="T56" fmla="*/ 10227 w 21600"/>
              <a:gd name="T57" fmla="*/ 14817 h 21600"/>
              <a:gd name="T58" fmla="*/ 10227 w 21600"/>
              <a:gd name="T59" fmla="*/ 21600 h 21600"/>
              <a:gd name="T60" fmla="*/ 14033 w 21600"/>
              <a:gd name="T61" fmla="*/ 21600 h 21600"/>
              <a:gd name="T62" fmla="*/ 11327 w 21600"/>
              <a:gd name="T63" fmla="*/ 21600 h 21600"/>
              <a:gd name="T64" fmla="*/ 11327 w 21600"/>
              <a:gd name="T65" fmla="*/ 12313 h 21600"/>
              <a:gd name="T66" fmla="*/ 14033 w 21600"/>
              <a:gd name="T67" fmla="*/ 12313 h 21600"/>
              <a:gd name="T68" fmla="*/ 14033 w 21600"/>
              <a:gd name="T69" fmla="*/ 21600 h 21600"/>
              <a:gd name="T70" fmla="*/ 17794 w 21600"/>
              <a:gd name="T71" fmla="*/ 21600 h 21600"/>
              <a:gd name="T72" fmla="*/ 15088 w 21600"/>
              <a:gd name="T73" fmla="*/ 21600 h 21600"/>
              <a:gd name="T74" fmla="*/ 15088 w 21600"/>
              <a:gd name="T75" fmla="*/ 9861 h 21600"/>
              <a:gd name="T76" fmla="*/ 17794 w 21600"/>
              <a:gd name="T77" fmla="*/ 9861 h 21600"/>
              <a:gd name="T78" fmla="*/ 17794 w 21600"/>
              <a:gd name="T79" fmla="*/ 21600 h 21600"/>
              <a:gd name="T80" fmla="*/ 18894 w 21600"/>
              <a:gd name="T81" fmla="*/ 6783 h 21600"/>
              <a:gd name="T82" fmla="*/ 18894 w 21600"/>
              <a:gd name="T83" fmla="*/ 21600 h 21600"/>
              <a:gd name="T84" fmla="*/ 21600 w 21600"/>
              <a:gd name="T85" fmla="*/ 21600 h 21600"/>
              <a:gd name="T86" fmla="*/ 21600 w 21600"/>
              <a:gd name="T87" fmla="*/ 6783 h 21600"/>
              <a:gd name="T88" fmla="*/ 18894 w 21600"/>
              <a:gd name="T89" fmla="*/ 6783 h 21600"/>
              <a:gd name="T90" fmla="*/ 18894 w 21600"/>
              <a:gd name="T91" fmla="*/ 678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600" h="2160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close/>
                <a:moveTo>
                  <a:pt x="6466" y="21600"/>
                </a:moveTo>
                <a:lnTo>
                  <a:pt x="6466" y="16643"/>
                </a:lnTo>
                <a:lnTo>
                  <a:pt x="3761" y="16643"/>
                </a:lnTo>
                <a:lnTo>
                  <a:pt x="3761" y="21600"/>
                </a:lnTo>
                <a:lnTo>
                  <a:pt x="6466" y="21600"/>
                </a:lnTo>
                <a:close/>
                <a:moveTo>
                  <a:pt x="10227" y="21600"/>
                </a:moveTo>
                <a:lnTo>
                  <a:pt x="7567" y="21600"/>
                </a:lnTo>
                <a:lnTo>
                  <a:pt x="7567" y="14817"/>
                </a:lnTo>
                <a:lnTo>
                  <a:pt x="10227" y="14817"/>
                </a:lnTo>
                <a:lnTo>
                  <a:pt x="10227" y="21600"/>
                </a:lnTo>
                <a:close/>
                <a:moveTo>
                  <a:pt x="14033" y="21600"/>
                </a:moveTo>
                <a:lnTo>
                  <a:pt x="11327" y="21600"/>
                </a:lnTo>
                <a:lnTo>
                  <a:pt x="11327" y="12313"/>
                </a:lnTo>
                <a:lnTo>
                  <a:pt x="14033" y="12313"/>
                </a:lnTo>
                <a:lnTo>
                  <a:pt x="14033" y="21600"/>
                </a:lnTo>
                <a:close/>
                <a:moveTo>
                  <a:pt x="17794" y="21600"/>
                </a:moveTo>
                <a:lnTo>
                  <a:pt x="15088" y="21600"/>
                </a:lnTo>
                <a:lnTo>
                  <a:pt x="15088" y="9861"/>
                </a:lnTo>
                <a:lnTo>
                  <a:pt x="17794" y="9861"/>
                </a:lnTo>
                <a:lnTo>
                  <a:pt x="17794" y="21600"/>
                </a:lnTo>
                <a:close/>
                <a:moveTo>
                  <a:pt x="18894" y="6783"/>
                </a:moveTo>
                <a:lnTo>
                  <a:pt x="18894" y="21600"/>
                </a:lnTo>
                <a:lnTo>
                  <a:pt x="21600" y="21600"/>
                </a:lnTo>
                <a:lnTo>
                  <a:pt x="21600" y="6783"/>
                </a:lnTo>
                <a:lnTo>
                  <a:pt x="18894" y="6783"/>
                </a:lnTo>
                <a:close/>
                <a:moveTo>
                  <a:pt x="18894" y="6783"/>
                </a:moveTo>
              </a:path>
            </a:pathLst>
          </a:custGeom>
          <a:solidFill>
            <a:schemeClr val="accent1"/>
          </a:solidFill>
          <a:ln>
            <a:noFill/>
          </a:ln>
          <a:extLst/>
        </p:spPr>
        <p:txBody>
          <a:bodyPr lIns="0" tIns="0" rIns="0" bIns="0"/>
          <a:lstStyle/>
          <a:p>
            <a:endParaRPr lang="en-US" sz="3599"/>
          </a:p>
        </p:txBody>
      </p:sp>
      <p:grpSp>
        <p:nvGrpSpPr>
          <p:cNvPr id="51" name="Group 15"/>
          <p:cNvGrpSpPr>
            <a:grpSpLocks/>
          </p:cNvGrpSpPr>
          <p:nvPr/>
        </p:nvGrpSpPr>
        <p:grpSpPr bwMode="auto">
          <a:xfrm>
            <a:off x="9563794" y="2455867"/>
            <a:ext cx="355631" cy="311823"/>
            <a:chOff x="0" y="0"/>
            <a:chExt cx="448" cy="392"/>
          </a:xfrm>
          <a:solidFill>
            <a:schemeClr val="accent1"/>
          </a:solidFill>
        </p:grpSpPr>
        <p:sp>
          <p:nvSpPr>
            <p:cNvPr id="52" name="Rectangle 11"/>
            <p:cNvSpPr>
              <a:spLocks/>
            </p:cNvSpPr>
            <p:nvPr/>
          </p:nvSpPr>
          <p:spPr bwMode="auto">
            <a:xfrm>
              <a:off x="0" y="137"/>
              <a:ext cx="96" cy="95"/>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sz="3599"/>
            </a:p>
          </p:txBody>
        </p:sp>
        <p:sp>
          <p:nvSpPr>
            <p:cNvPr id="53" name="Freeform 12"/>
            <p:cNvSpPr>
              <a:spLocks/>
            </p:cNvSpPr>
            <p:nvPr/>
          </p:nvSpPr>
          <p:spPr bwMode="auto">
            <a:xfrm>
              <a:off x="106" y="0"/>
              <a:ext cx="160" cy="392"/>
            </a:xfrm>
            <a:custGeom>
              <a:avLst/>
              <a:gdLst>
                <a:gd name="T0" fmla="*/ 160 w 21600"/>
                <a:gd name="T1" fmla="*/ 392 h 21600"/>
                <a:gd name="T2" fmla="*/ 160 w 21600"/>
                <a:gd name="T3" fmla="*/ 0 h 21600"/>
                <a:gd name="T4" fmla="*/ 0 w 21600"/>
                <a:gd name="T5" fmla="*/ 138 h 21600"/>
                <a:gd name="T6" fmla="*/ 0 w 21600"/>
                <a:gd name="T7" fmla="*/ 244 h 21600"/>
                <a:gd name="T8" fmla="*/ 160 w 21600"/>
                <a:gd name="T9" fmla="*/ 392 h 21600"/>
                <a:gd name="T10" fmla="*/ 160 w 21600"/>
                <a:gd name="T11" fmla="*/ 392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21600"/>
                  </a:moveTo>
                  <a:cubicBezTo>
                    <a:pt x="21600" y="0"/>
                    <a:pt x="21600" y="0"/>
                    <a:pt x="21600" y="0"/>
                  </a:cubicBezTo>
                  <a:cubicBezTo>
                    <a:pt x="11520" y="0"/>
                    <a:pt x="4320" y="4086"/>
                    <a:pt x="0" y="7589"/>
                  </a:cubicBezTo>
                  <a:cubicBezTo>
                    <a:pt x="0" y="13427"/>
                    <a:pt x="0" y="13427"/>
                    <a:pt x="0" y="13427"/>
                  </a:cubicBezTo>
                  <a:cubicBezTo>
                    <a:pt x="4320" y="16346"/>
                    <a:pt x="11520" y="21600"/>
                    <a:pt x="21600" y="21600"/>
                  </a:cubicBezTo>
                  <a:close/>
                  <a:moveTo>
                    <a:pt x="21600" y="21600"/>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54" name="Freeform 13"/>
            <p:cNvSpPr>
              <a:spLocks/>
            </p:cNvSpPr>
            <p:nvPr/>
          </p:nvSpPr>
          <p:spPr bwMode="auto">
            <a:xfrm>
              <a:off x="352" y="20"/>
              <a:ext cx="96" cy="339"/>
            </a:xfrm>
            <a:custGeom>
              <a:avLst/>
              <a:gdLst>
                <a:gd name="T0" fmla="*/ 0 w 21600"/>
                <a:gd name="T1" fmla="*/ 32 h 21600"/>
                <a:gd name="T2" fmla="*/ 75 w 21600"/>
                <a:gd name="T3" fmla="*/ 170 h 21600"/>
                <a:gd name="T4" fmla="*/ 0 w 21600"/>
                <a:gd name="T5" fmla="*/ 307 h 21600"/>
                <a:gd name="T6" fmla="*/ 0 w 21600"/>
                <a:gd name="T7" fmla="*/ 339 h 21600"/>
                <a:gd name="T8" fmla="*/ 96 w 21600"/>
                <a:gd name="T9" fmla="*/ 170 h 21600"/>
                <a:gd name="T10" fmla="*/ 0 w 21600"/>
                <a:gd name="T11" fmla="*/ 0 h 21600"/>
                <a:gd name="T12" fmla="*/ 0 w 21600"/>
                <a:gd name="T13" fmla="*/ 32 h 21600"/>
                <a:gd name="T14" fmla="*/ 0 w 21600"/>
                <a:gd name="T15" fmla="*/ 32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2025"/>
                  </a:moveTo>
                  <a:cubicBezTo>
                    <a:pt x="9600" y="4050"/>
                    <a:pt x="16800" y="7425"/>
                    <a:pt x="16800" y="10800"/>
                  </a:cubicBezTo>
                  <a:cubicBezTo>
                    <a:pt x="16800" y="14850"/>
                    <a:pt x="9600" y="18225"/>
                    <a:pt x="0" y="19575"/>
                  </a:cubicBezTo>
                  <a:cubicBezTo>
                    <a:pt x="0" y="21600"/>
                    <a:pt x="0" y="21600"/>
                    <a:pt x="0" y="21600"/>
                  </a:cubicBezTo>
                  <a:cubicBezTo>
                    <a:pt x="14400" y="19575"/>
                    <a:pt x="21600" y="15525"/>
                    <a:pt x="21600" y="10800"/>
                  </a:cubicBezTo>
                  <a:cubicBezTo>
                    <a:pt x="21600" y="6075"/>
                    <a:pt x="14400" y="2025"/>
                    <a:pt x="0" y="0"/>
                  </a:cubicBezTo>
                  <a:lnTo>
                    <a:pt x="0" y="2025"/>
                  </a:lnTo>
                  <a:close/>
                  <a:moveTo>
                    <a:pt x="0" y="2025"/>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55" name="Freeform 14"/>
            <p:cNvSpPr>
              <a:spLocks/>
            </p:cNvSpPr>
            <p:nvPr/>
          </p:nvSpPr>
          <p:spPr bwMode="auto">
            <a:xfrm>
              <a:off x="309" y="53"/>
              <a:ext cx="96" cy="275"/>
            </a:xfrm>
            <a:custGeom>
              <a:avLst/>
              <a:gdLst>
                <a:gd name="T0" fmla="*/ 96 w 21600"/>
                <a:gd name="T1" fmla="*/ 138 h 21600"/>
                <a:gd name="T2" fmla="*/ 0 w 21600"/>
                <a:gd name="T3" fmla="*/ 0 h 21600"/>
                <a:gd name="T4" fmla="*/ 0 w 21600"/>
                <a:gd name="T5" fmla="*/ 32 h 21600"/>
                <a:gd name="T6" fmla="*/ 75 w 21600"/>
                <a:gd name="T7" fmla="*/ 138 h 21600"/>
                <a:gd name="T8" fmla="*/ 0 w 21600"/>
                <a:gd name="T9" fmla="*/ 254 h 21600"/>
                <a:gd name="T10" fmla="*/ 0 w 21600"/>
                <a:gd name="T11" fmla="*/ 275 h 21600"/>
                <a:gd name="T12" fmla="*/ 96 w 21600"/>
                <a:gd name="T13" fmla="*/ 138 h 21600"/>
                <a:gd name="T14" fmla="*/ 96 w 21600"/>
                <a:gd name="T15" fmla="*/ 138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800"/>
                  </a:moveTo>
                  <a:cubicBezTo>
                    <a:pt x="21600" y="5815"/>
                    <a:pt x="12000" y="1662"/>
                    <a:pt x="0" y="0"/>
                  </a:cubicBezTo>
                  <a:cubicBezTo>
                    <a:pt x="0" y="2492"/>
                    <a:pt x="0" y="2492"/>
                    <a:pt x="0" y="2492"/>
                  </a:cubicBezTo>
                  <a:cubicBezTo>
                    <a:pt x="9600" y="3323"/>
                    <a:pt x="16800" y="6646"/>
                    <a:pt x="16800" y="10800"/>
                  </a:cubicBezTo>
                  <a:cubicBezTo>
                    <a:pt x="16800" y="14954"/>
                    <a:pt x="9600" y="18277"/>
                    <a:pt x="0" y="19938"/>
                  </a:cubicBezTo>
                  <a:cubicBezTo>
                    <a:pt x="0" y="21600"/>
                    <a:pt x="0" y="21600"/>
                    <a:pt x="0" y="21600"/>
                  </a:cubicBezTo>
                  <a:cubicBezTo>
                    <a:pt x="12000" y="19938"/>
                    <a:pt x="21600" y="15785"/>
                    <a:pt x="21600" y="10800"/>
                  </a:cubicBezTo>
                  <a:close/>
                  <a:moveTo>
                    <a:pt x="21600" y="10800"/>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sp>
        <p:nvSpPr>
          <p:cNvPr id="56" name="Rectangle 18"/>
          <p:cNvSpPr>
            <a:spLocks/>
          </p:cNvSpPr>
          <p:nvPr/>
        </p:nvSpPr>
        <p:spPr bwMode="auto">
          <a:xfrm rot="10800000" flipH="1">
            <a:off x="0" y="3424238"/>
            <a:ext cx="12192000" cy="2152650"/>
          </a:xfrm>
          <a:prstGeom prst="rect">
            <a:avLst/>
          </a:prstGeom>
          <a:solidFill>
            <a:schemeClr val="accent1"/>
          </a:solidFill>
          <a:ln>
            <a:noFill/>
          </a:ln>
          <a:extLst/>
        </p:spPr>
        <p:txBody>
          <a:bodyPr lIns="0" tIns="0" rIns="0" bIns="0"/>
          <a:lstStyle/>
          <a:p>
            <a:endParaRPr lang="en-US" sz="3599"/>
          </a:p>
        </p:txBody>
      </p:sp>
      <p:grpSp>
        <p:nvGrpSpPr>
          <p:cNvPr id="57" name="Group 31"/>
          <p:cNvGrpSpPr>
            <a:grpSpLocks/>
          </p:cNvGrpSpPr>
          <p:nvPr/>
        </p:nvGrpSpPr>
        <p:grpSpPr bwMode="auto">
          <a:xfrm>
            <a:off x="2581275" y="4035428"/>
            <a:ext cx="88900" cy="224631"/>
            <a:chOff x="0" y="0"/>
            <a:chExt cx="112" cy="282"/>
          </a:xfrm>
        </p:grpSpPr>
        <p:sp>
          <p:nvSpPr>
            <p:cNvPr id="58" name="Freeform 29"/>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59" name="Oval 30"/>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60" name="Group 37"/>
          <p:cNvGrpSpPr>
            <a:grpSpLocks/>
          </p:cNvGrpSpPr>
          <p:nvPr/>
        </p:nvGrpSpPr>
        <p:grpSpPr bwMode="auto">
          <a:xfrm>
            <a:off x="2581275" y="4985547"/>
            <a:ext cx="88900" cy="224631"/>
            <a:chOff x="0" y="0"/>
            <a:chExt cx="112" cy="282"/>
          </a:xfrm>
        </p:grpSpPr>
        <p:sp>
          <p:nvSpPr>
            <p:cNvPr id="78" name="Freeform 35"/>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79" name="Oval 36"/>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87" name="Group 44"/>
          <p:cNvGrpSpPr>
            <a:grpSpLocks/>
          </p:cNvGrpSpPr>
          <p:nvPr/>
        </p:nvGrpSpPr>
        <p:grpSpPr bwMode="auto">
          <a:xfrm>
            <a:off x="5014591" y="4035428"/>
            <a:ext cx="88932" cy="224631"/>
            <a:chOff x="0" y="0"/>
            <a:chExt cx="112" cy="282"/>
          </a:xfrm>
        </p:grpSpPr>
        <p:sp>
          <p:nvSpPr>
            <p:cNvPr id="88" name="Freeform 42"/>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89" name="Oval 43"/>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90" name="Group 50"/>
          <p:cNvGrpSpPr>
            <a:grpSpLocks/>
          </p:cNvGrpSpPr>
          <p:nvPr/>
        </p:nvGrpSpPr>
        <p:grpSpPr bwMode="auto">
          <a:xfrm>
            <a:off x="5014591" y="4985547"/>
            <a:ext cx="88932" cy="224631"/>
            <a:chOff x="0" y="0"/>
            <a:chExt cx="112" cy="282"/>
          </a:xfrm>
        </p:grpSpPr>
        <p:sp>
          <p:nvSpPr>
            <p:cNvPr id="91" name="Freeform 48"/>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92" name="Oval 49"/>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93" name="Group 57"/>
          <p:cNvGrpSpPr>
            <a:grpSpLocks/>
          </p:cNvGrpSpPr>
          <p:nvPr/>
        </p:nvGrpSpPr>
        <p:grpSpPr bwMode="auto">
          <a:xfrm>
            <a:off x="7423622" y="4035428"/>
            <a:ext cx="88932" cy="224631"/>
            <a:chOff x="0" y="0"/>
            <a:chExt cx="112" cy="282"/>
          </a:xfrm>
        </p:grpSpPr>
        <p:sp>
          <p:nvSpPr>
            <p:cNvPr id="94" name="Freeform 55"/>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95" name="Oval 56"/>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96" name="Group 63"/>
          <p:cNvGrpSpPr>
            <a:grpSpLocks/>
          </p:cNvGrpSpPr>
          <p:nvPr/>
        </p:nvGrpSpPr>
        <p:grpSpPr bwMode="auto">
          <a:xfrm>
            <a:off x="7423622" y="4985547"/>
            <a:ext cx="88932" cy="224631"/>
            <a:chOff x="0" y="0"/>
            <a:chExt cx="112" cy="282"/>
          </a:xfrm>
        </p:grpSpPr>
        <p:sp>
          <p:nvSpPr>
            <p:cNvPr id="97" name="Freeform 61"/>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98" name="Oval 62"/>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99" name="Group 70"/>
          <p:cNvGrpSpPr>
            <a:grpSpLocks/>
          </p:cNvGrpSpPr>
          <p:nvPr/>
        </p:nvGrpSpPr>
        <p:grpSpPr bwMode="auto">
          <a:xfrm>
            <a:off x="9906472" y="4035428"/>
            <a:ext cx="88932" cy="224631"/>
            <a:chOff x="0" y="0"/>
            <a:chExt cx="112" cy="282"/>
          </a:xfrm>
        </p:grpSpPr>
        <p:sp>
          <p:nvSpPr>
            <p:cNvPr id="100" name="Freeform 68"/>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101" name="Oval 69"/>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grpSp>
        <p:nvGrpSpPr>
          <p:cNvPr id="102" name="Group 76"/>
          <p:cNvGrpSpPr>
            <a:grpSpLocks/>
          </p:cNvGrpSpPr>
          <p:nvPr/>
        </p:nvGrpSpPr>
        <p:grpSpPr bwMode="auto">
          <a:xfrm>
            <a:off x="9906472" y="4985547"/>
            <a:ext cx="88932" cy="224631"/>
            <a:chOff x="0" y="0"/>
            <a:chExt cx="112" cy="282"/>
          </a:xfrm>
        </p:grpSpPr>
        <p:sp>
          <p:nvSpPr>
            <p:cNvPr id="103" name="Freeform 74"/>
            <p:cNvSpPr>
              <a:spLocks/>
            </p:cNvSpPr>
            <p:nvPr/>
          </p:nvSpPr>
          <p:spPr bwMode="auto">
            <a:xfrm>
              <a:off x="0" y="48"/>
              <a:ext cx="112" cy="234"/>
            </a:xfrm>
            <a:custGeom>
              <a:avLst/>
              <a:gdLst>
                <a:gd name="T0" fmla="*/ 85 w 21600"/>
                <a:gd name="T1" fmla="*/ 0 h 21600"/>
                <a:gd name="T2" fmla="*/ 29 w 21600"/>
                <a:gd name="T3" fmla="*/ 0 h 21600"/>
                <a:gd name="T4" fmla="*/ 0 w 21600"/>
                <a:gd name="T5" fmla="*/ 23 h 21600"/>
                <a:gd name="T6" fmla="*/ 0 w 21600"/>
                <a:gd name="T7" fmla="*/ 106 h 21600"/>
                <a:gd name="T8" fmla="*/ 10 w 21600"/>
                <a:gd name="T9" fmla="*/ 114 h 21600"/>
                <a:gd name="T10" fmla="*/ 19 w 21600"/>
                <a:gd name="T11" fmla="*/ 106 h 21600"/>
                <a:gd name="T12" fmla="*/ 19 w 21600"/>
                <a:gd name="T13" fmla="*/ 37 h 21600"/>
                <a:gd name="T14" fmla="*/ 27 w 21600"/>
                <a:gd name="T15" fmla="*/ 37 h 21600"/>
                <a:gd name="T16" fmla="*/ 27 w 21600"/>
                <a:gd name="T17" fmla="*/ 103 h 21600"/>
                <a:gd name="T18" fmla="*/ 27 w 21600"/>
                <a:gd name="T19" fmla="*/ 106 h 21600"/>
                <a:gd name="T20" fmla="*/ 27 w 21600"/>
                <a:gd name="T21" fmla="*/ 220 h 21600"/>
                <a:gd name="T22" fmla="*/ 40 w 21600"/>
                <a:gd name="T23" fmla="*/ 234 h 21600"/>
                <a:gd name="T24" fmla="*/ 53 w 21600"/>
                <a:gd name="T25" fmla="*/ 220 h 21600"/>
                <a:gd name="T26" fmla="*/ 53 w 21600"/>
                <a:gd name="T27" fmla="*/ 118 h 21600"/>
                <a:gd name="T28" fmla="*/ 59 w 21600"/>
                <a:gd name="T29" fmla="*/ 118 h 21600"/>
                <a:gd name="T30" fmla="*/ 59 w 21600"/>
                <a:gd name="T31" fmla="*/ 220 h 21600"/>
                <a:gd name="T32" fmla="*/ 72 w 21600"/>
                <a:gd name="T33" fmla="*/ 234 h 21600"/>
                <a:gd name="T34" fmla="*/ 85 w 21600"/>
                <a:gd name="T35" fmla="*/ 220 h 21600"/>
                <a:gd name="T36" fmla="*/ 85 w 21600"/>
                <a:gd name="T37" fmla="*/ 37 h 21600"/>
                <a:gd name="T38" fmla="*/ 92 w 21600"/>
                <a:gd name="T39" fmla="*/ 37 h 21600"/>
                <a:gd name="T40" fmla="*/ 92 w 21600"/>
                <a:gd name="T41" fmla="*/ 106 h 21600"/>
                <a:gd name="T42" fmla="*/ 102 w 21600"/>
                <a:gd name="T43" fmla="*/ 114 h 21600"/>
                <a:gd name="T44" fmla="*/ 112 w 21600"/>
                <a:gd name="T45" fmla="*/ 106 h 21600"/>
                <a:gd name="T46" fmla="*/ 112 w 21600"/>
                <a:gd name="T47" fmla="*/ 21 h 21600"/>
                <a:gd name="T48" fmla="*/ 85 w 21600"/>
                <a:gd name="T49" fmla="*/ 0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104" name="Oval 75"/>
            <p:cNvSpPr>
              <a:spLocks/>
            </p:cNvSpPr>
            <p:nvPr/>
          </p:nvSpPr>
          <p:spPr bwMode="auto">
            <a:xfrm>
              <a:off x="34" y="0"/>
              <a:ext cx="45" cy="44"/>
            </a:xfrm>
            <a:prstGeom prst="ellipse">
              <a:avLst/>
            </a:prstGeom>
            <a:solidFill>
              <a:srgbClr val="FFFFFF"/>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3599"/>
            </a:p>
          </p:txBody>
        </p:sp>
      </p:grpSp>
      <p:sp>
        <p:nvSpPr>
          <p:cNvPr id="105" name="Text Placeholder 5"/>
          <p:cNvSpPr>
            <a:spLocks noGrp="1"/>
          </p:cNvSpPr>
          <p:nvPr>
            <p:ph type="body" sz="quarter" idx="15"/>
          </p:nvPr>
        </p:nvSpPr>
        <p:spPr>
          <a:xfrm>
            <a:off x="2054138" y="3978242"/>
            <a:ext cx="466656" cy="367702"/>
          </a:xfrm>
        </p:spPr>
        <p:txBody>
          <a:bodyPr anchor="ctr">
            <a:noAutofit/>
          </a:bodyPr>
          <a:lstStyle/>
          <a:p>
            <a:pPr algn="r"/>
            <a:r>
              <a:rPr lang="en-GB" sz="2600" dirty="0"/>
              <a:t>10</a:t>
            </a:r>
          </a:p>
        </p:txBody>
      </p:sp>
      <p:sp>
        <p:nvSpPr>
          <p:cNvPr id="106" name="Text Placeholder 5"/>
          <p:cNvSpPr>
            <a:spLocks noGrp="1"/>
          </p:cNvSpPr>
          <p:nvPr>
            <p:ph type="body" sz="quarter" idx="15"/>
          </p:nvPr>
        </p:nvSpPr>
        <p:spPr>
          <a:xfrm>
            <a:off x="2054138" y="4920988"/>
            <a:ext cx="466656" cy="367702"/>
          </a:xfrm>
        </p:spPr>
        <p:txBody>
          <a:bodyPr anchor="ctr">
            <a:noAutofit/>
          </a:bodyPr>
          <a:lstStyle/>
          <a:p>
            <a:pPr algn="r"/>
            <a:r>
              <a:rPr lang="en-GB" sz="2600" dirty="0"/>
              <a:t>34</a:t>
            </a:r>
          </a:p>
        </p:txBody>
      </p:sp>
      <p:sp>
        <p:nvSpPr>
          <p:cNvPr id="107" name="Text Placeholder 5"/>
          <p:cNvSpPr>
            <a:spLocks noGrp="1"/>
          </p:cNvSpPr>
          <p:nvPr>
            <p:ph type="body" sz="quarter" idx="15"/>
          </p:nvPr>
        </p:nvSpPr>
        <p:spPr>
          <a:xfrm>
            <a:off x="4494758" y="3978242"/>
            <a:ext cx="466656" cy="367702"/>
          </a:xfrm>
        </p:spPr>
        <p:txBody>
          <a:bodyPr anchor="ctr">
            <a:noAutofit/>
          </a:bodyPr>
          <a:lstStyle/>
          <a:p>
            <a:pPr algn="r"/>
            <a:r>
              <a:rPr lang="en-GB" sz="2600" dirty="0"/>
              <a:t>24</a:t>
            </a:r>
          </a:p>
        </p:txBody>
      </p:sp>
      <p:sp>
        <p:nvSpPr>
          <p:cNvPr id="108" name="Text Placeholder 5"/>
          <p:cNvSpPr>
            <a:spLocks noGrp="1"/>
          </p:cNvSpPr>
          <p:nvPr>
            <p:ph type="body" sz="quarter" idx="15"/>
          </p:nvPr>
        </p:nvSpPr>
        <p:spPr>
          <a:xfrm>
            <a:off x="4494758" y="4920988"/>
            <a:ext cx="466656" cy="367702"/>
          </a:xfrm>
        </p:spPr>
        <p:txBody>
          <a:bodyPr anchor="ctr">
            <a:noAutofit/>
          </a:bodyPr>
          <a:lstStyle/>
          <a:p>
            <a:pPr algn="r"/>
            <a:r>
              <a:rPr lang="en-GB" sz="2600" dirty="0"/>
              <a:t>54</a:t>
            </a:r>
          </a:p>
        </p:txBody>
      </p:sp>
      <p:sp>
        <p:nvSpPr>
          <p:cNvPr id="109" name="Text Placeholder 5"/>
          <p:cNvSpPr>
            <a:spLocks noGrp="1"/>
          </p:cNvSpPr>
          <p:nvPr>
            <p:ph type="body" sz="quarter" idx="15"/>
          </p:nvPr>
        </p:nvSpPr>
        <p:spPr>
          <a:xfrm>
            <a:off x="6885930" y="3978242"/>
            <a:ext cx="466656" cy="367702"/>
          </a:xfrm>
        </p:spPr>
        <p:txBody>
          <a:bodyPr anchor="ctr">
            <a:noAutofit/>
          </a:bodyPr>
          <a:lstStyle/>
          <a:p>
            <a:pPr algn="r"/>
            <a:r>
              <a:rPr lang="en-GB" sz="2600" dirty="0"/>
              <a:t>13</a:t>
            </a:r>
          </a:p>
        </p:txBody>
      </p:sp>
      <p:sp>
        <p:nvSpPr>
          <p:cNvPr id="110" name="Text Placeholder 5"/>
          <p:cNvSpPr>
            <a:spLocks noGrp="1"/>
          </p:cNvSpPr>
          <p:nvPr>
            <p:ph type="body" sz="quarter" idx="15"/>
          </p:nvPr>
        </p:nvSpPr>
        <p:spPr>
          <a:xfrm>
            <a:off x="6885930" y="4920988"/>
            <a:ext cx="466656" cy="367702"/>
          </a:xfrm>
        </p:spPr>
        <p:txBody>
          <a:bodyPr anchor="ctr">
            <a:noAutofit/>
          </a:bodyPr>
          <a:lstStyle/>
          <a:p>
            <a:pPr algn="r"/>
            <a:r>
              <a:rPr lang="en-GB" sz="2600" dirty="0"/>
              <a:t>32</a:t>
            </a:r>
          </a:p>
        </p:txBody>
      </p:sp>
      <p:sp>
        <p:nvSpPr>
          <p:cNvPr id="111" name="Text Placeholder 5"/>
          <p:cNvSpPr>
            <a:spLocks noGrp="1"/>
          </p:cNvSpPr>
          <p:nvPr>
            <p:ph type="body" sz="quarter" idx="15"/>
          </p:nvPr>
        </p:nvSpPr>
        <p:spPr>
          <a:xfrm>
            <a:off x="9342425" y="3978242"/>
            <a:ext cx="466656" cy="367702"/>
          </a:xfrm>
        </p:spPr>
        <p:txBody>
          <a:bodyPr anchor="ctr">
            <a:noAutofit/>
          </a:bodyPr>
          <a:lstStyle/>
          <a:p>
            <a:pPr algn="r"/>
            <a:r>
              <a:rPr lang="en-GB" sz="2600" dirty="0"/>
              <a:t>25</a:t>
            </a:r>
          </a:p>
        </p:txBody>
      </p:sp>
      <p:sp>
        <p:nvSpPr>
          <p:cNvPr id="112" name="Text Placeholder 5"/>
          <p:cNvSpPr>
            <a:spLocks noGrp="1"/>
          </p:cNvSpPr>
          <p:nvPr>
            <p:ph type="body" sz="quarter" idx="15"/>
          </p:nvPr>
        </p:nvSpPr>
        <p:spPr>
          <a:xfrm>
            <a:off x="9342425" y="4920988"/>
            <a:ext cx="466656" cy="367702"/>
          </a:xfrm>
        </p:spPr>
        <p:txBody>
          <a:bodyPr anchor="ctr">
            <a:noAutofit/>
          </a:bodyPr>
          <a:lstStyle/>
          <a:p>
            <a:pPr algn="r"/>
            <a:r>
              <a:rPr lang="en-GB" sz="2600" dirty="0"/>
              <a:t>18</a:t>
            </a:r>
          </a:p>
        </p:txBody>
      </p:sp>
      <p:sp>
        <p:nvSpPr>
          <p:cNvPr id="113" name="Text Placeholder 5"/>
          <p:cNvSpPr>
            <a:spLocks noGrp="1"/>
          </p:cNvSpPr>
          <p:nvPr>
            <p:ph type="body" sz="quarter" idx="15"/>
          </p:nvPr>
        </p:nvSpPr>
        <p:spPr>
          <a:xfrm>
            <a:off x="1617825" y="3701032"/>
            <a:ext cx="1620677" cy="328251"/>
          </a:xfrm>
        </p:spPr>
        <p:txBody>
          <a:bodyPr anchor="t">
            <a:normAutofit/>
          </a:bodyPr>
          <a:lstStyle/>
          <a:p>
            <a:pPr algn="ctr"/>
            <a:r>
              <a:rPr lang="en-GB" sz="1300" dirty="0"/>
              <a:t>Promotion</a:t>
            </a:r>
          </a:p>
        </p:txBody>
      </p:sp>
      <p:sp>
        <p:nvSpPr>
          <p:cNvPr id="114" name="Text Placeholder 5"/>
          <p:cNvSpPr>
            <a:spLocks noGrp="1"/>
          </p:cNvSpPr>
          <p:nvPr>
            <p:ph type="body" sz="quarter" idx="15"/>
          </p:nvPr>
        </p:nvSpPr>
        <p:spPr>
          <a:xfrm>
            <a:off x="1617825" y="4657860"/>
            <a:ext cx="1620677" cy="328251"/>
          </a:xfrm>
        </p:spPr>
        <p:txBody>
          <a:bodyPr anchor="t">
            <a:normAutofit/>
          </a:bodyPr>
          <a:lstStyle/>
          <a:p>
            <a:pPr algn="ctr"/>
            <a:r>
              <a:rPr lang="en-GB" sz="1300" dirty="0"/>
              <a:t>Creative Designer</a:t>
            </a:r>
          </a:p>
        </p:txBody>
      </p:sp>
      <p:sp>
        <p:nvSpPr>
          <p:cNvPr id="115" name="Text Placeholder 5"/>
          <p:cNvSpPr>
            <a:spLocks noGrp="1"/>
          </p:cNvSpPr>
          <p:nvPr>
            <p:ph type="body" sz="quarter" idx="15"/>
          </p:nvPr>
        </p:nvSpPr>
        <p:spPr>
          <a:xfrm>
            <a:off x="4068502" y="3701032"/>
            <a:ext cx="1620677" cy="328251"/>
          </a:xfrm>
        </p:spPr>
        <p:txBody>
          <a:bodyPr anchor="t">
            <a:normAutofit/>
          </a:bodyPr>
          <a:lstStyle/>
          <a:p>
            <a:pPr algn="ctr"/>
            <a:r>
              <a:rPr lang="en-GB" sz="1300" dirty="0"/>
              <a:t>Interface Designer</a:t>
            </a:r>
          </a:p>
        </p:txBody>
      </p:sp>
      <p:sp>
        <p:nvSpPr>
          <p:cNvPr id="116" name="Text Placeholder 5"/>
          <p:cNvSpPr>
            <a:spLocks noGrp="1"/>
          </p:cNvSpPr>
          <p:nvPr>
            <p:ph type="body" sz="quarter" idx="15"/>
          </p:nvPr>
        </p:nvSpPr>
        <p:spPr>
          <a:xfrm>
            <a:off x="4068502" y="4657860"/>
            <a:ext cx="1620677" cy="328251"/>
          </a:xfrm>
        </p:spPr>
        <p:txBody>
          <a:bodyPr anchor="t">
            <a:normAutofit/>
          </a:bodyPr>
          <a:lstStyle/>
          <a:p>
            <a:pPr algn="ctr"/>
            <a:r>
              <a:rPr lang="en-GB" sz="1300" dirty="0"/>
              <a:t>Script Coder</a:t>
            </a:r>
          </a:p>
        </p:txBody>
      </p:sp>
      <p:sp>
        <p:nvSpPr>
          <p:cNvPr id="117" name="Text Placeholder 5"/>
          <p:cNvSpPr>
            <a:spLocks noGrp="1"/>
          </p:cNvSpPr>
          <p:nvPr>
            <p:ph type="body" sz="quarter" idx="15"/>
          </p:nvPr>
        </p:nvSpPr>
        <p:spPr>
          <a:xfrm>
            <a:off x="6501224" y="3701032"/>
            <a:ext cx="1620677" cy="328251"/>
          </a:xfrm>
        </p:spPr>
        <p:txBody>
          <a:bodyPr anchor="t">
            <a:normAutofit/>
          </a:bodyPr>
          <a:lstStyle/>
          <a:p>
            <a:pPr algn="ctr"/>
            <a:r>
              <a:rPr lang="en-GB" sz="1300" dirty="0"/>
              <a:t>Optimizer</a:t>
            </a:r>
          </a:p>
        </p:txBody>
      </p:sp>
      <p:sp>
        <p:nvSpPr>
          <p:cNvPr id="118" name="Text Placeholder 5"/>
          <p:cNvSpPr>
            <a:spLocks noGrp="1"/>
          </p:cNvSpPr>
          <p:nvPr>
            <p:ph type="body" sz="quarter" idx="15"/>
          </p:nvPr>
        </p:nvSpPr>
        <p:spPr>
          <a:xfrm>
            <a:off x="6501224" y="4657860"/>
            <a:ext cx="1620677" cy="328251"/>
          </a:xfrm>
        </p:spPr>
        <p:txBody>
          <a:bodyPr anchor="t">
            <a:normAutofit/>
          </a:bodyPr>
          <a:lstStyle/>
          <a:p>
            <a:pPr algn="ctr"/>
            <a:r>
              <a:rPr lang="en-GB" sz="1300" dirty="0"/>
              <a:t>Analyst</a:t>
            </a:r>
          </a:p>
        </p:txBody>
      </p:sp>
      <p:sp>
        <p:nvSpPr>
          <p:cNvPr id="119" name="Text Placeholder 5"/>
          <p:cNvSpPr>
            <a:spLocks noGrp="1"/>
          </p:cNvSpPr>
          <p:nvPr>
            <p:ph type="body" sz="quarter" idx="15"/>
          </p:nvPr>
        </p:nvSpPr>
        <p:spPr>
          <a:xfrm>
            <a:off x="8913799" y="3701032"/>
            <a:ext cx="1620677" cy="328251"/>
          </a:xfrm>
        </p:spPr>
        <p:txBody>
          <a:bodyPr anchor="t">
            <a:normAutofit/>
          </a:bodyPr>
          <a:lstStyle/>
          <a:p>
            <a:pPr algn="ctr"/>
            <a:r>
              <a:rPr lang="en-GB" sz="1300" dirty="0"/>
              <a:t>Government</a:t>
            </a:r>
          </a:p>
        </p:txBody>
      </p:sp>
      <p:sp>
        <p:nvSpPr>
          <p:cNvPr id="120" name="Text Placeholder 5"/>
          <p:cNvSpPr>
            <a:spLocks noGrp="1"/>
          </p:cNvSpPr>
          <p:nvPr>
            <p:ph type="body" sz="quarter" idx="15"/>
          </p:nvPr>
        </p:nvSpPr>
        <p:spPr>
          <a:xfrm>
            <a:off x="8913799" y="4657860"/>
            <a:ext cx="1620677" cy="328251"/>
          </a:xfrm>
        </p:spPr>
        <p:txBody>
          <a:bodyPr anchor="t">
            <a:normAutofit/>
          </a:bodyPr>
          <a:lstStyle/>
          <a:p>
            <a:pPr algn="ctr"/>
            <a:r>
              <a:rPr lang="en-GB" sz="1300" dirty="0"/>
              <a:t>Spin</a:t>
            </a:r>
          </a:p>
        </p:txBody>
      </p:sp>
      <p:sp>
        <p:nvSpPr>
          <p:cNvPr id="121" name="Text Placeholder 1"/>
          <p:cNvSpPr>
            <a:spLocks noGrp="1"/>
          </p:cNvSpPr>
          <p:nvPr>
            <p:ph type="body" sz="quarter" idx="12"/>
          </p:nvPr>
        </p:nvSpPr>
        <p:spPr>
          <a:xfrm>
            <a:off x="1480861" y="2965619"/>
            <a:ext cx="1889848" cy="254318"/>
          </a:xfrm>
        </p:spPr>
        <p:txBody>
          <a:bodyPr vert="horz" lIns="0" tIns="45720" rIns="0" bIns="45720" rtlCol="0" anchor="ctr">
            <a:noAutofit/>
          </a:bodyPr>
          <a:lstStyle/>
          <a:p>
            <a:pPr algn="ctr"/>
            <a:r>
              <a:rPr lang="en-GB" sz="1400" dirty="0">
                <a:solidFill>
                  <a:schemeClr val="tx1">
                    <a:lumMod val="65000"/>
                    <a:lumOff val="35000"/>
                  </a:schemeClr>
                </a:solidFill>
                <a:latin typeface="+mj-lt"/>
              </a:rPr>
              <a:t>ADVERTISING</a:t>
            </a:r>
          </a:p>
        </p:txBody>
      </p:sp>
      <p:sp>
        <p:nvSpPr>
          <p:cNvPr id="122" name="Text Placeholder 1"/>
          <p:cNvSpPr>
            <a:spLocks noGrp="1"/>
          </p:cNvSpPr>
          <p:nvPr>
            <p:ph type="body" sz="quarter" idx="12"/>
          </p:nvPr>
        </p:nvSpPr>
        <p:spPr>
          <a:xfrm>
            <a:off x="3921848" y="2970346"/>
            <a:ext cx="1889848" cy="254318"/>
          </a:xfrm>
        </p:spPr>
        <p:txBody>
          <a:bodyPr vert="horz" lIns="0" tIns="45720" rIns="0" bIns="45720" rtlCol="0" anchor="ctr">
            <a:noAutofit/>
          </a:bodyPr>
          <a:lstStyle/>
          <a:p>
            <a:pPr algn="ctr"/>
            <a:r>
              <a:rPr lang="en-GB" sz="1400" dirty="0">
                <a:solidFill>
                  <a:schemeClr val="tx1">
                    <a:lumMod val="65000"/>
                    <a:lumOff val="35000"/>
                  </a:schemeClr>
                </a:solidFill>
                <a:latin typeface="+mj-lt"/>
              </a:rPr>
              <a:t>WEB DESIGN</a:t>
            </a:r>
          </a:p>
        </p:txBody>
      </p:sp>
      <p:sp>
        <p:nvSpPr>
          <p:cNvPr id="123" name="Text Placeholder 1"/>
          <p:cNvSpPr>
            <a:spLocks noGrp="1"/>
          </p:cNvSpPr>
          <p:nvPr>
            <p:ph type="body" sz="quarter" idx="12"/>
          </p:nvPr>
        </p:nvSpPr>
        <p:spPr>
          <a:xfrm>
            <a:off x="6385695" y="2965619"/>
            <a:ext cx="1889848" cy="254318"/>
          </a:xfrm>
        </p:spPr>
        <p:txBody>
          <a:bodyPr vert="horz" lIns="0" tIns="45720" rIns="0" bIns="45720" rtlCol="0" anchor="ctr">
            <a:noAutofit/>
          </a:bodyPr>
          <a:lstStyle/>
          <a:p>
            <a:pPr algn="ctr"/>
            <a:r>
              <a:rPr lang="en-GB" sz="1400" dirty="0">
                <a:solidFill>
                  <a:schemeClr val="tx1">
                    <a:lumMod val="65000"/>
                    <a:lumOff val="35000"/>
                  </a:schemeClr>
                </a:solidFill>
                <a:latin typeface="+mj-lt"/>
              </a:rPr>
              <a:t>CORP ANALYSIS</a:t>
            </a:r>
          </a:p>
        </p:txBody>
      </p:sp>
      <p:sp>
        <p:nvSpPr>
          <p:cNvPr id="124" name="Text Placeholder 1"/>
          <p:cNvSpPr>
            <a:spLocks noGrp="1"/>
          </p:cNvSpPr>
          <p:nvPr>
            <p:ph type="body" sz="quarter" idx="12"/>
          </p:nvPr>
        </p:nvSpPr>
        <p:spPr>
          <a:xfrm>
            <a:off x="8826682" y="2970346"/>
            <a:ext cx="1889848" cy="254318"/>
          </a:xfrm>
        </p:spPr>
        <p:txBody>
          <a:bodyPr vert="horz" lIns="0" tIns="45720" rIns="0" bIns="45720" rtlCol="0" anchor="ctr">
            <a:noAutofit/>
          </a:bodyPr>
          <a:lstStyle/>
          <a:p>
            <a:pPr algn="ctr"/>
            <a:r>
              <a:rPr lang="en-GB" sz="1400" dirty="0">
                <a:solidFill>
                  <a:schemeClr val="tx1">
                    <a:lumMod val="65000"/>
                    <a:lumOff val="35000"/>
                  </a:schemeClr>
                </a:solidFill>
                <a:latin typeface="+mj-lt"/>
              </a:rPr>
              <a:t>PUBLIC RELATIONS</a:t>
            </a:r>
          </a:p>
        </p:txBody>
      </p:sp>
      <p:sp>
        <p:nvSpPr>
          <p:cNvPr id="2" name="Title 1"/>
          <p:cNvSpPr>
            <a:spLocks noGrp="1"/>
          </p:cNvSpPr>
          <p:nvPr>
            <p:ph type="title"/>
          </p:nvPr>
        </p:nvSpPr>
        <p:spPr/>
        <p:txBody>
          <a:bodyPr>
            <a:normAutofit fontScale="90000"/>
          </a:bodyPr>
          <a:lstStyle/>
          <a:p>
            <a:r>
              <a:rPr lang="en-US" dirty="0" smtClean="0"/>
              <a:t>DATA NUMBERS</a:t>
            </a:r>
            <a:endParaRPr lang="en-US" dirty="0"/>
          </a:p>
        </p:txBody>
      </p:sp>
      <p:sp>
        <p:nvSpPr>
          <p:cNvPr id="61" name="Text Placeholder 9"/>
          <p:cNvSpPr>
            <a:spLocks noGrp="1"/>
          </p:cNvSpPr>
          <p:nvPr>
            <p:ph type="body" sz="quarter" idx="19"/>
          </p:nvPr>
        </p:nvSpPr>
        <p:spPr>
          <a:xfrm>
            <a:off x="1524000" y="1285443"/>
            <a:ext cx="9144000" cy="248082"/>
          </a:xfrm>
        </p:spPr>
        <p:txBody>
          <a:bodyPr/>
          <a:lstStyle/>
          <a:p>
            <a:r>
              <a:rPr lang="en-US" dirty="0">
                <a:solidFill>
                  <a:schemeClr val="tx1">
                    <a:lumMod val="65000"/>
                    <a:lumOff val="35000"/>
                  </a:schemeClr>
                </a:solidFill>
              </a:rPr>
              <a:t>write your relevant text </a:t>
            </a:r>
            <a:r>
              <a:rPr lang="en-US" dirty="0" smtClean="0">
                <a:solidFill>
                  <a:schemeClr val="tx1">
                    <a:lumMod val="65000"/>
                    <a:lumOff val="35000"/>
                  </a:schemeClr>
                </a:solidFill>
              </a:rPr>
              <a:t>here</a:t>
            </a:r>
            <a:endParaRPr lang="en-US" dirty="0">
              <a:solidFill>
                <a:schemeClr val="tx1">
                  <a:lumMod val="65000"/>
                  <a:lumOff val="35000"/>
                </a:schemeClr>
              </a:solidFill>
            </a:endParaRPr>
          </a:p>
        </p:txBody>
      </p:sp>
    </p:spTree>
    <p:extLst>
      <p:ext uri="{BB962C8B-B14F-4D97-AF65-F5344CB8AC3E}">
        <p14:creationId xmlns:p14="http://schemas.microsoft.com/office/powerpoint/2010/main" val="95364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1">
                                            <p:txEl>
                                              <p:pRg st="0" end="0"/>
                                            </p:txEl>
                                          </p:spTgt>
                                        </p:tgtEl>
                                        <p:attrNameLst>
                                          <p:attrName>style.visibility</p:attrName>
                                        </p:attrNameLst>
                                      </p:cBhvr>
                                      <p:to>
                                        <p:strVal val="visible"/>
                                      </p:to>
                                    </p:set>
                                    <p:animEffect transition="in" filter="fade">
                                      <p:cBhvr>
                                        <p:cTn id="10" dur="500"/>
                                        <p:tgtEl>
                                          <p:spTgt spid="121">
                                            <p:txEl>
                                              <p:pRg st="0" end="0"/>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500"/>
                                        <p:tgtEl>
                                          <p:spTgt spid="4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2">
                                            <p:txEl>
                                              <p:pRg st="0" end="0"/>
                                            </p:txEl>
                                          </p:spTgt>
                                        </p:tgtEl>
                                        <p:attrNameLst>
                                          <p:attrName>style.visibility</p:attrName>
                                        </p:attrNameLst>
                                      </p:cBhvr>
                                      <p:to>
                                        <p:strVal val="visible"/>
                                      </p:to>
                                    </p:set>
                                    <p:animEffect transition="in" filter="fade">
                                      <p:cBhvr>
                                        <p:cTn id="17" dur="500"/>
                                        <p:tgtEl>
                                          <p:spTgt spid="122">
                                            <p:txEl>
                                              <p:pRg st="0" end="0"/>
                                            </p:tx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3">
                                            <p:txEl>
                                              <p:pRg st="0" end="0"/>
                                            </p:txEl>
                                          </p:spTgt>
                                        </p:tgtEl>
                                        <p:attrNameLst>
                                          <p:attrName>style.visibility</p:attrName>
                                        </p:attrNameLst>
                                      </p:cBhvr>
                                      <p:to>
                                        <p:strVal val="visible"/>
                                      </p:to>
                                    </p:set>
                                    <p:animEffect transition="in" filter="fade">
                                      <p:cBhvr>
                                        <p:cTn id="24" dur="500"/>
                                        <p:tgtEl>
                                          <p:spTgt spid="123">
                                            <p:txEl>
                                              <p:pRg st="0" end="0"/>
                                            </p:txEl>
                                          </p:spTgt>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4">
                                            <p:txEl>
                                              <p:pRg st="0" end="0"/>
                                            </p:txEl>
                                          </p:spTgt>
                                        </p:tgtEl>
                                        <p:attrNameLst>
                                          <p:attrName>style.visibility</p:attrName>
                                        </p:attrNameLst>
                                      </p:cBhvr>
                                      <p:to>
                                        <p:strVal val="visible"/>
                                      </p:to>
                                    </p:set>
                                    <p:animEffect transition="in" filter="fade">
                                      <p:cBhvr>
                                        <p:cTn id="31" dur="500"/>
                                        <p:tgtEl>
                                          <p:spTgt spid="124">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13">
                                            <p:txEl>
                                              <p:pRg st="0" end="0"/>
                                            </p:txEl>
                                          </p:spTgt>
                                        </p:tgtEl>
                                        <p:attrNameLst>
                                          <p:attrName>style.visibility</p:attrName>
                                        </p:attrNameLst>
                                      </p:cBhvr>
                                      <p:to>
                                        <p:strVal val="visible"/>
                                      </p:to>
                                    </p:set>
                                    <p:animEffect transition="in" filter="fade">
                                      <p:cBhvr>
                                        <p:cTn id="39" dur="500"/>
                                        <p:tgtEl>
                                          <p:spTgt spid="113">
                                            <p:txEl>
                                              <p:pRg st="0" end="0"/>
                                            </p:txEl>
                                          </p:spTgt>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05">
                                            <p:txEl>
                                              <p:pRg st="0" end="0"/>
                                            </p:txEl>
                                          </p:spTgt>
                                        </p:tgtEl>
                                        <p:attrNameLst>
                                          <p:attrName>style.visibility</p:attrName>
                                        </p:attrNameLst>
                                      </p:cBhvr>
                                      <p:to>
                                        <p:strVal val="visible"/>
                                      </p:to>
                                    </p:set>
                                    <p:animEffect transition="in" filter="fade">
                                      <p:cBhvr>
                                        <p:cTn id="43" dur="500"/>
                                        <p:tgtEl>
                                          <p:spTgt spid="105">
                                            <p:txEl>
                                              <p:pRg st="0" end="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14">
                                            <p:txEl>
                                              <p:pRg st="0" end="0"/>
                                            </p:txEl>
                                          </p:spTgt>
                                        </p:tgtEl>
                                        <p:attrNameLst>
                                          <p:attrName>style.visibility</p:attrName>
                                        </p:attrNameLst>
                                      </p:cBhvr>
                                      <p:to>
                                        <p:strVal val="visible"/>
                                      </p:to>
                                    </p:set>
                                    <p:animEffect transition="in" filter="fade">
                                      <p:cBhvr>
                                        <p:cTn id="50" dur="500"/>
                                        <p:tgtEl>
                                          <p:spTgt spid="114">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06">
                                            <p:txEl>
                                              <p:pRg st="0" end="0"/>
                                            </p:txEl>
                                          </p:spTgt>
                                        </p:tgtEl>
                                        <p:attrNameLst>
                                          <p:attrName>style.visibility</p:attrName>
                                        </p:attrNameLst>
                                      </p:cBhvr>
                                      <p:to>
                                        <p:strVal val="visible"/>
                                      </p:to>
                                    </p:set>
                                    <p:animEffect transition="in" filter="fade">
                                      <p:cBhvr>
                                        <p:cTn id="54" dur="500"/>
                                        <p:tgtEl>
                                          <p:spTgt spid="106">
                                            <p:txEl>
                                              <p:pRg st="0" end="0"/>
                                            </p:tx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500"/>
                                        <p:tgtEl>
                                          <p:spTgt spid="60"/>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15">
                                            <p:txEl>
                                              <p:pRg st="0" end="0"/>
                                            </p:txEl>
                                          </p:spTgt>
                                        </p:tgtEl>
                                        <p:attrNameLst>
                                          <p:attrName>style.visibility</p:attrName>
                                        </p:attrNameLst>
                                      </p:cBhvr>
                                      <p:to>
                                        <p:strVal val="visible"/>
                                      </p:to>
                                    </p:set>
                                    <p:animEffect transition="in" filter="fade">
                                      <p:cBhvr>
                                        <p:cTn id="61" dur="500"/>
                                        <p:tgtEl>
                                          <p:spTgt spid="115">
                                            <p:txEl>
                                              <p:pRg st="0" end="0"/>
                                            </p:txEl>
                                          </p:spTgt>
                                        </p:tgtEl>
                                      </p:cBhvr>
                                    </p:animEffect>
                                  </p:childTnLst>
                                </p:cTn>
                              </p:par>
                            </p:childTnLst>
                          </p:cTn>
                        </p:par>
                        <p:par>
                          <p:cTn id="62" fill="hold">
                            <p:stCondLst>
                              <p:cond delay="5000"/>
                            </p:stCondLst>
                            <p:childTnLst>
                              <p:par>
                                <p:cTn id="63" presetID="10" presetClass="entr" presetSubtype="0" fill="hold" grpId="0" nodeType="afterEffect">
                                  <p:stCondLst>
                                    <p:cond delay="0"/>
                                  </p:stCondLst>
                                  <p:childTnLst>
                                    <p:set>
                                      <p:cBhvr>
                                        <p:cTn id="64" dur="1" fill="hold">
                                          <p:stCondLst>
                                            <p:cond delay="0"/>
                                          </p:stCondLst>
                                        </p:cTn>
                                        <p:tgtEl>
                                          <p:spTgt spid="107">
                                            <p:txEl>
                                              <p:pRg st="0" end="0"/>
                                            </p:txEl>
                                          </p:spTgt>
                                        </p:tgtEl>
                                        <p:attrNameLst>
                                          <p:attrName>style.visibility</p:attrName>
                                        </p:attrNameLst>
                                      </p:cBhvr>
                                      <p:to>
                                        <p:strVal val="visible"/>
                                      </p:to>
                                    </p:set>
                                    <p:animEffect transition="in" filter="fade">
                                      <p:cBhvr>
                                        <p:cTn id="65" dur="500"/>
                                        <p:tgtEl>
                                          <p:spTgt spid="107">
                                            <p:txEl>
                                              <p:pRg st="0" end="0"/>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fade">
                                      <p:cBhvr>
                                        <p:cTn id="68" dur="500"/>
                                        <p:tgtEl>
                                          <p:spTgt spid="87"/>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116">
                                            <p:txEl>
                                              <p:pRg st="0" end="0"/>
                                            </p:txEl>
                                          </p:spTgt>
                                        </p:tgtEl>
                                        <p:attrNameLst>
                                          <p:attrName>style.visibility</p:attrName>
                                        </p:attrNameLst>
                                      </p:cBhvr>
                                      <p:to>
                                        <p:strVal val="visible"/>
                                      </p:to>
                                    </p:set>
                                    <p:animEffect transition="in" filter="fade">
                                      <p:cBhvr>
                                        <p:cTn id="72" dur="500"/>
                                        <p:tgtEl>
                                          <p:spTgt spid="116">
                                            <p:txEl>
                                              <p:pRg st="0" end="0"/>
                                            </p:txEl>
                                          </p:spTgt>
                                        </p:tgtEl>
                                      </p:cBhvr>
                                    </p:animEffect>
                                  </p:childTnLst>
                                </p:cTn>
                              </p:par>
                            </p:childTnLst>
                          </p:cTn>
                        </p:par>
                        <p:par>
                          <p:cTn id="73" fill="hold">
                            <p:stCondLst>
                              <p:cond delay="6000"/>
                            </p:stCondLst>
                            <p:childTnLst>
                              <p:par>
                                <p:cTn id="74" presetID="10" presetClass="entr" presetSubtype="0" fill="hold" grpId="0" nodeType="afterEffect">
                                  <p:stCondLst>
                                    <p:cond delay="0"/>
                                  </p:stCondLst>
                                  <p:childTnLst>
                                    <p:set>
                                      <p:cBhvr>
                                        <p:cTn id="75" dur="1" fill="hold">
                                          <p:stCondLst>
                                            <p:cond delay="0"/>
                                          </p:stCondLst>
                                        </p:cTn>
                                        <p:tgtEl>
                                          <p:spTgt spid="108">
                                            <p:txEl>
                                              <p:pRg st="0" end="0"/>
                                            </p:txEl>
                                          </p:spTgt>
                                        </p:tgtEl>
                                        <p:attrNameLst>
                                          <p:attrName>style.visibility</p:attrName>
                                        </p:attrNameLst>
                                      </p:cBhvr>
                                      <p:to>
                                        <p:strVal val="visible"/>
                                      </p:to>
                                    </p:set>
                                    <p:animEffect transition="in" filter="fade">
                                      <p:cBhvr>
                                        <p:cTn id="76" dur="500"/>
                                        <p:tgtEl>
                                          <p:spTgt spid="108">
                                            <p:txEl>
                                              <p:pRg st="0" end="0"/>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fade">
                                      <p:cBhvr>
                                        <p:cTn id="79" dur="500"/>
                                        <p:tgtEl>
                                          <p:spTgt spid="90"/>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17">
                                            <p:txEl>
                                              <p:pRg st="0" end="0"/>
                                            </p:txEl>
                                          </p:spTgt>
                                        </p:tgtEl>
                                        <p:attrNameLst>
                                          <p:attrName>style.visibility</p:attrName>
                                        </p:attrNameLst>
                                      </p:cBhvr>
                                      <p:to>
                                        <p:strVal val="visible"/>
                                      </p:to>
                                    </p:set>
                                    <p:animEffect transition="in" filter="fade">
                                      <p:cBhvr>
                                        <p:cTn id="83" dur="500"/>
                                        <p:tgtEl>
                                          <p:spTgt spid="117">
                                            <p:txEl>
                                              <p:pRg st="0" end="0"/>
                                            </p:txEl>
                                          </p:spTgt>
                                        </p:tgtEl>
                                      </p:cBhvr>
                                    </p:animEffect>
                                  </p:childTnLst>
                                </p:cTn>
                              </p:par>
                            </p:childTnLst>
                          </p:cTn>
                        </p:par>
                        <p:par>
                          <p:cTn id="84" fill="hold">
                            <p:stCondLst>
                              <p:cond delay="7000"/>
                            </p:stCondLst>
                            <p:childTnLst>
                              <p:par>
                                <p:cTn id="85" presetID="10" presetClass="entr" presetSubtype="0" fill="hold" grpId="0" nodeType="afterEffect">
                                  <p:stCondLst>
                                    <p:cond delay="0"/>
                                  </p:stCondLst>
                                  <p:childTnLst>
                                    <p:set>
                                      <p:cBhvr>
                                        <p:cTn id="86" dur="1" fill="hold">
                                          <p:stCondLst>
                                            <p:cond delay="0"/>
                                          </p:stCondLst>
                                        </p:cTn>
                                        <p:tgtEl>
                                          <p:spTgt spid="109">
                                            <p:txEl>
                                              <p:pRg st="0" end="0"/>
                                            </p:txEl>
                                          </p:spTgt>
                                        </p:tgtEl>
                                        <p:attrNameLst>
                                          <p:attrName>style.visibility</p:attrName>
                                        </p:attrNameLst>
                                      </p:cBhvr>
                                      <p:to>
                                        <p:strVal val="visible"/>
                                      </p:to>
                                    </p:set>
                                    <p:animEffect transition="in" filter="fade">
                                      <p:cBhvr>
                                        <p:cTn id="87" dur="500"/>
                                        <p:tgtEl>
                                          <p:spTgt spid="109">
                                            <p:txEl>
                                              <p:pRg st="0" end="0"/>
                                            </p:txEl>
                                          </p:spTgt>
                                        </p:tgtEl>
                                      </p:cBhvr>
                                    </p:animEffect>
                                  </p:childTnLst>
                                </p:cTn>
                              </p:par>
                              <p:par>
                                <p:cTn id="88" presetID="10" presetClass="entr" presetSubtype="0" fill="hold"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500"/>
                                        <p:tgtEl>
                                          <p:spTgt spid="93"/>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118">
                                            <p:txEl>
                                              <p:pRg st="0" end="0"/>
                                            </p:txEl>
                                          </p:spTgt>
                                        </p:tgtEl>
                                        <p:attrNameLst>
                                          <p:attrName>style.visibility</p:attrName>
                                        </p:attrNameLst>
                                      </p:cBhvr>
                                      <p:to>
                                        <p:strVal val="visible"/>
                                      </p:to>
                                    </p:set>
                                    <p:animEffect transition="in" filter="fade">
                                      <p:cBhvr>
                                        <p:cTn id="94" dur="500"/>
                                        <p:tgtEl>
                                          <p:spTgt spid="118">
                                            <p:txEl>
                                              <p:pRg st="0" end="0"/>
                                            </p:txEl>
                                          </p:spTgt>
                                        </p:tgtEl>
                                      </p:cBhvr>
                                    </p:animEffect>
                                  </p:childTnLst>
                                </p:cTn>
                              </p:par>
                            </p:childTnLst>
                          </p:cTn>
                        </p:par>
                        <p:par>
                          <p:cTn id="95" fill="hold">
                            <p:stCondLst>
                              <p:cond delay="8000"/>
                            </p:stCondLst>
                            <p:childTnLst>
                              <p:par>
                                <p:cTn id="96" presetID="10" presetClass="entr" presetSubtype="0" fill="hold" grpId="0" nodeType="afterEffect">
                                  <p:stCondLst>
                                    <p:cond delay="0"/>
                                  </p:stCondLst>
                                  <p:childTnLst>
                                    <p:set>
                                      <p:cBhvr>
                                        <p:cTn id="97" dur="1" fill="hold">
                                          <p:stCondLst>
                                            <p:cond delay="0"/>
                                          </p:stCondLst>
                                        </p:cTn>
                                        <p:tgtEl>
                                          <p:spTgt spid="110">
                                            <p:txEl>
                                              <p:pRg st="0" end="0"/>
                                            </p:txEl>
                                          </p:spTgt>
                                        </p:tgtEl>
                                        <p:attrNameLst>
                                          <p:attrName>style.visibility</p:attrName>
                                        </p:attrNameLst>
                                      </p:cBhvr>
                                      <p:to>
                                        <p:strVal val="visible"/>
                                      </p:to>
                                    </p:set>
                                    <p:animEffect transition="in" filter="fade">
                                      <p:cBhvr>
                                        <p:cTn id="98" dur="500"/>
                                        <p:tgtEl>
                                          <p:spTgt spid="110">
                                            <p:txEl>
                                              <p:pRg st="0" end="0"/>
                                            </p:txEl>
                                          </p:spTgt>
                                        </p:tgtEl>
                                      </p:cBhvr>
                                    </p:animEffect>
                                  </p:childTnLst>
                                </p:cTn>
                              </p:par>
                              <p:par>
                                <p:cTn id="99" presetID="10" presetClass="entr" presetSubtype="0" fill="hold" nodeType="withEffect">
                                  <p:stCondLst>
                                    <p:cond delay="0"/>
                                  </p:stCondLst>
                                  <p:childTnLst>
                                    <p:set>
                                      <p:cBhvr>
                                        <p:cTn id="100" dur="1" fill="hold">
                                          <p:stCondLst>
                                            <p:cond delay="0"/>
                                          </p:stCondLst>
                                        </p:cTn>
                                        <p:tgtEl>
                                          <p:spTgt spid="96"/>
                                        </p:tgtEl>
                                        <p:attrNameLst>
                                          <p:attrName>style.visibility</p:attrName>
                                        </p:attrNameLst>
                                      </p:cBhvr>
                                      <p:to>
                                        <p:strVal val="visible"/>
                                      </p:to>
                                    </p:set>
                                    <p:animEffect transition="in" filter="fade">
                                      <p:cBhvr>
                                        <p:cTn id="101" dur="500"/>
                                        <p:tgtEl>
                                          <p:spTgt spid="96"/>
                                        </p:tgtEl>
                                      </p:cBhvr>
                                    </p:animEffect>
                                  </p:childTnLst>
                                </p:cTn>
                              </p:par>
                            </p:childTnLst>
                          </p:cTn>
                        </p:par>
                        <p:par>
                          <p:cTn id="102" fill="hold">
                            <p:stCondLst>
                              <p:cond delay="8500"/>
                            </p:stCondLst>
                            <p:childTnLst>
                              <p:par>
                                <p:cTn id="103" presetID="10" presetClass="entr" presetSubtype="0" fill="hold" grpId="0" nodeType="afterEffect">
                                  <p:stCondLst>
                                    <p:cond delay="0"/>
                                  </p:stCondLst>
                                  <p:childTnLst>
                                    <p:set>
                                      <p:cBhvr>
                                        <p:cTn id="104" dur="1" fill="hold">
                                          <p:stCondLst>
                                            <p:cond delay="0"/>
                                          </p:stCondLst>
                                        </p:cTn>
                                        <p:tgtEl>
                                          <p:spTgt spid="119">
                                            <p:txEl>
                                              <p:pRg st="0" end="0"/>
                                            </p:txEl>
                                          </p:spTgt>
                                        </p:tgtEl>
                                        <p:attrNameLst>
                                          <p:attrName>style.visibility</p:attrName>
                                        </p:attrNameLst>
                                      </p:cBhvr>
                                      <p:to>
                                        <p:strVal val="visible"/>
                                      </p:to>
                                    </p:set>
                                    <p:animEffect transition="in" filter="fade">
                                      <p:cBhvr>
                                        <p:cTn id="105" dur="500"/>
                                        <p:tgtEl>
                                          <p:spTgt spid="119">
                                            <p:txEl>
                                              <p:pRg st="0" end="0"/>
                                            </p:txEl>
                                          </p:spTgt>
                                        </p:tgtEl>
                                      </p:cBhvr>
                                    </p:animEffect>
                                  </p:childTnLst>
                                </p:cTn>
                              </p:par>
                            </p:childTnLst>
                          </p:cTn>
                        </p:par>
                        <p:par>
                          <p:cTn id="106" fill="hold">
                            <p:stCondLst>
                              <p:cond delay="9000"/>
                            </p:stCondLst>
                            <p:childTnLst>
                              <p:par>
                                <p:cTn id="107" presetID="10" presetClass="entr" presetSubtype="0" fill="hold" grpId="0" nodeType="afterEffect">
                                  <p:stCondLst>
                                    <p:cond delay="0"/>
                                  </p:stCondLst>
                                  <p:childTnLst>
                                    <p:set>
                                      <p:cBhvr>
                                        <p:cTn id="108" dur="1" fill="hold">
                                          <p:stCondLst>
                                            <p:cond delay="0"/>
                                          </p:stCondLst>
                                        </p:cTn>
                                        <p:tgtEl>
                                          <p:spTgt spid="111">
                                            <p:txEl>
                                              <p:pRg st="0" end="0"/>
                                            </p:txEl>
                                          </p:spTgt>
                                        </p:tgtEl>
                                        <p:attrNameLst>
                                          <p:attrName>style.visibility</p:attrName>
                                        </p:attrNameLst>
                                      </p:cBhvr>
                                      <p:to>
                                        <p:strVal val="visible"/>
                                      </p:to>
                                    </p:set>
                                    <p:animEffect transition="in" filter="fade">
                                      <p:cBhvr>
                                        <p:cTn id="109" dur="500"/>
                                        <p:tgtEl>
                                          <p:spTgt spid="111">
                                            <p:txEl>
                                              <p:pRg st="0" end="0"/>
                                            </p:txEl>
                                          </p:spTgt>
                                        </p:tgtEl>
                                      </p:cBhvr>
                                    </p:animEffect>
                                  </p:childTnLst>
                                </p:cTn>
                              </p:par>
                              <p:par>
                                <p:cTn id="110" presetID="10" presetClass="entr" presetSubtype="0" fill="hold" nodeType="withEffect">
                                  <p:stCondLst>
                                    <p:cond delay="0"/>
                                  </p:stCondLst>
                                  <p:childTnLst>
                                    <p:set>
                                      <p:cBhvr>
                                        <p:cTn id="111" dur="1" fill="hold">
                                          <p:stCondLst>
                                            <p:cond delay="0"/>
                                          </p:stCondLst>
                                        </p:cTn>
                                        <p:tgtEl>
                                          <p:spTgt spid="99"/>
                                        </p:tgtEl>
                                        <p:attrNameLst>
                                          <p:attrName>style.visibility</p:attrName>
                                        </p:attrNameLst>
                                      </p:cBhvr>
                                      <p:to>
                                        <p:strVal val="visible"/>
                                      </p:to>
                                    </p:set>
                                    <p:animEffect transition="in" filter="fade">
                                      <p:cBhvr>
                                        <p:cTn id="112" dur="500"/>
                                        <p:tgtEl>
                                          <p:spTgt spid="99"/>
                                        </p:tgtEl>
                                      </p:cBhvr>
                                    </p:animEffect>
                                  </p:childTnLst>
                                </p:cTn>
                              </p:par>
                            </p:childTnLst>
                          </p:cTn>
                        </p:par>
                        <p:par>
                          <p:cTn id="113" fill="hold">
                            <p:stCondLst>
                              <p:cond delay="9500"/>
                            </p:stCondLst>
                            <p:childTnLst>
                              <p:par>
                                <p:cTn id="114" presetID="10" presetClass="entr" presetSubtype="0" fill="hold" grpId="0" nodeType="afterEffect">
                                  <p:stCondLst>
                                    <p:cond delay="0"/>
                                  </p:stCondLst>
                                  <p:childTnLst>
                                    <p:set>
                                      <p:cBhvr>
                                        <p:cTn id="115" dur="1" fill="hold">
                                          <p:stCondLst>
                                            <p:cond delay="0"/>
                                          </p:stCondLst>
                                        </p:cTn>
                                        <p:tgtEl>
                                          <p:spTgt spid="120">
                                            <p:txEl>
                                              <p:pRg st="0" end="0"/>
                                            </p:txEl>
                                          </p:spTgt>
                                        </p:tgtEl>
                                        <p:attrNameLst>
                                          <p:attrName>style.visibility</p:attrName>
                                        </p:attrNameLst>
                                      </p:cBhvr>
                                      <p:to>
                                        <p:strVal val="visible"/>
                                      </p:to>
                                    </p:set>
                                    <p:animEffect transition="in" filter="fade">
                                      <p:cBhvr>
                                        <p:cTn id="116" dur="500"/>
                                        <p:tgtEl>
                                          <p:spTgt spid="120">
                                            <p:txEl>
                                              <p:pRg st="0" end="0"/>
                                            </p:txEl>
                                          </p:spTgt>
                                        </p:tgtEl>
                                      </p:cBhvr>
                                    </p:animEffect>
                                  </p:childTnLst>
                                </p:cTn>
                              </p:par>
                            </p:childTnLst>
                          </p:cTn>
                        </p:par>
                        <p:par>
                          <p:cTn id="117" fill="hold">
                            <p:stCondLst>
                              <p:cond delay="10000"/>
                            </p:stCondLst>
                            <p:childTnLst>
                              <p:par>
                                <p:cTn id="118" presetID="10" presetClass="entr" presetSubtype="0" fill="hold" grpId="0" nodeType="afterEffect">
                                  <p:stCondLst>
                                    <p:cond delay="0"/>
                                  </p:stCondLst>
                                  <p:childTnLst>
                                    <p:set>
                                      <p:cBhvr>
                                        <p:cTn id="119" dur="1" fill="hold">
                                          <p:stCondLst>
                                            <p:cond delay="0"/>
                                          </p:stCondLst>
                                        </p:cTn>
                                        <p:tgtEl>
                                          <p:spTgt spid="112">
                                            <p:txEl>
                                              <p:pRg st="0" end="0"/>
                                            </p:txEl>
                                          </p:spTgt>
                                        </p:tgtEl>
                                        <p:attrNameLst>
                                          <p:attrName>style.visibility</p:attrName>
                                        </p:attrNameLst>
                                      </p:cBhvr>
                                      <p:to>
                                        <p:strVal val="visible"/>
                                      </p:to>
                                    </p:set>
                                    <p:animEffect transition="in" filter="fade">
                                      <p:cBhvr>
                                        <p:cTn id="120" dur="500"/>
                                        <p:tgtEl>
                                          <p:spTgt spid="112">
                                            <p:txEl>
                                              <p:pRg st="0" end="0"/>
                                            </p:txEl>
                                          </p:spTgt>
                                        </p:tgtEl>
                                      </p:cBhvr>
                                    </p:animEffect>
                                  </p:childTnLst>
                                </p:cTn>
                              </p:par>
                              <p:par>
                                <p:cTn id="121" presetID="10" presetClass="entr" presetSubtype="0" fill="hold" nodeType="withEffect">
                                  <p:stCondLst>
                                    <p:cond delay="0"/>
                                  </p:stCondLst>
                                  <p:childTnLst>
                                    <p:set>
                                      <p:cBhvr>
                                        <p:cTn id="122" dur="1" fill="hold">
                                          <p:stCondLst>
                                            <p:cond delay="0"/>
                                          </p:stCondLst>
                                        </p:cTn>
                                        <p:tgtEl>
                                          <p:spTgt spid="102"/>
                                        </p:tgtEl>
                                        <p:attrNameLst>
                                          <p:attrName>style.visibility</p:attrName>
                                        </p:attrNameLst>
                                      </p:cBhvr>
                                      <p:to>
                                        <p:strVal val="visible"/>
                                      </p:to>
                                    </p:set>
                                    <p:animEffect transition="in" filter="fade">
                                      <p:cBhvr>
                                        <p:cTn id="123"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6" grpId="0" animBg="1"/>
      <p:bldP spid="105" grpId="0" build="p"/>
      <p:bldP spid="106" grpId="0" build="p"/>
      <p:bldP spid="107" grpId="0" build="p"/>
      <p:bldP spid="108" grpId="0" build="p"/>
      <p:bldP spid="109" grpId="0" build="p"/>
      <p:bldP spid="110" grpId="0" build="p"/>
      <p:bldP spid="111" grpId="0" build="p"/>
      <p:bldP spid="112" grpId="0" build="p"/>
      <p:bldP spid="113" grpId="0" build="p"/>
      <p:bldP spid="114" grpId="0" build="p"/>
      <p:bldP spid="115" grpId="0" build="p"/>
      <p:bldP spid="116" grpId="0" build="p"/>
      <p:bldP spid="117" grpId="0" build="p"/>
      <p:bldP spid="118" grpId="0" build="p"/>
      <p:bldP spid="119" grpId="0" build="p"/>
      <p:bldP spid="120" grpId="0" build="p"/>
      <p:bldP spid="121" grpId="0" build="p"/>
      <p:bldP spid="122" grpId="0" build="p"/>
      <p:bldP spid="123" grpId="0" build="p"/>
      <p:bldP spid="12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13"/>
          <p:cNvSpPr>
            <a:spLocks/>
          </p:cNvSpPr>
          <p:nvPr/>
        </p:nvSpPr>
        <p:spPr bwMode="auto">
          <a:xfrm>
            <a:off x="1103516" y="3982858"/>
            <a:ext cx="115118" cy="13430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50" name="Rectangle 17"/>
          <p:cNvSpPr>
            <a:spLocks/>
          </p:cNvSpPr>
          <p:nvPr/>
        </p:nvSpPr>
        <p:spPr bwMode="auto">
          <a:xfrm>
            <a:off x="1119556" y="4306351"/>
            <a:ext cx="2196727" cy="74347"/>
          </a:xfrm>
          <a:prstGeom prst="rect">
            <a:avLst/>
          </a:prstGeom>
          <a:solidFill>
            <a:schemeClr val="accent6"/>
          </a:solidFill>
          <a:ln w="25400">
            <a:solidFill>
              <a:schemeClr val="tx1">
                <a:alpha val="0"/>
              </a:schemeClr>
            </a:solidFill>
            <a:miter lim="800000"/>
            <a:headEnd/>
            <a:tailEnd/>
          </a:ln>
        </p:spPr>
        <p:txBody>
          <a:bodyPr lIns="0" tIns="0" rIns="0" bIns="0"/>
          <a:lstStyle/>
          <a:p>
            <a:endParaRPr lang="en-US" sz="3599"/>
          </a:p>
        </p:txBody>
      </p:sp>
      <p:sp>
        <p:nvSpPr>
          <p:cNvPr id="51" name="Rectangle 19"/>
          <p:cNvSpPr>
            <a:spLocks/>
          </p:cNvSpPr>
          <p:nvPr/>
        </p:nvSpPr>
        <p:spPr bwMode="auto">
          <a:xfrm>
            <a:off x="1119553" y="4306351"/>
            <a:ext cx="1942428" cy="74347"/>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52" name="Rectangle 29"/>
          <p:cNvSpPr>
            <a:spLocks/>
          </p:cNvSpPr>
          <p:nvPr/>
        </p:nvSpPr>
        <p:spPr bwMode="auto">
          <a:xfrm>
            <a:off x="3706458" y="3982858"/>
            <a:ext cx="115118" cy="13430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53" name="Rectangle 33"/>
          <p:cNvSpPr>
            <a:spLocks/>
          </p:cNvSpPr>
          <p:nvPr/>
        </p:nvSpPr>
        <p:spPr bwMode="auto">
          <a:xfrm>
            <a:off x="3722498" y="4306351"/>
            <a:ext cx="2196727" cy="74347"/>
          </a:xfrm>
          <a:prstGeom prst="rect">
            <a:avLst/>
          </a:prstGeom>
          <a:solidFill>
            <a:schemeClr val="accent6"/>
          </a:solidFill>
          <a:ln w="25400">
            <a:solidFill>
              <a:schemeClr val="tx1">
                <a:alpha val="0"/>
              </a:schemeClr>
            </a:solidFill>
            <a:miter lim="800000"/>
            <a:headEnd/>
            <a:tailEnd/>
          </a:ln>
        </p:spPr>
        <p:txBody>
          <a:bodyPr lIns="0" tIns="0" rIns="0" bIns="0"/>
          <a:lstStyle/>
          <a:p>
            <a:endParaRPr lang="en-US" sz="3599"/>
          </a:p>
        </p:txBody>
      </p:sp>
      <p:sp>
        <p:nvSpPr>
          <p:cNvPr id="79" name="Rectangle 35"/>
          <p:cNvSpPr>
            <a:spLocks/>
          </p:cNvSpPr>
          <p:nvPr/>
        </p:nvSpPr>
        <p:spPr bwMode="auto">
          <a:xfrm>
            <a:off x="3722498" y="4304752"/>
            <a:ext cx="940427" cy="7674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80" name="Rectangle 45"/>
          <p:cNvSpPr>
            <a:spLocks/>
          </p:cNvSpPr>
          <p:nvPr/>
        </p:nvSpPr>
        <p:spPr bwMode="auto">
          <a:xfrm>
            <a:off x="6321396" y="3982858"/>
            <a:ext cx="115155" cy="13430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81" name="Rectangle 49"/>
          <p:cNvSpPr>
            <a:spLocks/>
          </p:cNvSpPr>
          <p:nvPr/>
        </p:nvSpPr>
        <p:spPr bwMode="auto">
          <a:xfrm>
            <a:off x="6338232" y="4306351"/>
            <a:ext cx="2196727" cy="74347"/>
          </a:xfrm>
          <a:prstGeom prst="rect">
            <a:avLst/>
          </a:prstGeom>
          <a:solidFill>
            <a:schemeClr val="accent6"/>
          </a:solidFill>
          <a:ln w="25400">
            <a:solidFill>
              <a:schemeClr val="tx1">
                <a:alpha val="0"/>
              </a:schemeClr>
            </a:solidFill>
            <a:miter lim="800000"/>
            <a:headEnd/>
            <a:tailEnd/>
          </a:ln>
        </p:spPr>
        <p:txBody>
          <a:bodyPr lIns="0" tIns="0" rIns="0" bIns="0"/>
          <a:lstStyle/>
          <a:p>
            <a:endParaRPr lang="en-US" sz="3599"/>
          </a:p>
        </p:txBody>
      </p:sp>
      <p:sp>
        <p:nvSpPr>
          <p:cNvPr id="82" name="Rectangle 51"/>
          <p:cNvSpPr>
            <a:spLocks/>
          </p:cNvSpPr>
          <p:nvPr/>
        </p:nvSpPr>
        <p:spPr bwMode="auto">
          <a:xfrm>
            <a:off x="6338229" y="4304752"/>
            <a:ext cx="1087568" cy="7674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83" name="Rectangle 61"/>
          <p:cNvSpPr>
            <a:spLocks/>
          </p:cNvSpPr>
          <p:nvPr/>
        </p:nvSpPr>
        <p:spPr bwMode="auto">
          <a:xfrm>
            <a:off x="8925134" y="3982858"/>
            <a:ext cx="115118" cy="13430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84" name="Rectangle 65"/>
          <p:cNvSpPr>
            <a:spLocks/>
          </p:cNvSpPr>
          <p:nvPr/>
        </p:nvSpPr>
        <p:spPr bwMode="auto">
          <a:xfrm>
            <a:off x="8941174" y="4306351"/>
            <a:ext cx="2196727" cy="74347"/>
          </a:xfrm>
          <a:prstGeom prst="rect">
            <a:avLst/>
          </a:prstGeom>
          <a:solidFill>
            <a:schemeClr val="accent6"/>
          </a:solidFill>
          <a:ln w="25400">
            <a:solidFill>
              <a:schemeClr val="tx1">
                <a:alpha val="0"/>
              </a:schemeClr>
            </a:solidFill>
            <a:miter lim="800000"/>
            <a:headEnd/>
            <a:tailEnd/>
          </a:ln>
        </p:spPr>
        <p:txBody>
          <a:bodyPr lIns="0" tIns="0" rIns="0" bIns="0"/>
          <a:lstStyle/>
          <a:p>
            <a:endParaRPr lang="en-US" sz="3599"/>
          </a:p>
        </p:txBody>
      </p:sp>
      <p:sp>
        <p:nvSpPr>
          <p:cNvPr id="85" name="Rectangle 67"/>
          <p:cNvSpPr>
            <a:spLocks/>
          </p:cNvSpPr>
          <p:nvPr/>
        </p:nvSpPr>
        <p:spPr bwMode="auto">
          <a:xfrm>
            <a:off x="8941172" y="4304752"/>
            <a:ext cx="1714518" cy="76745"/>
          </a:xfrm>
          <a:prstGeom prst="rect">
            <a:avLst/>
          </a:prstGeom>
          <a:solidFill>
            <a:schemeClr val="accent1"/>
          </a:solidFill>
          <a:ln w="25400">
            <a:solidFill>
              <a:schemeClr val="tx1">
                <a:alpha val="0"/>
              </a:schemeClr>
            </a:solidFill>
            <a:miter lim="800000"/>
            <a:headEnd/>
            <a:tailEnd/>
          </a:ln>
        </p:spPr>
        <p:txBody>
          <a:bodyPr lIns="0" tIns="0" rIns="0" bIns="0"/>
          <a:lstStyle/>
          <a:p>
            <a:endParaRPr lang="en-US" sz="3599"/>
          </a:p>
        </p:txBody>
      </p:sp>
      <p:sp>
        <p:nvSpPr>
          <p:cNvPr id="2" name="Title 1"/>
          <p:cNvSpPr>
            <a:spLocks noGrp="1"/>
          </p:cNvSpPr>
          <p:nvPr>
            <p:ph type="title"/>
          </p:nvPr>
        </p:nvSpPr>
        <p:spPr/>
        <p:txBody>
          <a:bodyPr>
            <a:normAutofit fontScale="90000"/>
          </a:bodyPr>
          <a:lstStyle/>
          <a:p>
            <a:r>
              <a:rPr lang="en-US" dirty="0" smtClean="0"/>
              <a:t>PROJECTS UNDER WORK</a:t>
            </a:r>
            <a:endParaRPr lang="en-US" dirty="0"/>
          </a:p>
        </p:txBody>
      </p:sp>
      <p:sp>
        <p:nvSpPr>
          <p:cNvPr id="95" name="Text Placeholder 8"/>
          <p:cNvSpPr>
            <a:spLocks noGrp="1"/>
          </p:cNvSpPr>
          <p:nvPr>
            <p:ph type="body" sz="quarter" idx="19"/>
          </p:nvPr>
        </p:nvSpPr>
        <p:spPr/>
        <p:txBody>
          <a:bodyPr>
            <a:noAutofit/>
          </a:bodyPr>
          <a:lstStyle/>
          <a:p>
            <a:r>
              <a:rPr lang="en-US" dirty="0">
                <a:solidFill>
                  <a:schemeClr val="tx1">
                    <a:lumMod val="65000"/>
                    <a:lumOff val="35000"/>
                  </a:schemeClr>
                </a:solidFill>
              </a:rPr>
              <a:t>write your relevant text here</a:t>
            </a:r>
          </a:p>
        </p:txBody>
      </p:sp>
      <p:sp>
        <p:nvSpPr>
          <p:cNvPr id="90" name="Text Placeholder 1"/>
          <p:cNvSpPr>
            <a:spLocks noGrp="1"/>
          </p:cNvSpPr>
          <p:nvPr>
            <p:ph type="body" sz="quarter" idx="4294967295"/>
          </p:nvPr>
        </p:nvSpPr>
        <p:spPr>
          <a:xfrm>
            <a:off x="1121140" y="5022366"/>
            <a:ext cx="2189163" cy="1057275"/>
          </a:xfrm>
        </p:spPr>
        <p:txBody>
          <a:bodyPr vert="horz" lIns="0" tIns="0" rIns="0" bIns="0" rtlCol="0" anchor="t">
            <a:noAutofit/>
          </a:bodyPr>
          <a:lstStyle/>
          <a:p>
            <a:pPr marL="0" indent="0">
              <a:lnSpc>
                <a:spcPts val="600"/>
              </a:lnSpc>
              <a:buNone/>
            </a:pPr>
            <a:r>
              <a:rPr lang="en-GB" sz="1050" dirty="0">
                <a:solidFill>
                  <a:schemeClr val="tx1">
                    <a:lumMod val="65000"/>
                    <a:lumOff val="35000"/>
                  </a:schemeClr>
                </a:solidFill>
              </a:rPr>
              <a:t>Started : Oct 22 </a:t>
            </a:r>
            <a:r>
              <a:rPr lang="en-GB" sz="1050" dirty="0" smtClean="0">
                <a:solidFill>
                  <a:schemeClr val="tx1">
                    <a:lumMod val="65000"/>
                    <a:lumOff val="35000"/>
                  </a:schemeClr>
                </a:solidFill>
              </a:rPr>
              <a:t>2018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Finish Target : Dec 22 </a:t>
            </a:r>
            <a:r>
              <a:rPr lang="en-GB" sz="1050" dirty="0" smtClean="0">
                <a:solidFill>
                  <a:schemeClr val="tx1">
                    <a:lumMod val="65000"/>
                    <a:lumOff val="35000"/>
                  </a:schemeClr>
                </a:solidFill>
              </a:rPr>
              <a:t>2019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Category : Interior Design</a:t>
            </a:r>
          </a:p>
          <a:p>
            <a:pPr marL="0" indent="0">
              <a:lnSpc>
                <a:spcPts val="600"/>
              </a:lnSpc>
              <a:buNone/>
            </a:pPr>
            <a:r>
              <a:rPr lang="en-GB" sz="1050" dirty="0">
                <a:solidFill>
                  <a:schemeClr val="tx1">
                    <a:lumMod val="65000"/>
                    <a:lumOff val="35000"/>
                  </a:schemeClr>
                </a:solidFill>
              </a:rPr>
              <a:t>Client : </a:t>
            </a:r>
            <a:r>
              <a:rPr lang="en-GB" sz="1050" dirty="0" err="1">
                <a:solidFill>
                  <a:schemeClr val="tx1">
                    <a:lumMod val="65000"/>
                    <a:lumOff val="35000"/>
                  </a:schemeClr>
                </a:solidFill>
              </a:rPr>
              <a:t>Nensy</a:t>
            </a:r>
            <a:r>
              <a:rPr lang="en-GB" sz="1050" dirty="0">
                <a:solidFill>
                  <a:schemeClr val="tx1">
                    <a:lumMod val="65000"/>
                    <a:lumOff val="35000"/>
                  </a:schemeClr>
                </a:solidFill>
              </a:rPr>
              <a:t> Wilson</a:t>
            </a:r>
          </a:p>
          <a:p>
            <a:pPr marL="0" indent="0">
              <a:lnSpc>
                <a:spcPts val="600"/>
              </a:lnSpc>
              <a:buNone/>
            </a:pPr>
            <a:r>
              <a:rPr lang="en-GB" sz="1050" dirty="0" err="1">
                <a:solidFill>
                  <a:schemeClr val="tx1">
                    <a:lumMod val="65000"/>
                    <a:lumOff val="35000"/>
                  </a:schemeClr>
                </a:solidFill>
              </a:rPr>
              <a:t>Url</a:t>
            </a:r>
            <a:r>
              <a:rPr lang="en-GB" sz="1050" dirty="0">
                <a:solidFill>
                  <a:schemeClr val="tx1">
                    <a:lumMod val="65000"/>
                    <a:lumOff val="35000"/>
                  </a:schemeClr>
                </a:solidFill>
              </a:rPr>
              <a:t> : www.thisproject.com</a:t>
            </a:r>
          </a:p>
        </p:txBody>
      </p:sp>
      <p:sp>
        <p:nvSpPr>
          <p:cNvPr id="91" name="Text Placeholder 1"/>
          <p:cNvSpPr>
            <a:spLocks noGrp="1"/>
          </p:cNvSpPr>
          <p:nvPr>
            <p:ph type="body" sz="quarter" idx="4294967295"/>
          </p:nvPr>
        </p:nvSpPr>
        <p:spPr>
          <a:xfrm>
            <a:off x="3706598" y="5022366"/>
            <a:ext cx="2189163" cy="1057275"/>
          </a:xfrm>
        </p:spPr>
        <p:txBody>
          <a:bodyPr vert="horz" lIns="0" tIns="0" rIns="0" bIns="0" rtlCol="0" anchor="t">
            <a:noAutofit/>
          </a:bodyPr>
          <a:lstStyle/>
          <a:p>
            <a:pPr marL="0" indent="0">
              <a:lnSpc>
                <a:spcPts val="600"/>
              </a:lnSpc>
              <a:buNone/>
            </a:pPr>
            <a:r>
              <a:rPr lang="en-GB" sz="1050" dirty="0">
                <a:solidFill>
                  <a:schemeClr val="tx1">
                    <a:lumMod val="65000"/>
                    <a:lumOff val="35000"/>
                  </a:schemeClr>
                </a:solidFill>
              </a:rPr>
              <a:t>Started : Oct 22 </a:t>
            </a:r>
            <a:r>
              <a:rPr lang="en-GB" sz="1050" dirty="0" smtClean="0">
                <a:solidFill>
                  <a:schemeClr val="tx1">
                    <a:lumMod val="65000"/>
                    <a:lumOff val="35000"/>
                  </a:schemeClr>
                </a:solidFill>
              </a:rPr>
              <a:t>2018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Finish Target : Dec 22 </a:t>
            </a:r>
            <a:r>
              <a:rPr lang="en-GB" sz="1050" dirty="0" smtClean="0">
                <a:solidFill>
                  <a:schemeClr val="tx1">
                    <a:lumMod val="65000"/>
                    <a:lumOff val="35000"/>
                  </a:schemeClr>
                </a:solidFill>
              </a:rPr>
              <a:t>2019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Category : Interior Design</a:t>
            </a:r>
          </a:p>
          <a:p>
            <a:pPr marL="0" indent="0">
              <a:lnSpc>
                <a:spcPts val="600"/>
              </a:lnSpc>
              <a:buNone/>
            </a:pPr>
            <a:r>
              <a:rPr lang="en-GB" sz="1050" dirty="0">
                <a:solidFill>
                  <a:schemeClr val="tx1">
                    <a:lumMod val="65000"/>
                    <a:lumOff val="35000"/>
                  </a:schemeClr>
                </a:solidFill>
              </a:rPr>
              <a:t>Client : </a:t>
            </a:r>
            <a:r>
              <a:rPr lang="en-GB" sz="1050" dirty="0" err="1">
                <a:solidFill>
                  <a:schemeClr val="tx1">
                    <a:lumMod val="65000"/>
                    <a:lumOff val="35000"/>
                  </a:schemeClr>
                </a:solidFill>
              </a:rPr>
              <a:t>Nensy</a:t>
            </a:r>
            <a:r>
              <a:rPr lang="en-GB" sz="1050" dirty="0">
                <a:solidFill>
                  <a:schemeClr val="tx1">
                    <a:lumMod val="65000"/>
                    <a:lumOff val="35000"/>
                  </a:schemeClr>
                </a:solidFill>
              </a:rPr>
              <a:t> Wilson</a:t>
            </a:r>
          </a:p>
          <a:p>
            <a:pPr marL="0" indent="0">
              <a:lnSpc>
                <a:spcPts val="600"/>
              </a:lnSpc>
              <a:buNone/>
            </a:pPr>
            <a:r>
              <a:rPr lang="en-GB" sz="1050" dirty="0" err="1">
                <a:solidFill>
                  <a:schemeClr val="tx1">
                    <a:lumMod val="65000"/>
                    <a:lumOff val="35000"/>
                  </a:schemeClr>
                </a:solidFill>
              </a:rPr>
              <a:t>Url</a:t>
            </a:r>
            <a:r>
              <a:rPr lang="en-GB" sz="1050" dirty="0">
                <a:solidFill>
                  <a:schemeClr val="tx1">
                    <a:lumMod val="65000"/>
                    <a:lumOff val="35000"/>
                  </a:schemeClr>
                </a:solidFill>
              </a:rPr>
              <a:t> : www.thisproject.com</a:t>
            </a:r>
          </a:p>
        </p:txBody>
      </p:sp>
      <p:sp>
        <p:nvSpPr>
          <p:cNvPr id="92" name="Text Placeholder 1"/>
          <p:cNvSpPr>
            <a:spLocks noGrp="1"/>
          </p:cNvSpPr>
          <p:nvPr>
            <p:ph type="body" sz="quarter" idx="4294967295"/>
          </p:nvPr>
        </p:nvSpPr>
        <p:spPr>
          <a:xfrm>
            <a:off x="8941172" y="5022366"/>
            <a:ext cx="2189162" cy="1057275"/>
          </a:xfrm>
        </p:spPr>
        <p:txBody>
          <a:bodyPr vert="horz" lIns="0" tIns="0" rIns="0" bIns="0" rtlCol="0" anchor="t">
            <a:noAutofit/>
          </a:bodyPr>
          <a:lstStyle/>
          <a:p>
            <a:pPr marL="0" indent="0">
              <a:lnSpc>
                <a:spcPts val="600"/>
              </a:lnSpc>
              <a:buNone/>
            </a:pPr>
            <a:r>
              <a:rPr lang="en-GB" sz="1050" dirty="0">
                <a:solidFill>
                  <a:schemeClr val="tx1">
                    <a:lumMod val="65000"/>
                    <a:lumOff val="35000"/>
                  </a:schemeClr>
                </a:solidFill>
              </a:rPr>
              <a:t>Started : Oct 22 </a:t>
            </a:r>
            <a:r>
              <a:rPr lang="en-GB" sz="1050" dirty="0" smtClean="0">
                <a:solidFill>
                  <a:schemeClr val="tx1">
                    <a:lumMod val="65000"/>
                    <a:lumOff val="35000"/>
                  </a:schemeClr>
                </a:solidFill>
              </a:rPr>
              <a:t>2018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Finish Target : Dec 22 </a:t>
            </a:r>
            <a:r>
              <a:rPr lang="en-GB" sz="1050" dirty="0" smtClean="0">
                <a:solidFill>
                  <a:schemeClr val="tx1">
                    <a:lumMod val="65000"/>
                    <a:lumOff val="35000"/>
                  </a:schemeClr>
                </a:solidFill>
              </a:rPr>
              <a:t>2019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Category : Interior Design</a:t>
            </a:r>
          </a:p>
          <a:p>
            <a:pPr marL="0" indent="0">
              <a:lnSpc>
                <a:spcPts val="600"/>
              </a:lnSpc>
              <a:buNone/>
            </a:pPr>
            <a:r>
              <a:rPr lang="en-GB" sz="1050" dirty="0">
                <a:solidFill>
                  <a:schemeClr val="tx1">
                    <a:lumMod val="65000"/>
                    <a:lumOff val="35000"/>
                  </a:schemeClr>
                </a:solidFill>
              </a:rPr>
              <a:t>Client : </a:t>
            </a:r>
            <a:r>
              <a:rPr lang="en-GB" sz="1050" dirty="0" err="1">
                <a:solidFill>
                  <a:schemeClr val="tx1">
                    <a:lumMod val="65000"/>
                    <a:lumOff val="35000"/>
                  </a:schemeClr>
                </a:solidFill>
              </a:rPr>
              <a:t>Nensy</a:t>
            </a:r>
            <a:r>
              <a:rPr lang="en-GB" sz="1050" dirty="0">
                <a:solidFill>
                  <a:schemeClr val="tx1">
                    <a:lumMod val="65000"/>
                    <a:lumOff val="35000"/>
                  </a:schemeClr>
                </a:solidFill>
              </a:rPr>
              <a:t> Wilson</a:t>
            </a:r>
          </a:p>
          <a:p>
            <a:pPr marL="0" indent="0">
              <a:lnSpc>
                <a:spcPts val="600"/>
              </a:lnSpc>
              <a:buNone/>
            </a:pPr>
            <a:r>
              <a:rPr lang="en-GB" sz="1050" dirty="0" err="1">
                <a:solidFill>
                  <a:schemeClr val="tx1">
                    <a:lumMod val="65000"/>
                    <a:lumOff val="35000"/>
                  </a:schemeClr>
                </a:solidFill>
              </a:rPr>
              <a:t>Url</a:t>
            </a:r>
            <a:r>
              <a:rPr lang="en-GB" sz="1050" dirty="0">
                <a:solidFill>
                  <a:schemeClr val="tx1">
                    <a:lumMod val="65000"/>
                    <a:lumOff val="35000"/>
                  </a:schemeClr>
                </a:solidFill>
              </a:rPr>
              <a:t> : www.thisproject.com</a:t>
            </a:r>
          </a:p>
        </p:txBody>
      </p:sp>
      <p:sp>
        <p:nvSpPr>
          <p:cNvPr id="93" name="Text Placeholder 1"/>
          <p:cNvSpPr>
            <a:spLocks noGrp="1"/>
          </p:cNvSpPr>
          <p:nvPr>
            <p:ph type="body" sz="quarter" idx="4294967295"/>
          </p:nvPr>
        </p:nvSpPr>
        <p:spPr>
          <a:xfrm>
            <a:off x="6344209" y="5022366"/>
            <a:ext cx="2190750" cy="1057275"/>
          </a:xfrm>
        </p:spPr>
        <p:txBody>
          <a:bodyPr vert="horz" lIns="0" tIns="0" rIns="0" bIns="0" rtlCol="0" anchor="t">
            <a:noAutofit/>
          </a:bodyPr>
          <a:lstStyle/>
          <a:p>
            <a:pPr marL="0" indent="0">
              <a:lnSpc>
                <a:spcPts val="600"/>
              </a:lnSpc>
              <a:buNone/>
            </a:pPr>
            <a:r>
              <a:rPr lang="en-GB" sz="1050" dirty="0">
                <a:solidFill>
                  <a:schemeClr val="tx1">
                    <a:lumMod val="65000"/>
                    <a:lumOff val="35000"/>
                  </a:schemeClr>
                </a:solidFill>
              </a:rPr>
              <a:t>Started : Oct 22 </a:t>
            </a:r>
            <a:r>
              <a:rPr lang="en-GB" sz="1050" dirty="0" smtClean="0">
                <a:solidFill>
                  <a:schemeClr val="tx1">
                    <a:lumMod val="65000"/>
                    <a:lumOff val="35000"/>
                  </a:schemeClr>
                </a:solidFill>
              </a:rPr>
              <a:t>2018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Finish Target : Dec 22 </a:t>
            </a:r>
            <a:r>
              <a:rPr lang="en-GB" sz="1050" dirty="0" smtClean="0">
                <a:solidFill>
                  <a:schemeClr val="tx1">
                    <a:lumMod val="65000"/>
                    <a:lumOff val="35000"/>
                  </a:schemeClr>
                </a:solidFill>
              </a:rPr>
              <a:t>2019 </a:t>
            </a:r>
            <a:endParaRPr lang="en-GB" sz="1050" dirty="0">
              <a:solidFill>
                <a:schemeClr val="tx1">
                  <a:lumMod val="65000"/>
                  <a:lumOff val="35000"/>
                </a:schemeClr>
              </a:solidFill>
            </a:endParaRPr>
          </a:p>
          <a:p>
            <a:pPr marL="0" indent="0">
              <a:lnSpc>
                <a:spcPts val="600"/>
              </a:lnSpc>
              <a:buNone/>
            </a:pPr>
            <a:r>
              <a:rPr lang="en-GB" sz="1050" dirty="0">
                <a:solidFill>
                  <a:schemeClr val="tx1">
                    <a:lumMod val="65000"/>
                    <a:lumOff val="35000"/>
                  </a:schemeClr>
                </a:solidFill>
              </a:rPr>
              <a:t>Category : Interior Design</a:t>
            </a:r>
          </a:p>
          <a:p>
            <a:pPr marL="0" indent="0">
              <a:lnSpc>
                <a:spcPts val="600"/>
              </a:lnSpc>
              <a:buNone/>
            </a:pPr>
            <a:r>
              <a:rPr lang="en-GB" sz="1050" dirty="0">
                <a:solidFill>
                  <a:schemeClr val="tx1">
                    <a:lumMod val="65000"/>
                    <a:lumOff val="35000"/>
                  </a:schemeClr>
                </a:solidFill>
              </a:rPr>
              <a:t>Client : </a:t>
            </a:r>
            <a:r>
              <a:rPr lang="en-GB" sz="1050" dirty="0" err="1">
                <a:solidFill>
                  <a:schemeClr val="tx1">
                    <a:lumMod val="65000"/>
                    <a:lumOff val="35000"/>
                  </a:schemeClr>
                </a:solidFill>
              </a:rPr>
              <a:t>Nensy</a:t>
            </a:r>
            <a:r>
              <a:rPr lang="en-GB" sz="1050" dirty="0">
                <a:solidFill>
                  <a:schemeClr val="tx1">
                    <a:lumMod val="65000"/>
                    <a:lumOff val="35000"/>
                  </a:schemeClr>
                </a:solidFill>
              </a:rPr>
              <a:t> Wilson</a:t>
            </a:r>
          </a:p>
          <a:p>
            <a:pPr marL="0" indent="0">
              <a:lnSpc>
                <a:spcPts val="600"/>
              </a:lnSpc>
              <a:buNone/>
            </a:pPr>
            <a:r>
              <a:rPr lang="en-GB" sz="1050" dirty="0" err="1">
                <a:solidFill>
                  <a:schemeClr val="tx1">
                    <a:lumMod val="65000"/>
                    <a:lumOff val="35000"/>
                  </a:schemeClr>
                </a:solidFill>
              </a:rPr>
              <a:t>Url</a:t>
            </a:r>
            <a:r>
              <a:rPr lang="en-GB" sz="1050" dirty="0">
                <a:solidFill>
                  <a:schemeClr val="tx1">
                    <a:lumMod val="65000"/>
                    <a:lumOff val="35000"/>
                  </a:schemeClr>
                </a:solidFill>
              </a:rPr>
              <a:t> : www.thisproject.com</a:t>
            </a:r>
          </a:p>
        </p:txBody>
      </p:sp>
      <p:sp>
        <p:nvSpPr>
          <p:cNvPr id="99" name="Text Placeholder 1"/>
          <p:cNvSpPr>
            <a:spLocks noGrp="1"/>
          </p:cNvSpPr>
          <p:nvPr>
            <p:ph type="body" sz="quarter" idx="4294967295"/>
          </p:nvPr>
        </p:nvSpPr>
        <p:spPr>
          <a:xfrm>
            <a:off x="1119553" y="4514557"/>
            <a:ext cx="2190750" cy="295275"/>
          </a:xfrm>
        </p:spPr>
        <p:txBody>
          <a:bodyPr vert="horz" lIns="0" tIns="45720" rIns="0" bIns="45720" rtlCol="0">
            <a:normAutofit/>
          </a:bodyPr>
          <a:lstStyle/>
          <a:p>
            <a:pPr marL="0" indent="0">
              <a:buNone/>
            </a:pPr>
            <a:r>
              <a:rPr lang="en-GB" sz="1200" i="1" dirty="0">
                <a:solidFill>
                  <a:schemeClr val="tx1">
                    <a:lumMod val="65000"/>
                    <a:lumOff val="35000"/>
                  </a:schemeClr>
                </a:solidFill>
              </a:rPr>
              <a:t>Progress Complete (90%)</a:t>
            </a:r>
          </a:p>
        </p:txBody>
      </p:sp>
      <p:sp>
        <p:nvSpPr>
          <p:cNvPr id="100" name="Text Placeholder 1"/>
          <p:cNvSpPr>
            <a:spLocks noGrp="1"/>
          </p:cNvSpPr>
          <p:nvPr>
            <p:ph type="body" sz="quarter" idx="4294967295"/>
          </p:nvPr>
        </p:nvSpPr>
        <p:spPr>
          <a:xfrm>
            <a:off x="3722498" y="4516144"/>
            <a:ext cx="2197100" cy="293688"/>
          </a:xfrm>
        </p:spPr>
        <p:txBody>
          <a:bodyPr vert="horz" lIns="0" tIns="45720" rIns="0" bIns="45720" rtlCol="0">
            <a:normAutofit/>
          </a:bodyPr>
          <a:lstStyle/>
          <a:p>
            <a:pPr marL="0" indent="0">
              <a:buNone/>
            </a:pPr>
            <a:r>
              <a:rPr lang="en-GB" sz="1200" i="1" dirty="0">
                <a:solidFill>
                  <a:schemeClr val="tx1">
                    <a:lumMod val="65000"/>
                    <a:lumOff val="35000"/>
                  </a:schemeClr>
                </a:solidFill>
              </a:rPr>
              <a:t>Progress Complete </a:t>
            </a:r>
            <a:r>
              <a:rPr lang="en-GB" sz="1200" i="1" dirty="0" smtClean="0">
                <a:solidFill>
                  <a:schemeClr val="tx1">
                    <a:lumMod val="65000"/>
                    <a:lumOff val="35000"/>
                  </a:schemeClr>
                </a:solidFill>
              </a:rPr>
              <a:t>(40</a:t>
            </a:r>
            <a:r>
              <a:rPr lang="en-GB" sz="1200" i="1" dirty="0">
                <a:solidFill>
                  <a:schemeClr val="tx1">
                    <a:lumMod val="65000"/>
                    <a:lumOff val="35000"/>
                  </a:schemeClr>
                </a:solidFill>
              </a:rPr>
              <a:t>%)</a:t>
            </a:r>
          </a:p>
        </p:txBody>
      </p:sp>
      <p:sp>
        <p:nvSpPr>
          <p:cNvPr id="101" name="Text Placeholder 1"/>
          <p:cNvSpPr>
            <a:spLocks noGrp="1"/>
          </p:cNvSpPr>
          <p:nvPr>
            <p:ph type="body" sz="quarter" idx="4294967295"/>
          </p:nvPr>
        </p:nvSpPr>
        <p:spPr>
          <a:xfrm>
            <a:off x="8918991" y="4514557"/>
            <a:ext cx="2190750" cy="295275"/>
          </a:xfrm>
        </p:spPr>
        <p:txBody>
          <a:bodyPr vert="horz" lIns="0" tIns="45720" rIns="0" bIns="45720" rtlCol="0">
            <a:normAutofit/>
          </a:bodyPr>
          <a:lstStyle/>
          <a:p>
            <a:pPr marL="0" indent="0">
              <a:buNone/>
            </a:pPr>
            <a:r>
              <a:rPr lang="en-GB" sz="1200" i="1" dirty="0">
                <a:solidFill>
                  <a:schemeClr val="tx1">
                    <a:lumMod val="65000"/>
                    <a:lumOff val="35000"/>
                  </a:schemeClr>
                </a:solidFill>
              </a:rPr>
              <a:t>Progress Complete </a:t>
            </a:r>
            <a:r>
              <a:rPr lang="en-GB" sz="1200" i="1" dirty="0" smtClean="0">
                <a:solidFill>
                  <a:schemeClr val="tx1">
                    <a:lumMod val="65000"/>
                    <a:lumOff val="35000"/>
                  </a:schemeClr>
                </a:solidFill>
              </a:rPr>
              <a:t>(50</a:t>
            </a:r>
            <a:r>
              <a:rPr lang="en-GB" sz="1200" i="1" dirty="0">
                <a:solidFill>
                  <a:schemeClr val="tx1">
                    <a:lumMod val="65000"/>
                    <a:lumOff val="35000"/>
                  </a:schemeClr>
                </a:solidFill>
              </a:rPr>
              <a:t>%)</a:t>
            </a:r>
          </a:p>
        </p:txBody>
      </p:sp>
      <p:sp>
        <p:nvSpPr>
          <p:cNvPr id="102" name="Text Placeholder 1"/>
          <p:cNvSpPr>
            <a:spLocks noGrp="1"/>
          </p:cNvSpPr>
          <p:nvPr>
            <p:ph type="body" sz="quarter" idx="4294967295"/>
          </p:nvPr>
        </p:nvSpPr>
        <p:spPr>
          <a:xfrm>
            <a:off x="6339447" y="4516144"/>
            <a:ext cx="2195512" cy="293688"/>
          </a:xfrm>
        </p:spPr>
        <p:txBody>
          <a:bodyPr vert="horz" lIns="0" tIns="45720" rIns="0" bIns="45720" rtlCol="0">
            <a:normAutofit/>
          </a:bodyPr>
          <a:lstStyle/>
          <a:p>
            <a:pPr marL="0" indent="0">
              <a:buNone/>
            </a:pPr>
            <a:r>
              <a:rPr lang="en-GB" sz="1200" i="1" dirty="0">
                <a:solidFill>
                  <a:schemeClr val="tx1">
                    <a:lumMod val="65000"/>
                    <a:lumOff val="35000"/>
                  </a:schemeClr>
                </a:solidFill>
              </a:rPr>
              <a:t>Progress Complete </a:t>
            </a:r>
            <a:r>
              <a:rPr lang="en-GB" sz="1200" i="1" dirty="0" smtClean="0">
                <a:solidFill>
                  <a:schemeClr val="tx1">
                    <a:lumMod val="65000"/>
                    <a:lumOff val="35000"/>
                  </a:schemeClr>
                </a:solidFill>
              </a:rPr>
              <a:t>(80</a:t>
            </a:r>
            <a:r>
              <a:rPr lang="en-GB" sz="1200" i="1" dirty="0">
                <a:solidFill>
                  <a:schemeClr val="tx1">
                    <a:lumMod val="65000"/>
                    <a:lumOff val="35000"/>
                  </a:schemeClr>
                </a:solidFill>
              </a:rPr>
              <a:t>%)</a:t>
            </a:r>
          </a:p>
        </p:txBody>
      </p:sp>
      <p:sp>
        <p:nvSpPr>
          <p:cNvPr id="94" name="Text Placeholder 8"/>
          <p:cNvSpPr>
            <a:spLocks noGrp="1"/>
          </p:cNvSpPr>
          <p:nvPr>
            <p:ph type="body" sz="quarter" idx="4294967295"/>
          </p:nvPr>
        </p:nvSpPr>
        <p:spPr>
          <a:xfrm>
            <a:off x="1295929" y="3919538"/>
            <a:ext cx="1989138" cy="217487"/>
          </a:xfrm>
        </p:spPr>
        <p:txBody>
          <a:bodyPr>
            <a:noAutofit/>
          </a:bodyPr>
          <a:lstStyle/>
          <a:p>
            <a:pPr marL="0" lvl="0" indent="0">
              <a:buNone/>
            </a:pPr>
            <a:r>
              <a:rPr lang="en-GB" sz="1600" b="1" dirty="0" smtClean="0">
                <a:solidFill>
                  <a:schemeClr val="tx1">
                    <a:lumMod val="65000"/>
                    <a:lumOff val="35000"/>
                  </a:schemeClr>
                </a:solidFill>
                <a:latin typeface="Lato" panose="020F0502020204030203" pitchFamily="34" charset="0"/>
              </a:rPr>
              <a:t>PROJECT ONE</a:t>
            </a:r>
            <a:endParaRPr lang="en-GB" sz="1600" b="1" dirty="0">
              <a:solidFill>
                <a:schemeClr val="tx1">
                  <a:lumMod val="65000"/>
                  <a:lumOff val="35000"/>
                </a:schemeClr>
              </a:solidFill>
              <a:latin typeface="Lato" panose="020F0502020204030203" pitchFamily="34" charset="0"/>
            </a:endParaRPr>
          </a:p>
        </p:txBody>
      </p:sp>
      <p:sp>
        <p:nvSpPr>
          <p:cNvPr id="41" name="Text Placeholder 8"/>
          <p:cNvSpPr txBox="1">
            <a:spLocks/>
          </p:cNvSpPr>
          <p:nvPr/>
        </p:nvSpPr>
        <p:spPr>
          <a:xfrm>
            <a:off x="3906623" y="3919538"/>
            <a:ext cx="1989138" cy="217487"/>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b="1" dirty="0" smtClean="0">
                <a:solidFill>
                  <a:schemeClr val="tx1">
                    <a:lumMod val="65000"/>
                    <a:lumOff val="35000"/>
                  </a:schemeClr>
                </a:solidFill>
                <a:latin typeface="Lato" panose="020F0502020204030203" pitchFamily="34" charset="0"/>
              </a:rPr>
              <a:t>PROJECT TWO</a:t>
            </a:r>
            <a:endParaRPr lang="en-GB" sz="1600" b="1" dirty="0">
              <a:solidFill>
                <a:schemeClr val="tx1">
                  <a:lumMod val="65000"/>
                  <a:lumOff val="35000"/>
                </a:schemeClr>
              </a:solidFill>
              <a:latin typeface="Lato" panose="020F0502020204030203" pitchFamily="34" charset="0"/>
            </a:endParaRPr>
          </a:p>
        </p:txBody>
      </p:sp>
      <p:sp>
        <p:nvSpPr>
          <p:cNvPr id="42" name="Text Placeholder 8"/>
          <p:cNvSpPr txBox="1">
            <a:spLocks/>
          </p:cNvSpPr>
          <p:nvPr/>
        </p:nvSpPr>
        <p:spPr>
          <a:xfrm>
            <a:off x="6517317" y="3919538"/>
            <a:ext cx="1989138" cy="217487"/>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b="1" dirty="0" smtClean="0">
                <a:solidFill>
                  <a:schemeClr val="tx1">
                    <a:lumMod val="65000"/>
                    <a:lumOff val="35000"/>
                  </a:schemeClr>
                </a:solidFill>
                <a:latin typeface="Lato" panose="020F0502020204030203" pitchFamily="34" charset="0"/>
              </a:rPr>
              <a:t>PROJECT THREE</a:t>
            </a:r>
            <a:endParaRPr lang="en-GB" sz="1600" b="1" dirty="0">
              <a:solidFill>
                <a:schemeClr val="tx1">
                  <a:lumMod val="65000"/>
                  <a:lumOff val="35000"/>
                </a:schemeClr>
              </a:solidFill>
              <a:latin typeface="Lato" panose="020F0502020204030203" pitchFamily="34" charset="0"/>
            </a:endParaRPr>
          </a:p>
        </p:txBody>
      </p:sp>
      <p:sp>
        <p:nvSpPr>
          <p:cNvPr id="43" name="Text Placeholder 8"/>
          <p:cNvSpPr txBox="1">
            <a:spLocks/>
          </p:cNvSpPr>
          <p:nvPr/>
        </p:nvSpPr>
        <p:spPr>
          <a:xfrm>
            <a:off x="9129900" y="3919538"/>
            <a:ext cx="1989138" cy="217487"/>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b="1" dirty="0" smtClean="0">
                <a:solidFill>
                  <a:schemeClr val="tx1">
                    <a:lumMod val="65000"/>
                    <a:lumOff val="35000"/>
                  </a:schemeClr>
                </a:solidFill>
                <a:latin typeface="Lato" panose="020F0502020204030203" pitchFamily="34" charset="0"/>
              </a:rPr>
              <a:t>PROJECT FOUR</a:t>
            </a:r>
            <a:endParaRPr lang="en-GB" sz="1600" b="1" dirty="0">
              <a:solidFill>
                <a:schemeClr val="tx1">
                  <a:lumMod val="65000"/>
                  <a:lumOff val="35000"/>
                </a:schemeClr>
              </a:solidFill>
              <a:latin typeface="Lato" panose="020F0502020204030203" pitchFamily="34" charset="0"/>
            </a:endParaRPr>
          </a:p>
        </p:txBody>
      </p:sp>
      <p:sp>
        <p:nvSpPr>
          <p:cNvPr id="3" name="Picture Placeholder 2"/>
          <p:cNvSpPr>
            <a:spLocks noGrp="1"/>
          </p:cNvSpPr>
          <p:nvPr>
            <p:ph type="pic" sz="quarter" idx="20"/>
          </p:nvPr>
        </p:nvSpPr>
        <p:spPr/>
      </p:sp>
      <p:sp>
        <p:nvSpPr>
          <p:cNvPr id="4" name="Picture Placeholder 3"/>
          <p:cNvSpPr>
            <a:spLocks noGrp="1"/>
          </p:cNvSpPr>
          <p:nvPr>
            <p:ph type="pic" sz="quarter" idx="21"/>
          </p:nvPr>
        </p:nvSpPr>
        <p:spPr/>
      </p:sp>
      <p:sp>
        <p:nvSpPr>
          <p:cNvPr id="5" name="Picture Placeholder 4"/>
          <p:cNvSpPr>
            <a:spLocks noGrp="1"/>
          </p:cNvSpPr>
          <p:nvPr>
            <p:ph type="pic" sz="quarter" idx="22"/>
          </p:nvPr>
        </p:nvSpPr>
        <p:spPr/>
      </p:sp>
      <p:sp>
        <p:nvSpPr>
          <p:cNvPr id="6" name="Picture Placeholder 5"/>
          <p:cNvSpPr>
            <a:spLocks noGrp="1"/>
          </p:cNvSpPr>
          <p:nvPr>
            <p:ph type="pic" sz="quarter" idx="23"/>
          </p:nvPr>
        </p:nvSpPr>
        <p:spPr/>
      </p:sp>
    </p:spTree>
    <p:extLst>
      <p:ext uri="{BB962C8B-B14F-4D97-AF65-F5344CB8AC3E}">
        <p14:creationId xmlns:p14="http://schemas.microsoft.com/office/powerpoint/2010/main" val="163722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4">
                                            <p:txEl>
                                              <p:pRg st="0" end="0"/>
                                            </p:txEl>
                                          </p:spTgt>
                                        </p:tgtEl>
                                        <p:attrNameLst>
                                          <p:attrName>style.visibility</p:attrName>
                                        </p:attrNameLst>
                                      </p:cBhvr>
                                      <p:to>
                                        <p:strVal val="visible"/>
                                      </p:to>
                                    </p:set>
                                    <p:animEffect transition="in" filter="wipe(left)">
                                      <p:cBhvr>
                                        <p:cTn id="11" dur="500"/>
                                        <p:tgtEl>
                                          <p:spTgt spid="94">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left)">
                                      <p:cBhvr>
                                        <p:cTn id="19" dur="300"/>
                                        <p:tgtEl>
                                          <p:spTgt spid="51"/>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99">
                                            <p:txEl>
                                              <p:pRg st="0" end="0"/>
                                            </p:txEl>
                                          </p:spTgt>
                                        </p:tgtEl>
                                        <p:attrNameLst>
                                          <p:attrName>style.visibility</p:attrName>
                                        </p:attrNameLst>
                                      </p:cBhvr>
                                      <p:to>
                                        <p:strVal val="visible"/>
                                      </p:to>
                                    </p:set>
                                    <p:animEffect transition="in" filter="fade">
                                      <p:cBhvr>
                                        <p:cTn id="23" dur="500"/>
                                        <p:tgtEl>
                                          <p:spTgt spid="99">
                                            <p:txEl>
                                              <p:pRg st="0" end="0"/>
                                            </p:txEl>
                                          </p:spTgt>
                                        </p:tgtEl>
                                      </p:cBhvr>
                                    </p:animEffect>
                                  </p:childTnLst>
                                </p:cTn>
                              </p:par>
                            </p:childTnLst>
                          </p:cTn>
                        </p:par>
                        <p:par>
                          <p:cTn id="24" fill="hold">
                            <p:stCondLst>
                              <p:cond delay="2300"/>
                            </p:stCondLst>
                            <p:childTnLst>
                              <p:par>
                                <p:cTn id="25" presetID="18" presetClass="entr" presetSubtype="6" fill="hold" grpId="0" nodeType="afterEffect">
                                  <p:stCondLst>
                                    <p:cond delay="0"/>
                                  </p:stCondLst>
                                  <p:childTnLst>
                                    <p:set>
                                      <p:cBhvr>
                                        <p:cTn id="26" dur="1" fill="hold">
                                          <p:stCondLst>
                                            <p:cond delay="0"/>
                                          </p:stCondLst>
                                        </p:cTn>
                                        <p:tgtEl>
                                          <p:spTgt spid="90">
                                            <p:txEl>
                                              <p:pRg st="0" end="0"/>
                                            </p:txEl>
                                          </p:spTgt>
                                        </p:tgtEl>
                                        <p:attrNameLst>
                                          <p:attrName>style.visibility</p:attrName>
                                        </p:attrNameLst>
                                      </p:cBhvr>
                                      <p:to>
                                        <p:strVal val="visible"/>
                                      </p:to>
                                    </p:set>
                                    <p:animEffect transition="in" filter="strips(downRight)">
                                      <p:cBhvr>
                                        <p:cTn id="27" dur="500"/>
                                        <p:tgtEl>
                                          <p:spTgt spid="90">
                                            <p:txEl>
                                              <p:pRg st="0" end="0"/>
                                            </p:txEl>
                                          </p:spTgt>
                                        </p:tgtEl>
                                      </p:cBhvr>
                                    </p:animEffect>
                                  </p:childTnLst>
                                </p:cTn>
                              </p:par>
                              <p:par>
                                <p:cTn id="28" presetID="18" presetClass="entr" presetSubtype="6" fill="hold" grpId="0" nodeType="withEffect">
                                  <p:stCondLst>
                                    <p:cond delay="0"/>
                                  </p:stCondLst>
                                  <p:childTnLst>
                                    <p:set>
                                      <p:cBhvr>
                                        <p:cTn id="29" dur="1" fill="hold">
                                          <p:stCondLst>
                                            <p:cond delay="0"/>
                                          </p:stCondLst>
                                        </p:cTn>
                                        <p:tgtEl>
                                          <p:spTgt spid="90">
                                            <p:txEl>
                                              <p:pRg st="1" end="1"/>
                                            </p:txEl>
                                          </p:spTgt>
                                        </p:tgtEl>
                                        <p:attrNameLst>
                                          <p:attrName>style.visibility</p:attrName>
                                        </p:attrNameLst>
                                      </p:cBhvr>
                                      <p:to>
                                        <p:strVal val="visible"/>
                                      </p:to>
                                    </p:set>
                                    <p:animEffect transition="in" filter="strips(downRight)">
                                      <p:cBhvr>
                                        <p:cTn id="30" dur="500"/>
                                        <p:tgtEl>
                                          <p:spTgt spid="90">
                                            <p:txEl>
                                              <p:pRg st="1" end="1"/>
                                            </p:txEl>
                                          </p:spTgt>
                                        </p:tgtEl>
                                      </p:cBhvr>
                                    </p:animEffect>
                                  </p:childTnLst>
                                </p:cTn>
                              </p:par>
                              <p:par>
                                <p:cTn id="31" presetID="18" presetClass="entr" presetSubtype="6" fill="hold" grpId="0" nodeType="withEffect">
                                  <p:stCondLst>
                                    <p:cond delay="0"/>
                                  </p:stCondLst>
                                  <p:childTnLst>
                                    <p:set>
                                      <p:cBhvr>
                                        <p:cTn id="32" dur="1" fill="hold">
                                          <p:stCondLst>
                                            <p:cond delay="0"/>
                                          </p:stCondLst>
                                        </p:cTn>
                                        <p:tgtEl>
                                          <p:spTgt spid="90">
                                            <p:txEl>
                                              <p:pRg st="2" end="2"/>
                                            </p:txEl>
                                          </p:spTgt>
                                        </p:tgtEl>
                                        <p:attrNameLst>
                                          <p:attrName>style.visibility</p:attrName>
                                        </p:attrNameLst>
                                      </p:cBhvr>
                                      <p:to>
                                        <p:strVal val="visible"/>
                                      </p:to>
                                    </p:set>
                                    <p:animEffect transition="in" filter="strips(downRight)">
                                      <p:cBhvr>
                                        <p:cTn id="33" dur="500"/>
                                        <p:tgtEl>
                                          <p:spTgt spid="90">
                                            <p:txEl>
                                              <p:pRg st="2" end="2"/>
                                            </p:txEl>
                                          </p:spTgt>
                                        </p:tgtEl>
                                      </p:cBhvr>
                                    </p:animEffect>
                                  </p:childTnLst>
                                </p:cTn>
                              </p:par>
                              <p:par>
                                <p:cTn id="34" presetID="18" presetClass="entr" presetSubtype="6" fill="hold" grpId="0" nodeType="withEffect">
                                  <p:stCondLst>
                                    <p:cond delay="0"/>
                                  </p:stCondLst>
                                  <p:childTnLst>
                                    <p:set>
                                      <p:cBhvr>
                                        <p:cTn id="35" dur="1" fill="hold">
                                          <p:stCondLst>
                                            <p:cond delay="0"/>
                                          </p:stCondLst>
                                        </p:cTn>
                                        <p:tgtEl>
                                          <p:spTgt spid="90">
                                            <p:txEl>
                                              <p:pRg st="3" end="3"/>
                                            </p:txEl>
                                          </p:spTgt>
                                        </p:tgtEl>
                                        <p:attrNameLst>
                                          <p:attrName>style.visibility</p:attrName>
                                        </p:attrNameLst>
                                      </p:cBhvr>
                                      <p:to>
                                        <p:strVal val="visible"/>
                                      </p:to>
                                    </p:set>
                                    <p:animEffect transition="in" filter="strips(downRight)">
                                      <p:cBhvr>
                                        <p:cTn id="36" dur="500"/>
                                        <p:tgtEl>
                                          <p:spTgt spid="90">
                                            <p:txEl>
                                              <p:pRg st="3" end="3"/>
                                            </p:txEl>
                                          </p:spTgt>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90">
                                            <p:txEl>
                                              <p:pRg st="4" end="4"/>
                                            </p:txEl>
                                          </p:spTgt>
                                        </p:tgtEl>
                                        <p:attrNameLst>
                                          <p:attrName>style.visibility</p:attrName>
                                        </p:attrNameLst>
                                      </p:cBhvr>
                                      <p:to>
                                        <p:strVal val="visible"/>
                                      </p:to>
                                    </p:set>
                                    <p:animEffect transition="in" filter="strips(downRight)">
                                      <p:cBhvr>
                                        <p:cTn id="39" dur="500"/>
                                        <p:tgtEl>
                                          <p:spTgt spid="90">
                                            <p:txEl>
                                              <p:pRg st="4" end="4"/>
                                            </p:txEl>
                                          </p:spTgt>
                                        </p:tgtEl>
                                      </p:cBhvr>
                                    </p:animEffect>
                                  </p:childTnLst>
                                </p:cTn>
                              </p:par>
                            </p:childTnLst>
                          </p:cTn>
                        </p:par>
                        <p:par>
                          <p:cTn id="40" fill="hold">
                            <p:stCondLst>
                              <p:cond delay="2800"/>
                            </p:stCondLst>
                            <p:childTnLst>
                              <p:par>
                                <p:cTn id="41" presetID="10" presetClass="entr" presetSubtype="0" fill="hold" grpId="0"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par>
                          <p:cTn id="44" fill="hold">
                            <p:stCondLst>
                              <p:cond delay="3300"/>
                            </p:stCondLst>
                            <p:childTnLst>
                              <p:par>
                                <p:cTn id="45" presetID="22" presetClass="entr" presetSubtype="8" fill="hold" grpId="0" nodeType="afterEffect">
                                  <p:stCondLst>
                                    <p:cond delay="0"/>
                                  </p:stCondLst>
                                  <p:childTnLst>
                                    <p:set>
                                      <p:cBhvr>
                                        <p:cTn id="46" dur="1" fill="hold">
                                          <p:stCondLst>
                                            <p:cond delay="0"/>
                                          </p:stCondLst>
                                        </p:cTn>
                                        <p:tgtEl>
                                          <p:spTgt spid="95">
                                            <p:txEl>
                                              <p:pRg st="0" end="0"/>
                                            </p:txEl>
                                          </p:spTgt>
                                        </p:tgtEl>
                                        <p:attrNameLst>
                                          <p:attrName>style.visibility</p:attrName>
                                        </p:attrNameLst>
                                      </p:cBhvr>
                                      <p:to>
                                        <p:strVal val="visible"/>
                                      </p:to>
                                    </p:set>
                                    <p:animEffect transition="in" filter="wipe(left)">
                                      <p:cBhvr>
                                        <p:cTn id="47" dur="500"/>
                                        <p:tgtEl>
                                          <p:spTgt spid="95">
                                            <p:txEl>
                                              <p:pRg st="0" end="0"/>
                                            </p:txEl>
                                          </p:spTgt>
                                        </p:tgtEl>
                                      </p:cBhvr>
                                    </p:animEffect>
                                  </p:childTnLst>
                                </p:cTn>
                              </p:par>
                            </p:childTnLst>
                          </p:cTn>
                        </p:par>
                        <p:par>
                          <p:cTn id="48" fill="hold">
                            <p:stCondLst>
                              <p:cond delay="38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4300"/>
                            </p:stCondLst>
                            <p:childTnLst>
                              <p:par>
                                <p:cTn id="53" presetID="22" presetClass="entr" presetSubtype="8" fill="hold" grpId="0"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300"/>
                                        <p:tgtEl>
                                          <p:spTgt spid="79"/>
                                        </p:tgtEl>
                                      </p:cBhvr>
                                    </p:animEffect>
                                  </p:childTnLst>
                                </p:cTn>
                              </p:par>
                            </p:childTnLst>
                          </p:cTn>
                        </p:par>
                        <p:par>
                          <p:cTn id="56" fill="hold">
                            <p:stCondLst>
                              <p:cond delay="4600"/>
                            </p:stCondLst>
                            <p:childTnLst>
                              <p:par>
                                <p:cTn id="57" presetID="10" presetClass="entr" presetSubtype="0" fill="hold" grpId="0" nodeType="afterEffect">
                                  <p:stCondLst>
                                    <p:cond delay="0"/>
                                  </p:stCondLst>
                                  <p:childTnLst>
                                    <p:set>
                                      <p:cBhvr>
                                        <p:cTn id="58" dur="1" fill="hold">
                                          <p:stCondLst>
                                            <p:cond delay="0"/>
                                          </p:stCondLst>
                                        </p:cTn>
                                        <p:tgtEl>
                                          <p:spTgt spid="100">
                                            <p:txEl>
                                              <p:pRg st="0" end="0"/>
                                            </p:txEl>
                                          </p:spTgt>
                                        </p:tgtEl>
                                        <p:attrNameLst>
                                          <p:attrName>style.visibility</p:attrName>
                                        </p:attrNameLst>
                                      </p:cBhvr>
                                      <p:to>
                                        <p:strVal val="visible"/>
                                      </p:to>
                                    </p:set>
                                    <p:animEffect transition="in" filter="fade">
                                      <p:cBhvr>
                                        <p:cTn id="59" dur="500"/>
                                        <p:tgtEl>
                                          <p:spTgt spid="100">
                                            <p:txEl>
                                              <p:pRg st="0" end="0"/>
                                            </p:txEl>
                                          </p:spTgt>
                                        </p:tgtEl>
                                      </p:cBhvr>
                                    </p:animEffect>
                                  </p:childTnLst>
                                </p:cTn>
                              </p:par>
                            </p:childTnLst>
                          </p:cTn>
                        </p:par>
                        <p:par>
                          <p:cTn id="60" fill="hold">
                            <p:stCondLst>
                              <p:cond delay="5100"/>
                            </p:stCondLst>
                            <p:childTnLst>
                              <p:par>
                                <p:cTn id="61" presetID="18" presetClass="entr" presetSubtype="6" fill="hold" grpId="0" nodeType="afterEffect">
                                  <p:stCondLst>
                                    <p:cond delay="0"/>
                                  </p:stCondLst>
                                  <p:childTnLst>
                                    <p:set>
                                      <p:cBhvr>
                                        <p:cTn id="62" dur="1" fill="hold">
                                          <p:stCondLst>
                                            <p:cond delay="0"/>
                                          </p:stCondLst>
                                        </p:cTn>
                                        <p:tgtEl>
                                          <p:spTgt spid="91">
                                            <p:txEl>
                                              <p:pRg st="0" end="0"/>
                                            </p:txEl>
                                          </p:spTgt>
                                        </p:tgtEl>
                                        <p:attrNameLst>
                                          <p:attrName>style.visibility</p:attrName>
                                        </p:attrNameLst>
                                      </p:cBhvr>
                                      <p:to>
                                        <p:strVal val="visible"/>
                                      </p:to>
                                    </p:set>
                                    <p:animEffect transition="in" filter="strips(downRight)">
                                      <p:cBhvr>
                                        <p:cTn id="63" dur="500"/>
                                        <p:tgtEl>
                                          <p:spTgt spid="91">
                                            <p:txEl>
                                              <p:pRg st="0" end="0"/>
                                            </p:txEl>
                                          </p:spTgt>
                                        </p:tgtEl>
                                      </p:cBhvr>
                                    </p:animEffect>
                                  </p:childTnLst>
                                </p:cTn>
                              </p:par>
                              <p:par>
                                <p:cTn id="64" presetID="18" presetClass="entr" presetSubtype="6" fill="hold" grpId="0" nodeType="withEffect">
                                  <p:stCondLst>
                                    <p:cond delay="0"/>
                                  </p:stCondLst>
                                  <p:childTnLst>
                                    <p:set>
                                      <p:cBhvr>
                                        <p:cTn id="65" dur="1" fill="hold">
                                          <p:stCondLst>
                                            <p:cond delay="0"/>
                                          </p:stCondLst>
                                        </p:cTn>
                                        <p:tgtEl>
                                          <p:spTgt spid="91">
                                            <p:txEl>
                                              <p:pRg st="1" end="1"/>
                                            </p:txEl>
                                          </p:spTgt>
                                        </p:tgtEl>
                                        <p:attrNameLst>
                                          <p:attrName>style.visibility</p:attrName>
                                        </p:attrNameLst>
                                      </p:cBhvr>
                                      <p:to>
                                        <p:strVal val="visible"/>
                                      </p:to>
                                    </p:set>
                                    <p:animEffect transition="in" filter="strips(downRight)">
                                      <p:cBhvr>
                                        <p:cTn id="66" dur="500"/>
                                        <p:tgtEl>
                                          <p:spTgt spid="91">
                                            <p:txEl>
                                              <p:pRg st="1" end="1"/>
                                            </p:txEl>
                                          </p:spTgt>
                                        </p:tgtEl>
                                      </p:cBhvr>
                                    </p:animEffect>
                                  </p:childTnLst>
                                </p:cTn>
                              </p:par>
                              <p:par>
                                <p:cTn id="67" presetID="18" presetClass="entr" presetSubtype="6" fill="hold" grpId="0" nodeType="withEffect">
                                  <p:stCondLst>
                                    <p:cond delay="0"/>
                                  </p:stCondLst>
                                  <p:childTnLst>
                                    <p:set>
                                      <p:cBhvr>
                                        <p:cTn id="68" dur="1" fill="hold">
                                          <p:stCondLst>
                                            <p:cond delay="0"/>
                                          </p:stCondLst>
                                        </p:cTn>
                                        <p:tgtEl>
                                          <p:spTgt spid="91">
                                            <p:txEl>
                                              <p:pRg st="2" end="2"/>
                                            </p:txEl>
                                          </p:spTgt>
                                        </p:tgtEl>
                                        <p:attrNameLst>
                                          <p:attrName>style.visibility</p:attrName>
                                        </p:attrNameLst>
                                      </p:cBhvr>
                                      <p:to>
                                        <p:strVal val="visible"/>
                                      </p:to>
                                    </p:set>
                                    <p:animEffect transition="in" filter="strips(downRight)">
                                      <p:cBhvr>
                                        <p:cTn id="69" dur="500"/>
                                        <p:tgtEl>
                                          <p:spTgt spid="91">
                                            <p:txEl>
                                              <p:pRg st="2" end="2"/>
                                            </p:txEl>
                                          </p:spTgt>
                                        </p:tgtEl>
                                      </p:cBhvr>
                                    </p:animEffect>
                                  </p:childTnLst>
                                </p:cTn>
                              </p:par>
                              <p:par>
                                <p:cTn id="70" presetID="18" presetClass="entr" presetSubtype="6" fill="hold" grpId="0" nodeType="withEffect">
                                  <p:stCondLst>
                                    <p:cond delay="0"/>
                                  </p:stCondLst>
                                  <p:childTnLst>
                                    <p:set>
                                      <p:cBhvr>
                                        <p:cTn id="71" dur="1" fill="hold">
                                          <p:stCondLst>
                                            <p:cond delay="0"/>
                                          </p:stCondLst>
                                        </p:cTn>
                                        <p:tgtEl>
                                          <p:spTgt spid="91">
                                            <p:txEl>
                                              <p:pRg st="3" end="3"/>
                                            </p:txEl>
                                          </p:spTgt>
                                        </p:tgtEl>
                                        <p:attrNameLst>
                                          <p:attrName>style.visibility</p:attrName>
                                        </p:attrNameLst>
                                      </p:cBhvr>
                                      <p:to>
                                        <p:strVal val="visible"/>
                                      </p:to>
                                    </p:set>
                                    <p:animEffect transition="in" filter="strips(downRight)">
                                      <p:cBhvr>
                                        <p:cTn id="72" dur="500"/>
                                        <p:tgtEl>
                                          <p:spTgt spid="91">
                                            <p:txEl>
                                              <p:pRg st="3" end="3"/>
                                            </p:txEl>
                                          </p:spTgt>
                                        </p:tgtEl>
                                      </p:cBhvr>
                                    </p:animEffect>
                                  </p:childTnLst>
                                </p:cTn>
                              </p:par>
                              <p:par>
                                <p:cTn id="73" presetID="18" presetClass="entr" presetSubtype="6" fill="hold" grpId="0" nodeType="withEffect">
                                  <p:stCondLst>
                                    <p:cond delay="0"/>
                                  </p:stCondLst>
                                  <p:childTnLst>
                                    <p:set>
                                      <p:cBhvr>
                                        <p:cTn id="74" dur="1" fill="hold">
                                          <p:stCondLst>
                                            <p:cond delay="0"/>
                                          </p:stCondLst>
                                        </p:cTn>
                                        <p:tgtEl>
                                          <p:spTgt spid="91">
                                            <p:txEl>
                                              <p:pRg st="4" end="4"/>
                                            </p:txEl>
                                          </p:spTgt>
                                        </p:tgtEl>
                                        <p:attrNameLst>
                                          <p:attrName>style.visibility</p:attrName>
                                        </p:attrNameLst>
                                      </p:cBhvr>
                                      <p:to>
                                        <p:strVal val="visible"/>
                                      </p:to>
                                    </p:set>
                                    <p:animEffect transition="in" filter="strips(downRight)">
                                      <p:cBhvr>
                                        <p:cTn id="75" dur="500"/>
                                        <p:tgtEl>
                                          <p:spTgt spid="91">
                                            <p:txEl>
                                              <p:pRg st="4" end="4"/>
                                            </p:txEl>
                                          </p:spTgt>
                                        </p:tgtEl>
                                      </p:cBhvr>
                                    </p:animEffect>
                                  </p:childTnLst>
                                </p:cTn>
                              </p:par>
                            </p:childTnLst>
                          </p:cTn>
                        </p:par>
                        <p:par>
                          <p:cTn id="76" fill="hold">
                            <p:stCondLst>
                              <p:cond delay="5600"/>
                            </p:stCondLst>
                            <p:childTnLst>
                              <p:par>
                                <p:cTn id="77" presetID="10" presetClass="entr" presetSubtype="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fade">
                                      <p:cBhvr>
                                        <p:cTn id="79" dur="500"/>
                                        <p:tgtEl>
                                          <p:spTgt spid="80"/>
                                        </p:tgtEl>
                                      </p:cBhvr>
                                    </p:animEffect>
                                  </p:childTnLst>
                                </p:cTn>
                              </p:par>
                            </p:childTnLst>
                          </p:cTn>
                        </p:par>
                        <p:par>
                          <p:cTn id="80" fill="hold">
                            <p:stCondLst>
                              <p:cond delay="6100"/>
                            </p:stCondLst>
                            <p:childTnLst>
                              <p:par>
                                <p:cTn id="81" presetID="10" presetClass="entr" presetSubtype="0" fill="hold" grpId="0" nodeType="afterEffect">
                                  <p:stCondLst>
                                    <p:cond delay="0"/>
                                  </p:stCondLst>
                                  <p:childTnLst>
                                    <p:set>
                                      <p:cBhvr>
                                        <p:cTn id="82" dur="1" fill="hold">
                                          <p:stCondLst>
                                            <p:cond delay="0"/>
                                          </p:stCondLst>
                                        </p:cTn>
                                        <p:tgtEl>
                                          <p:spTgt spid="81"/>
                                        </p:tgtEl>
                                        <p:attrNameLst>
                                          <p:attrName>style.visibility</p:attrName>
                                        </p:attrNameLst>
                                      </p:cBhvr>
                                      <p:to>
                                        <p:strVal val="visible"/>
                                      </p:to>
                                    </p:set>
                                    <p:animEffect transition="in" filter="fade">
                                      <p:cBhvr>
                                        <p:cTn id="83" dur="500"/>
                                        <p:tgtEl>
                                          <p:spTgt spid="81"/>
                                        </p:tgtEl>
                                      </p:cBhvr>
                                    </p:animEffect>
                                  </p:childTnLst>
                                </p:cTn>
                              </p:par>
                            </p:childTnLst>
                          </p:cTn>
                        </p:par>
                        <p:par>
                          <p:cTn id="84" fill="hold">
                            <p:stCondLst>
                              <p:cond delay="6600"/>
                            </p:stCondLst>
                            <p:childTnLst>
                              <p:par>
                                <p:cTn id="85" presetID="22" presetClass="entr" presetSubtype="8" fill="hold" grpId="0" nodeType="afterEffect">
                                  <p:stCondLst>
                                    <p:cond delay="0"/>
                                  </p:stCondLst>
                                  <p:childTnLst>
                                    <p:set>
                                      <p:cBhvr>
                                        <p:cTn id="86" dur="1" fill="hold">
                                          <p:stCondLst>
                                            <p:cond delay="0"/>
                                          </p:stCondLst>
                                        </p:cTn>
                                        <p:tgtEl>
                                          <p:spTgt spid="82"/>
                                        </p:tgtEl>
                                        <p:attrNameLst>
                                          <p:attrName>style.visibility</p:attrName>
                                        </p:attrNameLst>
                                      </p:cBhvr>
                                      <p:to>
                                        <p:strVal val="visible"/>
                                      </p:to>
                                    </p:set>
                                    <p:animEffect transition="in" filter="wipe(left)">
                                      <p:cBhvr>
                                        <p:cTn id="87" dur="300"/>
                                        <p:tgtEl>
                                          <p:spTgt spid="82"/>
                                        </p:tgtEl>
                                      </p:cBhvr>
                                    </p:animEffect>
                                  </p:childTnLst>
                                </p:cTn>
                              </p:par>
                            </p:childTnLst>
                          </p:cTn>
                        </p:par>
                        <p:par>
                          <p:cTn id="88" fill="hold">
                            <p:stCondLst>
                              <p:cond delay="6900"/>
                            </p:stCondLst>
                            <p:childTnLst>
                              <p:par>
                                <p:cTn id="89" presetID="10" presetClass="entr" presetSubtype="0" fill="hold" grpId="0" nodeType="afterEffect">
                                  <p:stCondLst>
                                    <p:cond delay="0"/>
                                  </p:stCondLst>
                                  <p:childTnLst>
                                    <p:set>
                                      <p:cBhvr>
                                        <p:cTn id="90" dur="1" fill="hold">
                                          <p:stCondLst>
                                            <p:cond delay="0"/>
                                          </p:stCondLst>
                                        </p:cTn>
                                        <p:tgtEl>
                                          <p:spTgt spid="101">
                                            <p:txEl>
                                              <p:pRg st="0" end="0"/>
                                            </p:txEl>
                                          </p:spTgt>
                                        </p:tgtEl>
                                        <p:attrNameLst>
                                          <p:attrName>style.visibility</p:attrName>
                                        </p:attrNameLst>
                                      </p:cBhvr>
                                      <p:to>
                                        <p:strVal val="visible"/>
                                      </p:to>
                                    </p:set>
                                    <p:animEffect transition="in" filter="fade">
                                      <p:cBhvr>
                                        <p:cTn id="91" dur="500"/>
                                        <p:tgtEl>
                                          <p:spTgt spid="101">
                                            <p:txEl>
                                              <p:pRg st="0" end="0"/>
                                            </p:txEl>
                                          </p:spTgt>
                                        </p:tgtEl>
                                      </p:cBhvr>
                                    </p:animEffect>
                                  </p:childTnLst>
                                </p:cTn>
                              </p:par>
                            </p:childTnLst>
                          </p:cTn>
                        </p:par>
                        <p:par>
                          <p:cTn id="92" fill="hold">
                            <p:stCondLst>
                              <p:cond delay="7400"/>
                            </p:stCondLst>
                            <p:childTnLst>
                              <p:par>
                                <p:cTn id="93" presetID="18" presetClass="entr" presetSubtype="6" fill="hold" grpId="0" nodeType="afterEffect">
                                  <p:stCondLst>
                                    <p:cond delay="0"/>
                                  </p:stCondLst>
                                  <p:childTnLst>
                                    <p:set>
                                      <p:cBhvr>
                                        <p:cTn id="94" dur="1" fill="hold">
                                          <p:stCondLst>
                                            <p:cond delay="0"/>
                                          </p:stCondLst>
                                        </p:cTn>
                                        <p:tgtEl>
                                          <p:spTgt spid="92">
                                            <p:txEl>
                                              <p:pRg st="0" end="0"/>
                                            </p:txEl>
                                          </p:spTgt>
                                        </p:tgtEl>
                                        <p:attrNameLst>
                                          <p:attrName>style.visibility</p:attrName>
                                        </p:attrNameLst>
                                      </p:cBhvr>
                                      <p:to>
                                        <p:strVal val="visible"/>
                                      </p:to>
                                    </p:set>
                                    <p:animEffect transition="in" filter="strips(downRight)">
                                      <p:cBhvr>
                                        <p:cTn id="95" dur="500"/>
                                        <p:tgtEl>
                                          <p:spTgt spid="92">
                                            <p:txEl>
                                              <p:pRg st="0" end="0"/>
                                            </p:txEl>
                                          </p:spTgt>
                                        </p:tgtEl>
                                      </p:cBhvr>
                                    </p:animEffect>
                                  </p:childTnLst>
                                </p:cTn>
                              </p:par>
                              <p:par>
                                <p:cTn id="96" presetID="18" presetClass="entr" presetSubtype="6" fill="hold" grpId="0" nodeType="withEffect">
                                  <p:stCondLst>
                                    <p:cond delay="0"/>
                                  </p:stCondLst>
                                  <p:childTnLst>
                                    <p:set>
                                      <p:cBhvr>
                                        <p:cTn id="97" dur="1" fill="hold">
                                          <p:stCondLst>
                                            <p:cond delay="0"/>
                                          </p:stCondLst>
                                        </p:cTn>
                                        <p:tgtEl>
                                          <p:spTgt spid="92">
                                            <p:txEl>
                                              <p:pRg st="1" end="1"/>
                                            </p:txEl>
                                          </p:spTgt>
                                        </p:tgtEl>
                                        <p:attrNameLst>
                                          <p:attrName>style.visibility</p:attrName>
                                        </p:attrNameLst>
                                      </p:cBhvr>
                                      <p:to>
                                        <p:strVal val="visible"/>
                                      </p:to>
                                    </p:set>
                                    <p:animEffect transition="in" filter="strips(downRight)">
                                      <p:cBhvr>
                                        <p:cTn id="98" dur="500"/>
                                        <p:tgtEl>
                                          <p:spTgt spid="92">
                                            <p:txEl>
                                              <p:pRg st="1" end="1"/>
                                            </p:txEl>
                                          </p:spTgt>
                                        </p:tgtEl>
                                      </p:cBhvr>
                                    </p:animEffect>
                                  </p:childTnLst>
                                </p:cTn>
                              </p:par>
                              <p:par>
                                <p:cTn id="99" presetID="18" presetClass="entr" presetSubtype="6" fill="hold" grpId="0" nodeType="withEffect">
                                  <p:stCondLst>
                                    <p:cond delay="0"/>
                                  </p:stCondLst>
                                  <p:childTnLst>
                                    <p:set>
                                      <p:cBhvr>
                                        <p:cTn id="100" dur="1" fill="hold">
                                          <p:stCondLst>
                                            <p:cond delay="0"/>
                                          </p:stCondLst>
                                        </p:cTn>
                                        <p:tgtEl>
                                          <p:spTgt spid="92">
                                            <p:txEl>
                                              <p:pRg st="2" end="2"/>
                                            </p:txEl>
                                          </p:spTgt>
                                        </p:tgtEl>
                                        <p:attrNameLst>
                                          <p:attrName>style.visibility</p:attrName>
                                        </p:attrNameLst>
                                      </p:cBhvr>
                                      <p:to>
                                        <p:strVal val="visible"/>
                                      </p:to>
                                    </p:set>
                                    <p:animEffect transition="in" filter="strips(downRight)">
                                      <p:cBhvr>
                                        <p:cTn id="101" dur="500"/>
                                        <p:tgtEl>
                                          <p:spTgt spid="92">
                                            <p:txEl>
                                              <p:pRg st="2" end="2"/>
                                            </p:txEl>
                                          </p:spTgt>
                                        </p:tgtEl>
                                      </p:cBhvr>
                                    </p:animEffect>
                                  </p:childTnLst>
                                </p:cTn>
                              </p:par>
                              <p:par>
                                <p:cTn id="102" presetID="18" presetClass="entr" presetSubtype="6" fill="hold" grpId="0" nodeType="withEffect">
                                  <p:stCondLst>
                                    <p:cond delay="0"/>
                                  </p:stCondLst>
                                  <p:childTnLst>
                                    <p:set>
                                      <p:cBhvr>
                                        <p:cTn id="103" dur="1" fill="hold">
                                          <p:stCondLst>
                                            <p:cond delay="0"/>
                                          </p:stCondLst>
                                        </p:cTn>
                                        <p:tgtEl>
                                          <p:spTgt spid="92">
                                            <p:txEl>
                                              <p:pRg st="3" end="3"/>
                                            </p:txEl>
                                          </p:spTgt>
                                        </p:tgtEl>
                                        <p:attrNameLst>
                                          <p:attrName>style.visibility</p:attrName>
                                        </p:attrNameLst>
                                      </p:cBhvr>
                                      <p:to>
                                        <p:strVal val="visible"/>
                                      </p:to>
                                    </p:set>
                                    <p:animEffect transition="in" filter="strips(downRight)">
                                      <p:cBhvr>
                                        <p:cTn id="104" dur="500"/>
                                        <p:tgtEl>
                                          <p:spTgt spid="92">
                                            <p:txEl>
                                              <p:pRg st="3" end="3"/>
                                            </p:txEl>
                                          </p:spTgt>
                                        </p:tgtEl>
                                      </p:cBhvr>
                                    </p:animEffect>
                                  </p:childTnLst>
                                </p:cTn>
                              </p:par>
                              <p:par>
                                <p:cTn id="105" presetID="18" presetClass="entr" presetSubtype="6" fill="hold" grpId="0" nodeType="withEffect">
                                  <p:stCondLst>
                                    <p:cond delay="0"/>
                                  </p:stCondLst>
                                  <p:childTnLst>
                                    <p:set>
                                      <p:cBhvr>
                                        <p:cTn id="106" dur="1" fill="hold">
                                          <p:stCondLst>
                                            <p:cond delay="0"/>
                                          </p:stCondLst>
                                        </p:cTn>
                                        <p:tgtEl>
                                          <p:spTgt spid="92">
                                            <p:txEl>
                                              <p:pRg st="4" end="4"/>
                                            </p:txEl>
                                          </p:spTgt>
                                        </p:tgtEl>
                                        <p:attrNameLst>
                                          <p:attrName>style.visibility</p:attrName>
                                        </p:attrNameLst>
                                      </p:cBhvr>
                                      <p:to>
                                        <p:strVal val="visible"/>
                                      </p:to>
                                    </p:set>
                                    <p:animEffect transition="in" filter="strips(downRight)">
                                      <p:cBhvr>
                                        <p:cTn id="107" dur="500"/>
                                        <p:tgtEl>
                                          <p:spTgt spid="92">
                                            <p:txEl>
                                              <p:pRg st="4" end="4"/>
                                            </p:txEl>
                                          </p:spTgt>
                                        </p:tgtEl>
                                      </p:cBhvr>
                                    </p:animEffect>
                                  </p:childTnLst>
                                </p:cTn>
                              </p:par>
                            </p:childTnLst>
                          </p:cTn>
                        </p:par>
                        <p:par>
                          <p:cTn id="108" fill="hold">
                            <p:stCondLst>
                              <p:cond delay="7900"/>
                            </p:stCondLst>
                            <p:childTnLst>
                              <p:par>
                                <p:cTn id="109" presetID="10" presetClass="entr" presetSubtype="0" fill="hold" grpId="0" nodeType="afterEffect">
                                  <p:stCondLst>
                                    <p:cond delay="0"/>
                                  </p:stCondLst>
                                  <p:childTnLst>
                                    <p:set>
                                      <p:cBhvr>
                                        <p:cTn id="110" dur="1" fill="hold">
                                          <p:stCondLst>
                                            <p:cond delay="0"/>
                                          </p:stCondLst>
                                        </p:cTn>
                                        <p:tgtEl>
                                          <p:spTgt spid="83"/>
                                        </p:tgtEl>
                                        <p:attrNameLst>
                                          <p:attrName>style.visibility</p:attrName>
                                        </p:attrNameLst>
                                      </p:cBhvr>
                                      <p:to>
                                        <p:strVal val="visible"/>
                                      </p:to>
                                    </p:set>
                                    <p:animEffect transition="in" filter="fade">
                                      <p:cBhvr>
                                        <p:cTn id="111" dur="500"/>
                                        <p:tgtEl>
                                          <p:spTgt spid="83"/>
                                        </p:tgtEl>
                                      </p:cBhvr>
                                    </p:animEffect>
                                  </p:childTnLst>
                                </p:cTn>
                              </p:par>
                            </p:childTnLst>
                          </p:cTn>
                        </p:par>
                        <p:par>
                          <p:cTn id="112" fill="hold">
                            <p:stCondLst>
                              <p:cond delay="8400"/>
                            </p:stCondLst>
                            <p:childTnLst>
                              <p:par>
                                <p:cTn id="113" presetID="10" presetClass="entr" presetSubtype="0" fill="hold" grpId="0" nodeType="afterEffect">
                                  <p:stCondLst>
                                    <p:cond delay="0"/>
                                  </p:stCondLst>
                                  <p:childTnLst>
                                    <p:set>
                                      <p:cBhvr>
                                        <p:cTn id="114" dur="1" fill="hold">
                                          <p:stCondLst>
                                            <p:cond delay="0"/>
                                          </p:stCondLst>
                                        </p:cTn>
                                        <p:tgtEl>
                                          <p:spTgt spid="84"/>
                                        </p:tgtEl>
                                        <p:attrNameLst>
                                          <p:attrName>style.visibility</p:attrName>
                                        </p:attrNameLst>
                                      </p:cBhvr>
                                      <p:to>
                                        <p:strVal val="visible"/>
                                      </p:to>
                                    </p:set>
                                    <p:animEffect transition="in" filter="fade">
                                      <p:cBhvr>
                                        <p:cTn id="115" dur="500"/>
                                        <p:tgtEl>
                                          <p:spTgt spid="84"/>
                                        </p:tgtEl>
                                      </p:cBhvr>
                                    </p:animEffect>
                                  </p:childTnLst>
                                </p:cTn>
                              </p:par>
                            </p:childTnLst>
                          </p:cTn>
                        </p:par>
                        <p:par>
                          <p:cTn id="116" fill="hold">
                            <p:stCondLst>
                              <p:cond delay="8900"/>
                            </p:stCondLst>
                            <p:childTnLst>
                              <p:par>
                                <p:cTn id="117" presetID="22" presetClass="entr" presetSubtype="8" fill="hold" grpId="0" nodeType="afterEffect">
                                  <p:stCondLst>
                                    <p:cond delay="0"/>
                                  </p:stCondLst>
                                  <p:childTnLst>
                                    <p:set>
                                      <p:cBhvr>
                                        <p:cTn id="118" dur="1" fill="hold">
                                          <p:stCondLst>
                                            <p:cond delay="0"/>
                                          </p:stCondLst>
                                        </p:cTn>
                                        <p:tgtEl>
                                          <p:spTgt spid="85"/>
                                        </p:tgtEl>
                                        <p:attrNameLst>
                                          <p:attrName>style.visibility</p:attrName>
                                        </p:attrNameLst>
                                      </p:cBhvr>
                                      <p:to>
                                        <p:strVal val="visible"/>
                                      </p:to>
                                    </p:set>
                                    <p:animEffect transition="in" filter="wipe(left)">
                                      <p:cBhvr>
                                        <p:cTn id="119" dur="300"/>
                                        <p:tgtEl>
                                          <p:spTgt spid="85"/>
                                        </p:tgtEl>
                                      </p:cBhvr>
                                    </p:animEffect>
                                  </p:childTnLst>
                                </p:cTn>
                              </p:par>
                            </p:childTnLst>
                          </p:cTn>
                        </p:par>
                        <p:par>
                          <p:cTn id="120" fill="hold">
                            <p:stCondLst>
                              <p:cond delay="9200"/>
                            </p:stCondLst>
                            <p:childTnLst>
                              <p:par>
                                <p:cTn id="121" presetID="10" presetClass="entr" presetSubtype="0" fill="hold" grpId="0" nodeType="afterEffect">
                                  <p:stCondLst>
                                    <p:cond delay="0"/>
                                  </p:stCondLst>
                                  <p:childTnLst>
                                    <p:set>
                                      <p:cBhvr>
                                        <p:cTn id="122" dur="1" fill="hold">
                                          <p:stCondLst>
                                            <p:cond delay="0"/>
                                          </p:stCondLst>
                                        </p:cTn>
                                        <p:tgtEl>
                                          <p:spTgt spid="102">
                                            <p:txEl>
                                              <p:pRg st="0" end="0"/>
                                            </p:txEl>
                                          </p:spTgt>
                                        </p:tgtEl>
                                        <p:attrNameLst>
                                          <p:attrName>style.visibility</p:attrName>
                                        </p:attrNameLst>
                                      </p:cBhvr>
                                      <p:to>
                                        <p:strVal val="visible"/>
                                      </p:to>
                                    </p:set>
                                    <p:animEffect transition="in" filter="fade">
                                      <p:cBhvr>
                                        <p:cTn id="123" dur="500"/>
                                        <p:tgtEl>
                                          <p:spTgt spid="102">
                                            <p:txEl>
                                              <p:pRg st="0" end="0"/>
                                            </p:txEl>
                                          </p:spTgt>
                                        </p:tgtEl>
                                      </p:cBhvr>
                                    </p:animEffect>
                                  </p:childTnLst>
                                </p:cTn>
                              </p:par>
                            </p:childTnLst>
                          </p:cTn>
                        </p:par>
                        <p:par>
                          <p:cTn id="124" fill="hold">
                            <p:stCondLst>
                              <p:cond delay="9700"/>
                            </p:stCondLst>
                            <p:childTnLst>
                              <p:par>
                                <p:cTn id="125" presetID="18" presetClass="entr" presetSubtype="6" fill="hold" grpId="0" nodeType="afterEffect">
                                  <p:stCondLst>
                                    <p:cond delay="0"/>
                                  </p:stCondLst>
                                  <p:childTnLst>
                                    <p:set>
                                      <p:cBhvr>
                                        <p:cTn id="126" dur="1" fill="hold">
                                          <p:stCondLst>
                                            <p:cond delay="0"/>
                                          </p:stCondLst>
                                        </p:cTn>
                                        <p:tgtEl>
                                          <p:spTgt spid="93">
                                            <p:txEl>
                                              <p:pRg st="0" end="0"/>
                                            </p:txEl>
                                          </p:spTgt>
                                        </p:tgtEl>
                                        <p:attrNameLst>
                                          <p:attrName>style.visibility</p:attrName>
                                        </p:attrNameLst>
                                      </p:cBhvr>
                                      <p:to>
                                        <p:strVal val="visible"/>
                                      </p:to>
                                    </p:set>
                                    <p:animEffect transition="in" filter="strips(downRight)">
                                      <p:cBhvr>
                                        <p:cTn id="127" dur="500"/>
                                        <p:tgtEl>
                                          <p:spTgt spid="93">
                                            <p:txEl>
                                              <p:pRg st="0" end="0"/>
                                            </p:txEl>
                                          </p:spTgt>
                                        </p:tgtEl>
                                      </p:cBhvr>
                                    </p:animEffect>
                                  </p:childTnLst>
                                </p:cTn>
                              </p:par>
                              <p:par>
                                <p:cTn id="128" presetID="18" presetClass="entr" presetSubtype="6" fill="hold" grpId="0" nodeType="withEffect">
                                  <p:stCondLst>
                                    <p:cond delay="0"/>
                                  </p:stCondLst>
                                  <p:childTnLst>
                                    <p:set>
                                      <p:cBhvr>
                                        <p:cTn id="129" dur="1" fill="hold">
                                          <p:stCondLst>
                                            <p:cond delay="0"/>
                                          </p:stCondLst>
                                        </p:cTn>
                                        <p:tgtEl>
                                          <p:spTgt spid="93">
                                            <p:txEl>
                                              <p:pRg st="1" end="1"/>
                                            </p:txEl>
                                          </p:spTgt>
                                        </p:tgtEl>
                                        <p:attrNameLst>
                                          <p:attrName>style.visibility</p:attrName>
                                        </p:attrNameLst>
                                      </p:cBhvr>
                                      <p:to>
                                        <p:strVal val="visible"/>
                                      </p:to>
                                    </p:set>
                                    <p:animEffect transition="in" filter="strips(downRight)">
                                      <p:cBhvr>
                                        <p:cTn id="130" dur="500"/>
                                        <p:tgtEl>
                                          <p:spTgt spid="93">
                                            <p:txEl>
                                              <p:pRg st="1" end="1"/>
                                            </p:txEl>
                                          </p:spTgt>
                                        </p:tgtEl>
                                      </p:cBhvr>
                                    </p:animEffect>
                                  </p:childTnLst>
                                </p:cTn>
                              </p:par>
                              <p:par>
                                <p:cTn id="131" presetID="18" presetClass="entr" presetSubtype="6" fill="hold" grpId="0" nodeType="withEffect">
                                  <p:stCondLst>
                                    <p:cond delay="0"/>
                                  </p:stCondLst>
                                  <p:childTnLst>
                                    <p:set>
                                      <p:cBhvr>
                                        <p:cTn id="132" dur="1" fill="hold">
                                          <p:stCondLst>
                                            <p:cond delay="0"/>
                                          </p:stCondLst>
                                        </p:cTn>
                                        <p:tgtEl>
                                          <p:spTgt spid="93">
                                            <p:txEl>
                                              <p:pRg st="2" end="2"/>
                                            </p:txEl>
                                          </p:spTgt>
                                        </p:tgtEl>
                                        <p:attrNameLst>
                                          <p:attrName>style.visibility</p:attrName>
                                        </p:attrNameLst>
                                      </p:cBhvr>
                                      <p:to>
                                        <p:strVal val="visible"/>
                                      </p:to>
                                    </p:set>
                                    <p:animEffect transition="in" filter="strips(downRight)">
                                      <p:cBhvr>
                                        <p:cTn id="133" dur="500"/>
                                        <p:tgtEl>
                                          <p:spTgt spid="93">
                                            <p:txEl>
                                              <p:pRg st="2" end="2"/>
                                            </p:txEl>
                                          </p:spTgt>
                                        </p:tgtEl>
                                      </p:cBhvr>
                                    </p:animEffect>
                                  </p:childTnLst>
                                </p:cTn>
                              </p:par>
                              <p:par>
                                <p:cTn id="134" presetID="18" presetClass="entr" presetSubtype="6" fill="hold" grpId="0" nodeType="withEffect">
                                  <p:stCondLst>
                                    <p:cond delay="0"/>
                                  </p:stCondLst>
                                  <p:childTnLst>
                                    <p:set>
                                      <p:cBhvr>
                                        <p:cTn id="135" dur="1" fill="hold">
                                          <p:stCondLst>
                                            <p:cond delay="0"/>
                                          </p:stCondLst>
                                        </p:cTn>
                                        <p:tgtEl>
                                          <p:spTgt spid="93">
                                            <p:txEl>
                                              <p:pRg st="3" end="3"/>
                                            </p:txEl>
                                          </p:spTgt>
                                        </p:tgtEl>
                                        <p:attrNameLst>
                                          <p:attrName>style.visibility</p:attrName>
                                        </p:attrNameLst>
                                      </p:cBhvr>
                                      <p:to>
                                        <p:strVal val="visible"/>
                                      </p:to>
                                    </p:set>
                                    <p:animEffect transition="in" filter="strips(downRight)">
                                      <p:cBhvr>
                                        <p:cTn id="136" dur="500"/>
                                        <p:tgtEl>
                                          <p:spTgt spid="93">
                                            <p:txEl>
                                              <p:pRg st="3" end="3"/>
                                            </p:txEl>
                                          </p:spTgt>
                                        </p:tgtEl>
                                      </p:cBhvr>
                                    </p:animEffect>
                                  </p:childTnLst>
                                </p:cTn>
                              </p:par>
                              <p:par>
                                <p:cTn id="137" presetID="18" presetClass="entr" presetSubtype="6" fill="hold" grpId="0" nodeType="withEffect">
                                  <p:stCondLst>
                                    <p:cond delay="0"/>
                                  </p:stCondLst>
                                  <p:childTnLst>
                                    <p:set>
                                      <p:cBhvr>
                                        <p:cTn id="138" dur="1" fill="hold">
                                          <p:stCondLst>
                                            <p:cond delay="0"/>
                                          </p:stCondLst>
                                        </p:cTn>
                                        <p:tgtEl>
                                          <p:spTgt spid="93">
                                            <p:txEl>
                                              <p:pRg st="4" end="4"/>
                                            </p:txEl>
                                          </p:spTgt>
                                        </p:tgtEl>
                                        <p:attrNameLst>
                                          <p:attrName>style.visibility</p:attrName>
                                        </p:attrNameLst>
                                      </p:cBhvr>
                                      <p:to>
                                        <p:strVal val="visible"/>
                                      </p:to>
                                    </p:set>
                                    <p:animEffect transition="in" filter="strips(downRight)">
                                      <p:cBhvr>
                                        <p:cTn id="139" dur="500"/>
                                        <p:tgtEl>
                                          <p:spTgt spid="93">
                                            <p:txEl>
                                              <p:pRg st="4" end="4"/>
                                            </p:txEl>
                                          </p:spTgt>
                                        </p:tgtEl>
                                      </p:cBhvr>
                                    </p:animEffect>
                                  </p:childTnLst>
                                </p:cTn>
                              </p:par>
                            </p:childTnLst>
                          </p:cTn>
                        </p:par>
                        <p:par>
                          <p:cTn id="140" fill="hold">
                            <p:stCondLst>
                              <p:cond delay="10200"/>
                            </p:stCondLst>
                            <p:childTnLst>
                              <p:par>
                                <p:cTn id="141" presetID="22" presetClass="entr" presetSubtype="8" fill="hold" grpId="0" nodeType="afterEffect">
                                  <p:stCondLst>
                                    <p:cond delay="0"/>
                                  </p:stCondLst>
                                  <p:childTnLst>
                                    <p:set>
                                      <p:cBhvr>
                                        <p:cTn id="142" dur="1" fill="hold">
                                          <p:stCondLst>
                                            <p:cond delay="0"/>
                                          </p:stCondLst>
                                        </p:cTn>
                                        <p:tgtEl>
                                          <p:spTgt spid="41">
                                            <p:txEl>
                                              <p:pRg st="0" end="0"/>
                                            </p:txEl>
                                          </p:spTgt>
                                        </p:tgtEl>
                                        <p:attrNameLst>
                                          <p:attrName>style.visibility</p:attrName>
                                        </p:attrNameLst>
                                      </p:cBhvr>
                                      <p:to>
                                        <p:strVal val="visible"/>
                                      </p:to>
                                    </p:set>
                                    <p:animEffect transition="in" filter="wipe(left)">
                                      <p:cBhvr>
                                        <p:cTn id="143" dur="500"/>
                                        <p:tgtEl>
                                          <p:spTgt spid="41">
                                            <p:txEl>
                                              <p:pRg st="0" end="0"/>
                                            </p:txEl>
                                          </p:spTgt>
                                        </p:tgtEl>
                                      </p:cBhvr>
                                    </p:animEffect>
                                  </p:childTnLst>
                                </p:cTn>
                              </p:par>
                            </p:childTnLst>
                          </p:cTn>
                        </p:par>
                        <p:par>
                          <p:cTn id="144" fill="hold">
                            <p:stCondLst>
                              <p:cond delay="10700"/>
                            </p:stCondLst>
                            <p:childTnLst>
                              <p:par>
                                <p:cTn id="145" presetID="22" presetClass="entr" presetSubtype="8" fill="hold" grpId="0" nodeType="afterEffect">
                                  <p:stCondLst>
                                    <p:cond delay="0"/>
                                  </p:stCondLst>
                                  <p:childTnLst>
                                    <p:set>
                                      <p:cBhvr>
                                        <p:cTn id="146" dur="1" fill="hold">
                                          <p:stCondLst>
                                            <p:cond delay="0"/>
                                          </p:stCondLst>
                                        </p:cTn>
                                        <p:tgtEl>
                                          <p:spTgt spid="42">
                                            <p:txEl>
                                              <p:pRg st="0" end="0"/>
                                            </p:txEl>
                                          </p:spTgt>
                                        </p:tgtEl>
                                        <p:attrNameLst>
                                          <p:attrName>style.visibility</p:attrName>
                                        </p:attrNameLst>
                                      </p:cBhvr>
                                      <p:to>
                                        <p:strVal val="visible"/>
                                      </p:to>
                                    </p:set>
                                    <p:animEffect transition="in" filter="wipe(left)">
                                      <p:cBhvr>
                                        <p:cTn id="147" dur="500"/>
                                        <p:tgtEl>
                                          <p:spTgt spid="42">
                                            <p:txEl>
                                              <p:pRg st="0" end="0"/>
                                            </p:txEl>
                                          </p:spTgt>
                                        </p:tgtEl>
                                      </p:cBhvr>
                                    </p:animEffect>
                                  </p:childTnLst>
                                </p:cTn>
                              </p:par>
                            </p:childTnLst>
                          </p:cTn>
                        </p:par>
                        <p:par>
                          <p:cTn id="148" fill="hold">
                            <p:stCondLst>
                              <p:cond delay="11200"/>
                            </p:stCondLst>
                            <p:childTnLst>
                              <p:par>
                                <p:cTn id="149" presetID="22" presetClass="entr" presetSubtype="8" fill="hold" grpId="0" nodeType="afterEffect">
                                  <p:stCondLst>
                                    <p:cond delay="0"/>
                                  </p:stCondLst>
                                  <p:childTnLst>
                                    <p:set>
                                      <p:cBhvr>
                                        <p:cTn id="150" dur="1" fill="hold">
                                          <p:stCondLst>
                                            <p:cond delay="0"/>
                                          </p:stCondLst>
                                        </p:cTn>
                                        <p:tgtEl>
                                          <p:spTgt spid="43">
                                            <p:txEl>
                                              <p:pRg st="0" end="0"/>
                                            </p:txEl>
                                          </p:spTgt>
                                        </p:tgtEl>
                                        <p:attrNameLst>
                                          <p:attrName>style.visibility</p:attrName>
                                        </p:attrNameLst>
                                      </p:cBhvr>
                                      <p:to>
                                        <p:strVal val="visible"/>
                                      </p:to>
                                    </p:set>
                                    <p:animEffect transition="in" filter="wipe(left)">
                                      <p:cBhvr>
                                        <p:cTn id="151"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79" grpId="0" animBg="1"/>
      <p:bldP spid="80" grpId="0" animBg="1"/>
      <p:bldP spid="81" grpId="0" animBg="1"/>
      <p:bldP spid="82" grpId="0" animBg="1"/>
      <p:bldP spid="83" grpId="0" animBg="1"/>
      <p:bldP spid="84" grpId="0" animBg="1"/>
      <p:bldP spid="85" grpId="0" animBg="1"/>
      <p:bldP spid="95" grpId="0" build="p"/>
      <p:bldP spid="90" grpId="0" uiExpand="1" build="p"/>
      <p:bldP spid="91" grpId="0" uiExpand="1" build="p"/>
      <p:bldP spid="92" grpId="0" uiExpand="1" build="p"/>
      <p:bldP spid="93" grpId="0" uiExpand="1" build="p"/>
      <p:bldP spid="99" grpId="0" build="p"/>
      <p:bldP spid="100" grpId="0" build="p"/>
      <p:bldP spid="101" grpId="0" build="p"/>
      <p:bldP spid="102" grpId="0" build="p"/>
      <p:bldP spid="94" grpId="0" build="p"/>
      <p:bldP spid="41" grpId="0" build="p"/>
      <p:bldP spid="42" grpId="0" build="p"/>
      <p:bldP spid="4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id-ID" dirty="0" smtClean="0"/>
              <a:t>INTRODUCTION</a:t>
            </a:r>
            <a:endParaRPr lang="id-ID" dirty="0"/>
          </a:p>
        </p:txBody>
      </p:sp>
      <p:sp>
        <p:nvSpPr>
          <p:cNvPr id="8" name="Text Placeholder 7"/>
          <p:cNvSpPr>
            <a:spLocks noGrp="1"/>
          </p:cNvSpPr>
          <p:nvPr>
            <p:ph type="body" sz="quarter" idx="14"/>
          </p:nvPr>
        </p:nvSpPr>
        <p:spPr/>
        <p:txBody>
          <a:bodyPr>
            <a:normAutofit fontScale="92500"/>
          </a:bodyPr>
          <a:lstStyle/>
          <a:p>
            <a:r>
              <a:rPr lang="id-ID" dirty="0"/>
              <a:t>conseSed ut perspiciatis unde omnis iste natus error sit voluptatem accusantium doloremque laudantium, totam rem aperiam, eaque ipsa quae ab illoconseSed ut perspiciatis unde omnis iste natus error sit </a:t>
            </a:r>
            <a:endParaRPr lang="id-ID" dirty="0" smtClean="0"/>
          </a:p>
          <a:p>
            <a:r>
              <a:rPr lang="id-ID" dirty="0" smtClean="0"/>
              <a:t>voluptatem </a:t>
            </a:r>
            <a:r>
              <a:rPr lang="id-ID" dirty="0"/>
              <a:t>accusantium doloremque laudantium, totam rem aperiam, eaque ipsa quae ab illo inventor inventor</a:t>
            </a:r>
          </a:p>
        </p:txBody>
      </p:sp>
      <p:sp>
        <p:nvSpPr>
          <p:cNvPr id="9" name="Content Placeholder 8"/>
          <p:cNvSpPr>
            <a:spLocks noGrp="1"/>
          </p:cNvSpPr>
          <p:nvPr>
            <p:ph sz="quarter" idx="16"/>
          </p:nvPr>
        </p:nvSpPr>
        <p:spPr/>
        <p:txBody>
          <a:bodyPr/>
          <a:lstStyle/>
          <a:p>
            <a:r>
              <a:rPr lang="id-ID" dirty="0" smtClean="0">
                <a:latin typeface="+mj-lt"/>
              </a:rPr>
              <a:t>WELCOME</a:t>
            </a:r>
            <a:endParaRPr lang="id-ID" dirty="0">
              <a:latin typeface="+mj-lt"/>
            </a:endParaRPr>
          </a:p>
        </p:txBody>
      </p:sp>
      <p:sp>
        <p:nvSpPr>
          <p:cNvPr id="11" name="Text Placeholder 10"/>
          <p:cNvSpPr>
            <a:spLocks noGrp="1"/>
          </p:cNvSpPr>
          <p:nvPr>
            <p:ph type="body" sz="quarter" idx="18"/>
          </p:nvPr>
        </p:nvSpPr>
        <p:spPr/>
        <p:txBody>
          <a:bodyPr/>
          <a:lstStyle/>
          <a:p>
            <a:r>
              <a:rPr lang="en-US" dirty="0"/>
              <a:t>write your relevant text here</a:t>
            </a:r>
          </a:p>
        </p:txBody>
      </p:sp>
      <p:sp>
        <p:nvSpPr>
          <p:cNvPr id="2" name="Picture Placeholder 1"/>
          <p:cNvSpPr>
            <a:spLocks noGrp="1"/>
          </p:cNvSpPr>
          <p:nvPr>
            <p:ph type="pic" sz="quarter" idx="19"/>
          </p:nvPr>
        </p:nvSpPr>
        <p:spPr/>
      </p:sp>
      <p:sp>
        <p:nvSpPr>
          <p:cNvPr id="3" name="Picture Placeholder 2"/>
          <p:cNvSpPr>
            <a:spLocks noGrp="1"/>
          </p:cNvSpPr>
          <p:nvPr>
            <p:ph type="pic" sz="quarter" idx="20"/>
          </p:nvPr>
        </p:nvSpPr>
        <p:spPr/>
      </p:sp>
    </p:spTree>
    <p:extLst>
      <p:ext uri="{BB962C8B-B14F-4D97-AF65-F5344CB8AC3E}">
        <p14:creationId xmlns:p14="http://schemas.microsoft.com/office/powerpoint/2010/main" val="29316676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25"/>
        <p:cNvGrpSpPr/>
        <p:nvPr/>
      </p:nvGrpSpPr>
      <p:grpSpPr>
        <a:xfrm>
          <a:off x="0" y="0"/>
          <a:ext cx="0" cy="0"/>
          <a:chOff x="0" y="0"/>
          <a:chExt cx="0" cy="0"/>
        </a:xfrm>
      </p:grpSpPr>
      <p:graphicFrame>
        <p:nvGraphicFramePr>
          <p:cNvPr id="1726" name="Shape 1726"/>
          <p:cNvGraphicFramePr>
            <a:graphicFrameLocks noChangeAspect="1"/>
          </p:cNvGraphicFramePr>
          <p:nvPr>
            <p:extLst>
              <p:ext uri="{D42A27DB-BD31-4B8C-83A1-F6EECF244321}">
                <p14:modId xmlns:p14="http://schemas.microsoft.com/office/powerpoint/2010/main" val="1326834201"/>
              </p:ext>
            </p:extLst>
          </p:nvPr>
        </p:nvGraphicFramePr>
        <p:xfrm>
          <a:off x="1524000" y="2021837"/>
          <a:ext cx="9358356" cy="4122008"/>
        </p:xfrm>
        <a:graphic>
          <a:graphicData uri="http://schemas.openxmlformats.org/drawingml/2006/table">
            <a:tbl>
              <a:tblPr firstRow="1" firstCol="1" lastRow="1" bandRow="1">
                <a:tableStyleId>{3B4B98B0-60AC-42C2-AFA5-B58CD77FA1E5}</a:tableStyleId>
              </a:tblPr>
              <a:tblGrid>
                <a:gridCol w="1559726"/>
                <a:gridCol w="1559726"/>
                <a:gridCol w="1559726"/>
                <a:gridCol w="1559726"/>
                <a:gridCol w="1559726"/>
                <a:gridCol w="1559726"/>
              </a:tblGrid>
              <a:tr h="553288">
                <a:tc>
                  <a:txBody>
                    <a:bodyPr/>
                    <a:lstStyle/>
                    <a:p>
                      <a:pPr marL="0" marR="0" lvl="0" indent="0" algn="ctr" rtl="0">
                        <a:spcBef>
                          <a:spcPts val="0"/>
                        </a:spcBef>
                        <a:buSzPct val="25000"/>
                        <a:buNone/>
                      </a:pPr>
                      <a:endParaRPr sz="1400" b="1" u="none" strike="noStrike" cap="none" dirty="0">
                        <a:solidFill>
                          <a:schemeClr val="dk1"/>
                        </a:solidFill>
                        <a:latin typeface="Lato" panose="020F0502020204030203" pitchFamily="34" charset="0"/>
                        <a:ea typeface="Lato"/>
                        <a:cs typeface="Lato"/>
                        <a:sym typeface="Lato"/>
                      </a:endParaRPr>
                    </a:p>
                  </a:txBody>
                  <a:tcPr marL="21741" marR="21741" marT="21741" marB="21741" anchor="ctr"/>
                </a:tc>
                <a:tc>
                  <a:txBody>
                    <a:bodyPr/>
                    <a:lstStyle/>
                    <a:p>
                      <a:pPr marL="0" marR="0" lvl="0" indent="0" algn="ctr" rtl="0">
                        <a:spcBef>
                          <a:spcPts val="0"/>
                        </a:spcBef>
                        <a:buSzPct val="25000"/>
                        <a:buNone/>
                      </a:pPr>
                      <a:r>
                        <a:rPr lang="en-US" sz="1200" b="1" u="none" strike="noStrike" cap="none">
                          <a:latin typeface="Lato" panose="020F0502020204030203" pitchFamily="34" charset="0"/>
                        </a:rPr>
                        <a:t>Column One</a:t>
                      </a:r>
                      <a:endParaRPr lang="en-US" sz="1200" b="1" u="none" strike="noStrike" cap="none">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b="1" u="none" strike="noStrike" cap="none" dirty="0">
                          <a:latin typeface="Lato" panose="020F0502020204030203" pitchFamily="34" charset="0"/>
                        </a:rPr>
                        <a:t>Column Two</a:t>
                      </a:r>
                      <a:endParaRPr lang="en-US" sz="1200" b="1"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b="1" u="none" strike="noStrike" cap="none" dirty="0">
                          <a:latin typeface="Lato" panose="020F0502020204030203" pitchFamily="34" charset="0"/>
                        </a:rPr>
                        <a:t>Column Three</a:t>
                      </a:r>
                      <a:endParaRPr lang="en-US" sz="1200" b="1"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b="1" u="none" strike="noStrike" cap="none" dirty="0">
                          <a:latin typeface="Lato" panose="020F0502020204030203" pitchFamily="34" charset="0"/>
                        </a:rPr>
                        <a:t>Column Four</a:t>
                      </a:r>
                      <a:endParaRPr lang="en-US" sz="1200" b="1"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b="1" u="none" strike="noStrike" cap="none" dirty="0">
                          <a:latin typeface="Lato" panose="020F0502020204030203" pitchFamily="34" charset="0"/>
                        </a:rPr>
                        <a:t>Column Five</a:t>
                      </a:r>
                      <a:endParaRPr lang="en-US" sz="1200" b="1" u="none" strike="noStrike" cap="none" dirty="0">
                        <a:solidFill>
                          <a:schemeClr val="dk1"/>
                        </a:solidFill>
                        <a:latin typeface="Lato" panose="020F0502020204030203" pitchFamily="34" charset="0"/>
                      </a:endParaRP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One</a:t>
                      </a:r>
                      <a:endParaRPr lang="en-US" sz="1200" b="0"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a:latin typeface="Lato" panose="020F0502020204030203" pitchFamily="34" charset="0"/>
                        </a:rPr>
                        <a:t>Row Two</a:t>
                      </a:r>
                      <a:endParaRPr lang="en-US" sz="1200" b="0" u="none" strike="noStrike" cap="none">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Three</a:t>
                      </a:r>
                      <a:endParaRPr lang="en-US" sz="1200" b="0"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Four</a:t>
                      </a:r>
                      <a:endParaRPr lang="en-US" sz="1200" b="0"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Five</a:t>
                      </a:r>
                      <a:endParaRPr lang="en-US" sz="1200" b="0"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Six</a:t>
                      </a:r>
                      <a:endParaRPr lang="en-US" sz="1200" b="0" u="none" strike="noStrike" cap="none" dirty="0">
                        <a:solidFill>
                          <a:schemeClr val="dk1"/>
                        </a:solidFill>
                        <a:latin typeface="Lato" panose="020F0502020204030203" pitchFamily="34" charset="0"/>
                      </a:endParaRP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r>
              <a:tr h="431311">
                <a:tc>
                  <a:txBody>
                    <a:bodyPr/>
                    <a:lstStyle/>
                    <a:p>
                      <a:pPr marL="0" marR="0" lvl="0" indent="0" algn="ctr" rtl="0">
                        <a:spcBef>
                          <a:spcPts val="0"/>
                        </a:spcBef>
                        <a:buSzPct val="25000"/>
                        <a:buNone/>
                      </a:pPr>
                      <a:r>
                        <a:rPr lang="en-US" sz="1200" b="0" u="none" strike="noStrike" cap="none" dirty="0">
                          <a:latin typeface="Lato" panose="020F0502020204030203" pitchFamily="34" charset="0"/>
                        </a:rPr>
                        <a:t>Row Seven</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a:t>$33,878.31</a:t>
                      </a:r>
                    </a:p>
                  </a:txBody>
                  <a:tcPr marL="21741" marR="21741" marT="21741" marB="21741" anchor="ctr"/>
                </a:tc>
                <a:tc>
                  <a:txBody>
                    <a:bodyPr/>
                    <a:lstStyle/>
                    <a:p>
                      <a:pPr marL="0" marR="0" lvl="0" indent="0" algn="ctr" rtl="0">
                        <a:spcBef>
                          <a:spcPts val="0"/>
                        </a:spcBef>
                        <a:buSzPct val="25000"/>
                        <a:buNone/>
                      </a:pPr>
                      <a:r>
                        <a:rPr lang="en-US" sz="1200" u="none" strike="noStrike" cap="none" dirty="0"/>
                        <a:t>$33,878.31</a:t>
                      </a:r>
                    </a:p>
                  </a:txBody>
                  <a:tcPr marL="21741" marR="21741" marT="21741" marB="21741" anchor="ctr"/>
                </a:tc>
              </a:tr>
              <a:tr h="549543">
                <a:tc>
                  <a:txBody>
                    <a:bodyPr/>
                    <a:lstStyle/>
                    <a:p>
                      <a:pPr marL="0" marR="0" lvl="0" indent="0" algn="ctr" rtl="0">
                        <a:spcBef>
                          <a:spcPts val="0"/>
                        </a:spcBef>
                        <a:buSzPct val="25000"/>
                        <a:buNone/>
                      </a:pPr>
                      <a:r>
                        <a:rPr lang="en-US" sz="1400" b="1" u="none" strike="noStrike" cap="none" dirty="0">
                          <a:latin typeface="Lato" panose="020F0502020204030203" pitchFamily="34" charset="0"/>
                        </a:rPr>
                        <a:t>Amount</a:t>
                      </a:r>
                    </a:p>
                  </a:txBody>
                  <a:tcPr marL="21741" marR="21741" marT="21741" marB="21741" anchor="ctr"/>
                </a:tc>
                <a:tc>
                  <a:txBody>
                    <a:bodyPr/>
                    <a:lstStyle/>
                    <a:p>
                      <a:pPr marL="0" marR="0" lvl="0" indent="0" algn="ctr" rtl="0">
                        <a:spcBef>
                          <a:spcPts val="0"/>
                        </a:spcBef>
                        <a:buSzPct val="25000"/>
                        <a:buNone/>
                      </a:pPr>
                      <a:r>
                        <a:rPr lang="en-US" sz="1400" b="1" u="none" strike="noStrike" cap="none">
                          <a:latin typeface="Lato" panose="020F0502020204030203" pitchFamily="34" charset="0"/>
                        </a:rPr>
                        <a:t>$33,878.31</a:t>
                      </a:r>
                    </a:p>
                  </a:txBody>
                  <a:tcPr marL="21741" marR="21741" marT="21741" marB="21741" anchor="ctr"/>
                </a:tc>
                <a:tc>
                  <a:txBody>
                    <a:bodyPr/>
                    <a:lstStyle/>
                    <a:p>
                      <a:pPr marL="0" marR="0" lvl="0" indent="0" algn="ctr" rtl="0">
                        <a:spcBef>
                          <a:spcPts val="0"/>
                        </a:spcBef>
                        <a:buSzPct val="25000"/>
                        <a:buNone/>
                      </a:pPr>
                      <a:r>
                        <a:rPr lang="en-US" sz="1400" b="1" u="none" strike="noStrike" cap="none">
                          <a:latin typeface="Lato" panose="020F0502020204030203" pitchFamily="34" charset="0"/>
                        </a:rPr>
                        <a:t>$33,878.31</a:t>
                      </a:r>
                    </a:p>
                  </a:txBody>
                  <a:tcPr marL="21741" marR="21741" marT="21741" marB="21741" anchor="ctr"/>
                </a:tc>
                <a:tc>
                  <a:txBody>
                    <a:bodyPr/>
                    <a:lstStyle/>
                    <a:p>
                      <a:pPr marL="0" marR="0" lvl="0" indent="0" algn="ctr" rtl="0">
                        <a:spcBef>
                          <a:spcPts val="0"/>
                        </a:spcBef>
                        <a:buSzPct val="25000"/>
                        <a:buNone/>
                      </a:pPr>
                      <a:r>
                        <a:rPr lang="en-US" sz="1400" b="1" u="none" strike="noStrike" cap="none" dirty="0">
                          <a:latin typeface="Lato" panose="020F0502020204030203" pitchFamily="34" charset="0"/>
                        </a:rPr>
                        <a:t>$33,878.31</a:t>
                      </a:r>
                    </a:p>
                  </a:txBody>
                  <a:tcPr marL="21741" marR="21741" marT="21741" marB="21741" anchor="ctr"/>
                </a:tc>
                <a:tc>
                  <a:txBody>
                    <a:bodyPr/>
                    <a:lstStyle/>
                    <a:p>
                      <a:pPr marL="0" marR="0" lvl="0" indent="0" algn="ctr" rtl="0">
                        <a:spcBef>
                          <a:spcPts val="0"/>
                        </a:spcBef>
                        <a:buSzPct val="25000"/>
                        <a:buNone/>
                      </a:pPr>
                      <a:r>
                        <a:rPr lang="en-US" sz="1400" b="1" u="none" strike="noStrike" cap="none">
                          <a:latin typeface="Lato" panose="020F0502020204030203" pitchFamily="34" charset="0"/>
                        </a:rPr>
                        <a:t>$33,878.31</a:t>
                      </a:r>
                    </a:p>
                  </a:txBody>
                  <a:tcPr marL="21741" marR="21741" marT="21741" marB="21741" anchor="ctr"/>
                </a:tc>
                <a:tc>
                  <a:txBody>
                    <a:bodyPr/>
                    <a:lstStyle/>
                    <a:p>
                      <a:pPr marL="0" marR="0" lvl="0" indent="0" algn="ctr" rtl="0">
                        <a:spcBef>
                          <a:spcPts val="0"/>
                        </a:spcBef>
                        <a:buSzPct val="25000"/>
                        <a:buNone/>
                      </a:pPr>
                      <a:r>
                        <a:rPr lang="en-US" sz="1400" b="1" u="none" strike="noStrike" cap="none" dirty="0">
                          <a:latin typeface="Lato" panose="020F0502020204030203" pitchFamily="34" charset="0"/>
                        </a:rPr>
                        <a:t>$33,878.31</a:t>
                      </a:r>
                    </a:p>
                  </a:txBody>
                  <a:tcPr marL="21741" marR="21741" marT="21741" marB="21741" anchor="ctr"/>
                </a:tc>
              </a:tr>
            </a:tbl>
          </a:graphicData>
        </a:graphic>
      </p:graphicFrame>
      <p:sp>
        <p:nvSpPr>
          <p:cNvPr id="6" name="Title 1"/>
          <p:cNvSpPr>
            <a:spLocks noGrp="1"/>
          </p:cNvSpPr>
          <p:nvPr>
            <p:ph type="title"/>
          </p:nvPr>
        </p:nvSpPr>
        <p:spPr>
          <a:xfrm>
            <a:off x="1524000" y="619126"/>
            <a:ext cx="9144000" cy="535812"/>
          </a:xfrm>
        </p:spPr>
        <p:txBody>
          <a:bodyPr>
            <a:normAutofit fontScale="90000"/>
          </a:bodyPr>
          <a:lstStyle/>
          <a:p>
            <a:pPr lvl="0"/>
            <a:r>
              <a:rPr lang="en-US" dirty="0" smtClean="0"/>
              <a:t>SALES REPORT TABLE</a:t>
            </a:r>
            <a:endParaRPr lang="en-GB" dirty="0"/>
          </a:p>
        </p:txBody>
      </p:sp>
      <p:sp>
        <p:nvSpPr>
          <p:cNvPr id="8" name="Text Placeholder 8"/>
          <p:cNvSpPr>
            <a:spLocks noGrp="1"/>
          </p:cNvSpPr>
          <p:nvPr>
            <p:ph type="body" sz="quarter" idx="4294967295"/>
          </p:nvPr>
        </p:nvSpPr>
        <p:spPr>
          <a:xfrm>
            <a:off x="1524000" y="1285443"/>
            <a:ext cx="9144000" cy="248082"/>
          </a:xfrm>
          <a:prstGeom prst="rect">
            <a:avLst/>
          </a:prstGeom>
        </p:spPr>
        <p:txBody>
          <a:bodyPr>
            <a:noAutofit/>
          </a:bodyPr>
          <a:lstStyle/>
          <a:p>
            <a:pPr marL="0" indent="0" algn="ctr">
              <a:buNone/>
            </a:pPr>
            <a:r>
              <a:rPr lang="en-US" sz="1050" dirty="0">
                <a:solidFill>
                  <a:schemeClr val="tx1">
                    <a:lumMod val="65000"/>
                    <a:lumOff val="35000"/>
                  </a:schemeClr>
                </a:solidFill>
              </a:rPr>
              <a:t>write your relevant text here</a:t>
            </a:r>
          </a:p>
        </p:txBody>
      </p:sp>
    </p:spTree>
    <p:extLst>
      <p:ext uri="{BB962C8B-B14F-4D97-AF65-F5344CB8AC3E}">
        <p14:creationId xmlns:p14="http://schemas.microsoft.com/office/powerpoint/2010/main" val="231372371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left)">
                                      <p:cBhvr>
                                        <p:cTn id="1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1096"/>
          <p:cNvSpPr/>
          <p:nvPr/>
        </p:nvSpPr>
        <p:spPr>
          <a:xfrm>
            <a:off x="5614581" y="2473046"/>
            <a:ext cx="962843" cy="96284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6AAA9"/>
          </a:solidFill>
          <a:ln w="12700" cap="flat">
            <a:noFill/>
            <a:miter lim="400000"/>
          </a:ln>
          <a:effectLst/>
        </p:spPr>
        <p:txBody>
          <a:bodyPr wrap="square" lIns="50800" tIns="50800" rIns="50800" bIns="50800" numCol="1" anchor="ctr">
            <a:noAutofit/>
          </a:bodyPr>
          <a:lstStyle/>
          <a:p>
            <a:pPr lvl="0"/>
            <a:endParaRPr sz="3599"/>
          </a:p>
        </p:txBody>
      </p:sp>
      <p:sp>
        <p:nvSpPr>
          <p:cNvPr id="84" name="Shape 1093"/>
          <p:cNvSpPr/>
          <p:nvPr/>
        </p:nvSpPr>
        <p:spPr>
          <a:xfrm>
            <a:off x="7187618" y="2307771"/>
            <a:ext cx="2076434" cy="1416044"/>
          </a:xfrm>
          <a:prstGeom prst="roundRect">
            <a:avLst>
              <a:gd name="adj" fmla="val 15000"/>
            </a:avLst>
          </a:pr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35" name="Rounded Rectangle 134"/>
          <p:cNvSpPr/>
          <p:nvPr/>
        </p:nvSpPr>
        <p:spPr>
          <a:xfrm>
            <a:off x="7187618" y="2225695"/>
            <a:ext cx="2076434" cy="135348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sp>
        <p:nvSpPr>
          <p:cNvPr id="83" name="Shape 1090"/>
          <p:cNvSpPr/>
          <p:nvPr/>
        </p:nvSpPr>
        <p:spPr>
          <a:xfrm>
            <a:off x="2927947" y="2307771"/>
            <a:ext cx="2076434" cy="1416044"/>
          </a:xfrm>
          <a:prstGeom prst="roundRect">
            <a:avLst>
              <a:gd name="adj" fmla="val 15000"/>
            </a:avLst>
          </a:prstGeom>
          <a:solidFill>
            <a:schemeClr val="accent1"/>
          </a:solidFill>
          <a:ln w="12700" cap="flat">
            <a:noFill/>
            <a:miter lim="400000"/>
          </a:ln>
          <a:effectLst/>
        </p:spPr>
        <p:txBody>
          <a:bodyPr wrap="square" lIns="50800" tIns="50800" rIns="50800" bIns="50800" numCol="1" anchor="ctr">
            <a:noAutofit/>
          </a:bodyPr>
          <a:lstStyle/>
          <a:p>
            <a:pPr lvl="0"/>
            <a:endParaRPr sz="3599"/>
          </a:p>
        </p:txBody>
      </p:sp>
      <p:sp>
        <p:nvSpPr>
          <p:cNvPr id="136" name="Rounded Rectangle 135"/>
          <p:cNvSpPr/>
          <p:nvPr/>
        </p:nvSpPr>
        <p:spPr>
          <a:xfrm>
            <a:off x="2927947" y="2225695"/>
            <a:ext cx="2076434" cy="1353485"/>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599"/>
          </a:p>
        </p:txBody>
      </p:sp>
      <p:grpSp>
        <p:nvGrpSpPr>
          <p:cNvPr id="19" name="Group 18"/>
          <p:cNvGrpSpPr/>
          <p:nvPr/>
        </p:nvGrpSpPr>
        <p:grpSpPr>
          <a:xfrm>
            <a:off x="3592261" y="4061782"/>
            <a:ext cx="782080" cy="327338"/>
            <a:chOff x="3493201" y="4137982"/>
            <a:chExt cx="1135172" cy="475124"/>
          </a:xfrm>
        </p:grpSpPr>
        <p:grpSp>
          <p:nvGrpSpPr>
            <p:cNvPr id="63" name="Group 62"/>
            <p:cNvGrpSpPr/>
            <p:nvPr/>
          </p:nvGrpSpPr>
          <p:grpSpPr>
            <a:xfrm>
              <a:off x="3493201" y="4140318"/>
              <a:ext cx="472791" cy="472788"/>
              <a:chOff x="3276600" y="2266950"/>
              <a:chExt cx="1524000" cy="1524000"/>
            </a:xfrm>
          </p:grpSpPr>
          <p:sp>
            <p:nvSpPr>
              <p:cNvPr id="64" name="Oval 63"/>
              <p:cNvSpPr/>
              <p:nvPr/>
            </p:nvSpPr>
            <p:spPr>
              <a:xfrm>
                <a:off x="3276600" y="2266950"/>
                <a:ext cx="1524000" cy="15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2763" y="2495550"/>
                <a:ext cx="1211674" cy="1066800"/>
              </a:xfrm>
              <a:prstGeom prst="rect">
                <a:avLst/>
              </a:prstGeom>
            </p:spPr>
          </p:pic>
        </p:grpSp>
        <p:grpSp>
          <p:nvGrpSpPr>
            <p:cNvPr id="66" name="Group 65"/>
            <p:cNvGrpSpPr/>
            <p:nvPr/>
          </p:nvGrpSpPr>
          <p:grpSpPr>
            <a:xfrm>
              <a:off x="4155580" y="4137982"/>
              <a:ext cx="472793" cy="472791"/>
              <a:chOff x="3276600" y="2266950"/>
              <a:chExt cx="1524000" cy="1524000"/>
            </a:xfrm>
          </p:grpSpPr>
          <p:sp>
            <p:nvSpPr>
              <p:cNvPr id="67" name="Oval 66"/>
              <p:cNvSpPr/>
              <p:nvPr/>
            </p:nvSpPr>
            <p:spPr>
              <a:xfrm>
                <a:off x="3276600" y="2266950"/>
                <a:ext cx="1524000" cy="15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78" name="Picture 7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2764" y="2495550"/>
                <a:ext cx="1211674" cy="1066798"/>
              </a:xfrm>
              <a:prstGeom prst="rect">
                <a:avLst/>
              </a:prstGeom>
            </p:spPr>
          </p:pic>
        </p:grpSp>
      </p:grpSp>
      <p:grpSp>
        <p:nvGrpSpPr>
          <p:cNvPr id="97" name="Group 96"/>
          <p:cNvGrpSpPr/>
          <p:nvPr/>
        </p:nvGrpSpPr>
        <p:grpSpPr>
          <a:xfrm>
            <a:off x="7834795" y="4011315"/>
            <a:ext cx="782080" cy="327338"/>
            <a:chOff x="3493201" y="4137982"/>
            <a:chExt cx="1135172" cy="475124"/>
          </a:xfrm>
        </p:grpSpPr>
        <p:grpSp>
          <p:nvGrpSpPr>
            <p:cNvPr id="98" name="Group 97"/>
            <p:cNvGrpSpPr/>
            <p:nvPr/>
          </p:nvGrpSpPr>
          <p:grpSpPr>
            <a:xfrm>
              <a:off x="3493201" y="4140318"/>
              <a:ext cx="472791" cy="472788"/>
              <a:chOff x="3276600" y="2266950"/>
              <a:chExt cx="1524000" cy="1524000"/>
            </a:xfrm>
          </p:grpSpPr>
          <p:sp>
            <p:nvSpPr>
              <p:cNvPr id="102" name="Oval 101"/>
              <p:cNvSpPr/>
              <p:nvPr/>
            </p:nvSpPr>
            <p:spPr>
              <a:xfrm>
                <a:off x="3276600" y="2266950"/>
                <a:ext cx="1524000" cy="15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103" name="Picture 10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2763" y="2495550"/>
                <a:ext cx="1211674" cy="1066800"/>
              </a:xfrm>
              <a:prstGeom prst="rect">
                <a:avLst/>
              </a:prstGeom>
            </p:spPr>
          </p:pic>
        </p:grpSp>
        <p:grpSp>
          <p:nvGrpSpPr>
            <p:cNvPr id="99" name="Group 98"/>
            <p:cNvGrpSpPr/>
            <p:nvPr/>
          </p:nvGrpSpPr>
          <p:grpSpPr>
            <a:xfrm>
              <a:off x="4155580" y="4137982"/>
              <a:ext cx="472793" cy="472791"/>
              <a:chOff x="3276600" y="2266950"/>
              <a:chExt cx="1524000" cy="1524000"/>
            </a:xfrm>
          </p:grpSpPr>
          <p:sp>
            <p:nvSpPr>
              <p:cNvPr id="100" name="Oval 99"/>
              <p:cNvSpPr/>
              <p:nvPr/>
            </p:nvSpPr>
            <p:spPr>
              <a:xfrm>
                <a:off x="3276600" y="2266950"/>
                <a:ext cx="1524000" cy="152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101" name="Picture 10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2764" y="2495550"/>
                <a:ext cx="1211674" cy="1066798"/>
              </a:xfrm>
              <a:prstGeom prst="rect">
                <a:avLst/>
              </a:prstGeom>
            </p:spPr>
          </p:pic>
        </p:grpSp>
      </p:grpSp>
      <p:sp>
        <p:nvSpPr>
          <p:cNvPr id="5" name="Title 4"/>
          <p:cNvSpPr>
            <a:spLocks noGrp="1"/>
          </p:cNvSpPr>
          <p:nvPr>
            <p:ph type="title"/>
          </p:nvPr>
        </p:nvSpPr>
        <p:spPr/>
        <p:txBody>
          <a:bodyPr>
            <a:normAutofit fontScale="90000"/>
          </a:bodyPr>
          <a:lstStyle/>
          <a:p>
            <a:r>
              <a:rPr lang="en-US" dirty="0" smtClean="0"/>
              <a:t>PRODUCTS COMPARISON</a:t>
            </a:r>
            <a:endParaRPr lang="en-US" dirty="0"/>
          </a:p>
        </p:txBody>
      </p:sp>
      <p:sp>
        <p:nvSpPr>
          <p:cNvPr id="39" name="Text Placeholder 1"/>
          <p:cNvSpPr>
            <a:spLocks noGrp="1"/>
          </p:cNvSpPr>
          <p:nvPr>
            <p:ph type="body" sz="quarter" idx="19"/>
          </p:nvPr>
        </p:nvSpPr>
        <p:spPr>
          <a:xfrm>
            <a:off x="8324521" y="4624546"/>
            <a:ext cx="1614229" cy="1368342"/>
          </a:xfrm>
        </p:spPr>
        <p:txBody>
          <a:bodyPr vert="horz" lIns="0" tIns="0" rIns="0" bIns="0" rtlCol="0" anchor="t">
            <a:noAutofit/>
          </a:bodyPr>
          <a:lstStyle/>
          <a:p>
            <a:pPr algn="l">
              <a:lnSpc>
                <a:spcPts val="600"/>
              </a:lnSpc>
            </a:pPr>
            <a:r>
              <a:rPr lang="en-GB" sz="1100" dirty="0"/>
              <a:t>Very expensive</a:t>
            </a:r>
          </a:p>
          <a:p>
            <a:pPr algn="l">
              <a:lnSpc>
                <a:spcPts val="600"/>
              </a:lnSpc>
            </a:pPr>
            <a:r>
              <a:rPr lang="en-GB" sz="1100" dirty="0"/>
              <a:t>Only work on HQ device</a:t>
            </a:r>
          </a:p>
          <a:p>
            <a:pPr algn="l">
              <a:lnSpc>
                <a:spcPts val="600"/>
              </a:lnSpc>
            </a:pPr>
            <a:r>
              <a:rPr lang="en-GB" sz="1100" dirty="0"/>
              <a:t>Work on latest OS</a:t>
            </a:r>
          </a:p>
          <a:p>
            <a:pPr algn="l">
              <a:lnSpc>
                <a:spcPts val="600"/>
              </a:lnSpc>
            </a:pPr>
            <a:r>
              <a:rPr lang="en-GB" sz="1100" dirty="0"/>
              <a:t>Difficult to use</a:t>
            </a:r>
          </a:p>
          <a:p>
            <a:pPr algn="l">
              <a:lnSpc>
                <a:spcPts val="600"/>
              </a:lnSpc>
            </a:pPr>
            <a:r>
              <a:rPr lang="en-GB" sz="1100" dirty="0"/>
              <a:t>No secure to safe</a:t>
            </a:r>
          </a:p>
        </p:txBody>
      </p:sp>
      <p:sp>
        <p:nvSpPr>
          <p:cNvPr id="45" name="Text Placeholder 4"/>
          <p:cNvSpPr>
            <a:spLocks noGrp="1"/>
          </p:cNvSpPr>
          <p:nvPr>
            <p:ph type="body" sz="quarter" idx="4294967295"/>
          </p:nvPr>
        </p:nvSpPr>
        <p:spPr>
          <a:xfrm>
            <a:off x="5615399" y="2473863"/>
            <a:ext cx="962025" cy="962025"/>
          </a:xfrm>
        </p:spPr>
        <p:txBody>
          <a:bodyPr vert="horz" wrap="square" lIns="0" tIns="0" rIns="0" bIns="0" rtlCol="0" anchor="ctr">
            <a:noAutofit/>
          </a:bodyPr>
          <a:lstStyle/>
          <a:p>
            <a:pPr marL="0" indent="0" algn="ctr">
              <a:lnSpc>
                <a:spcPct val="100000"/>
              </a:lnSpc>
              <a:spcBef>
                <a:spcPts val="0"/>
              </a:spcBef>
              <a:buNone/>
            </a:pPr>
            <a:r>
              <a:rPr lang="en-GB" sz="4000" dirty="0">
                <a:latin typeface="+mj-lt"/>
              </a:rPr>
              <a:t>VS</a:t>
            </a:r>
          </a:p>
        </p:txBody>
      </p:sp>
      <p:sp>
        <p:nvSpPr>
          <p:cNvPr id="38" name="Text Placeholder 1"/>
          <p:cNvSpPr>
            <a:spLocks noGrp="1"/>
          </p:cNvSpPr>
          <p:nvPr>
            <p:ph type="body" sz="quarter" idx="4294967295"/>
          </p:nvPr>
        </p:nvSpPr>
        <p:spPr>
          <a:xfrm>
            <a:off x="6231714" y="4624546"/>
            <a:ext cx="1928812" cy="1057275"/>
          </a:xfrm>
        </p:spPr>
        <p:txBody>
          <a:bodyPr vert="horz" lIns="0" tIns="0" rIns="0" bIns="0" rtlCol="0" anchor="t">
            <a:noAutofit/>
          </a:bodyPr>
          <a:lstStyle/>
          <a:p>
            <a:pPr marL="0" indent="0" algn="r">
              <a:lnSpc>
                <a:spcPts val="600"/>
              </a:lnSpc>
              <a:buNone/>
            </a:pPr>
            <a:r>
              <a:rPr lang="en-GB" sz="1100" dirty="0"/>
              <a:t>Minimal / clean design</a:t>
            </a:r>
          </a:p>
          <a:p>
            <a:pPr marL="0" indent="0" algn="r">
              <a:lnSpc>
                <a:spcPts val="600"/>
              </a:lnSpc>
              <a:buNone/>
            </a:pPr>
            <a:r>
              <a:rPr lang="en-GB" sz="1100" dirty="0"/>
              <a:t>Nice / professional looking</a:t>
            </a:r>
          </a:p>
          <a:p>
            <a:pPr marL="0" indent="0" algn="r">
              <a:lnSpc>
                <a:spcPts val="600"/>
              </a:lnSpc>
              <a:buNone/>
            </a:pPr>
            <a:r>
              <a:rPr lang="en-GB" sz="1100" dirty="0"/>
              <a:t>24 H online support</a:t>
            </a:r>
          </a:p>
          <a:p>
            <a:pPr marL="0" indent="0" algn="r">
              <a:lnSpc>
                <a:spcPts val="600"/>
              </a:lnSpc>
              <a:buNone/>
            </a:pPr>
            <a:r>
              <a:rPr lang="en-GB" sz="1100" dirty="0"/>
              <a:t>1 year warranty</a:t>
            </a:r>
          </a:p>
        </p:txBody>
      </p:sp>
      <p:sp>
        <p:nvSpPr>
          <p:cNvPr id="37" name="Text Placeholder 1"/>
          <p:cNvSpPr>
            <a:spLocks noGrp="1"/>
          </p:cNvSpPr>
          <p:nvPr>
            <p:ph type="body" sz="quarter" idx="4294967295"/>
          </p:nvPr>
        </p:nvSpPr>
        <p:spPr>
          <a:xfrm>
            <a:off x="4048609" y="4632325"/>
            <a:ext cx="1870075" cy="1057275"/>
          </a:xfrm>
        </p:spPr>
        <p:txBody>
          <a:bodyPr vert="horz" lIns="0" tIns="0" rIns="0" bIns="0" rtlCol="0" anchor="t">
            <a:noAutofit/>
          </a:bodyPr>
          <a:lstStyle/>
          <a:p>
            <a:pPr marL="0" indent="0">
              <a:lnSpc>
                <a:spcPts val="600"/>
              </a:lnSpc>
              <a:buNone/>
            </a:pPr>
            <a:r>
              <a:rPr lang="en-GB" sz="1100" dirty="0"/>
              <a:t>Very expensive</a:t>
            </a:r>
          </a:p>
          <a:p>
            <a:pPr marL="0" indent="0">
              <a:lnSpc>
                <a:spcPts val="600"/>
              </a:lnSpc>
              <a:buNone/>
            </a:pPr>
            <a:r>
              <a:rPr lang="en-GB" sz="1100" dirty="0"/>
              <a:t>Only work on HQ device</a:t>
            </a:r>
          </a:p>
          <a:p>
            <a:pPr marL="0" indent="0">
              <a:lnSpc>
                <a:spcPts val="600"/>
              </a:lnSpc>
              <a:buNone/>
            </a:pPr>
            <a:r>
              <a:rPr lang="en-GB" sz="1100" dirty="0"/>
              <a:t>Work on latest OS</a:t>
            </a:r>
          </a:p>
        </p:txBody>
      </p:sp>
      <p:sp>
        <p:nvSpPr>
          <p:cNvPr id="36" name="Text Placeholder 1"/>
          <p:cNvSpPr>
            <a:spLocks noGrp="1"/>
          </p:cNvSpPr>
          <p:nvPr>
            <p:ph type="body" sz="quarter" idx="4294967295"/>
          </p:nvPr>
        </p:nvSpPr>
        <p:spPr>
          <a:xfrm>
            <a:off x="1955801" y="4632325"/>
            <a:ext cx="1928813" cy="1057275"/>
          </a:xfrm>
        </p:spPr>
        <p:txBody>
          <a:bodyPr vert="horz" lIns="0" tIns="0" rIns="0" bIns="0" rtlCol="0" anchor="t">
            <a:noAutofit/>
          </a:bodyPr>
          <a:lstStyle/>
          <a:p>
            <a:pPr marL="0" indent="0" algn="r">
              <a:lnSpc>
                <a:spcPts val="600"/>
              </a:lnSpc>
              <a:buNone/>
            </a:pPr>
            <a:r>
              <a:rPr lang="en-GB" sz="1100" dirty="0"/>
              <a:t>Easy to use</a:t>
            </a:r>
          </a:p>
          <a:p>
            <a:pPr marL="0" indent="0" algn="r">
              <a:lnSpc>
                <a:spcPts val="600"/>
              </a:lnSpc>
              <a:buNone/>
            </a:pPr>
            <a:r>
              <a:rPr lang="en-GB" sz="1100" dirty="0"/>
              <a:t>Minimal / clean design</a:t>
            </a:r>
          </a:p>
          <a:p>
            <a:pPr marL="0" indent="0" algn="r">
              <a:lnSpc>
                <a:spcPts val="600"/>
              </a:lnSpc>
              <a:buNone/>
            </a:pPr>
            <a:r>
              <a:rPr lang="en-GB" sz="1100" dirty="0"/>
              <a:t>Nice / professional looking</a:t>
            </a:r>
          </a:p>
          <a:p>
            <a:pPr marL="0" indent="0" algn="r">
              <a:lnSpc>
                <a:spcPts val="600"/>
              </a:lnSpc>
              <a:buNone/>
            </a:pPr>
            <a:r>
              <a:rPr lang="en-GB" sz="1100" dirty="0"/>
              <a:t>24 H online support</a:t>
            </a:r>
          </a:p>
          <a:p>
            <a:pPr marL="0" indent="0" algn="r">
              <a:lnSpc>
                <a:spcPts val="600"/>
              </a:lnSpc>
              <a:buNone/>
            </a:pPr>
            <a:r>
              <a:rPr lang="en-GB" sz="1100" dirty="0"/>
              <a:t>1 year warranty</a:t>
            </a:r>
          </a:p>
        </p:txBody>
      </p:sp>
      <p:sp>
        <p:nvSpPr>
          <p:cNvPr id="49"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
        <p:nvSpPr>
          <p:cNvPr id="2" name="Picture Placeholder 1"/>
          <p:cNvSpPr>
            <a:spLocks noGrp="1"/>
          </p:cNvSpPr>
          <p:nvPr>
            <p:ph type="pic" sz="quarter" idx="21"/>
          </p:nvPr>
        </p:nvSpPr>
        <p:spPr/>
      </p:sp>
      <p:sp>
        <p:nvSpPr>
          <p:cNvPr id="3" name="Picture Placeholder 2"/>
          <p:cNvSpPr>
            <a:spLocks noGrp="1"/>
          </p:cNvSpPr>
          <p:nvPr>
            <p:ph type="pic" sz="quarter" idx="20"/>
          </p:nvPr>
        </p:nvSpPr>
        <p:spPr/>
      </p:sp>
    </p:spTree>
    <p:extLst>
      <p:ext uri="{BB962C8B-B14F-4D97-AF65-F5344CB8AC3E}">
        <p14:creationId xmlns:p14="http://schemas.microsoft.com/office/powerpoint/2010/main" val="3316137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strips(downLeft)">
                                      <p:cBhvr>
                                        <p:cTn id="11" dur="500"/>
                                        <p:tgtEl>
                                          <p:spTgt spid="45">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97"/>
                                        </p:tgtEl>
                                        <p:attrNameLst>
                                          <p:attrName>style.visibility</p:attrName>
                                        </p:attrNameLst>
                                      </p:cBhvr>
                                      <p:to>
                                        <p:strVal val="visible"/>
                                      </p:to>
                                    </p:set>
                                    <p:animEffect transition="in" filter="fade">
                                      <p:cBhvr>
                                        <p:cTn id="18" dur="500"/>
                                        <p:tgtEl>
                                          <p:spTgt spid="9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Effect transition="in" filter="fade">
                                      <p:cBhvr>
                                        <p:cTn id="22" dur="500"/>
                                        <p:tgtEl>
                                          <p:spTgt spid="3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xEl>
                                              <p:pRg st="1" end="1"/>
                                            </p:txEl>
                                          </p:spTgt>
                                        </p:tgtEl>
                                        <p:attrNameLst>
                                          <p:attrName>style.visibility</p:attrName>
                                        </p:attrNameLst>
                                      </p:cBhvr>
                                      <p:to>
                                        <p:strVal val="visible"/>
                                      </p:to>
                                    </p:set>
                                    <p:animEffect transition="in" filter="fade">
                                      <p:cBhvr>
                                        <p:cTn id="25" dur="500"/>
                                        <p:tgtEl>
                                          <p:spTgt spid="36">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6">
                                            <p:txEl>
                                              <p:pRg st="2" end="2"/>
                                            </p:txEl>
                                          </p:spTgt>
                                        </p:tgtEl>
                                        <p:attrNameLst>
                                          <p:attrName>style.visibility</p:attrName>
                                        </p:attrNameLst>
                                      </p:cBhvr>
                                      <p:to>
                                        <p:strVal val="visible"/>
                                      </p:to>
                                    </p:set>
                                    <p:animEffect transition="in" filter="fade">
                                      <p:cBhvr>
                                        <p:cTn id="28" dur="500"/>
                                        <p:tgtEl>
                                          <p:spTgt spid="36">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6">
                                            <p:txEl>
                                              <p:pRg st="3" end="3"/>
                                            </p:txEl>
                                          </p:spTgt>
                                        </p:tgtEl>
                                        <p:attrNameLst>
                                          <p:attrName>style.visibility</p:attrName>
                                        </p:attrNameLst>
                                      </p:cBhvr>
                                      <p:to>
                                        <p:strVal val="visible"/>
                                      </p:to>
                                    </p:set>
                                    <p:animEffect transition="in" filter="fade">
                                      <p:cBhvr>
                                        <p:cTn id="31" dur="500"/>
                                        <p:tgtEl>
                                          <p:spTgt spid="36">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6">
                                            <p:txEl>
                                              <p:pRg st="4" end="4"/>
                                            </p:txEl>
                                          </p:spTgt>
                                        </p:tgtEl>
                                        <p:attrNameLst>
                                          <p:attrName>style.visibility</p:attrName>
                                        </p:attrNameLst>
                                      </p:cBhvr>
                                      <p:to>
                                        <p:strVal val="visible"/>
                                      </p:to>
                                    </p:set>
                                    <p:animEffect transition="in" filter="fade">
                                      <p:cBhvr>
                                        <p:cTn id="34" dur="500"/>
                                        <p:tgtEl>
                                          <p:spTgt spid="36">
                                            <p:txEl>
                                              <p:pRg st="4" end="4"/>
                                            </p:txEl>
                                          </p:spTgt>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7">
                                            <p:txEl>
                                              <p:pRg st="0" end="0"/>
                                            </p:txEl>
                                          </p:spTgt>
                                        </p:tgtEl>
                                        <p:attrNameLst>
                                          <p:attrName>style.visibility</p:attrName>
                                        </p:attrNameLst>
                                      </p:cBhvr>
                                      <p:to>
                                        <p:strVal val="visible"/>
                                      </p:to>
                                    </p:set>
                                    <p:animEffect transition="in" filter="fade">
                                      <p:cBhvr>
                                        <p:cTn id="38" dur="500"/>
                                        <p:tgtEl>
                                          <p:spTgt spid="37">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xEl>
                                              <p:pRg st="1" end="1"/>
                                            </p:txEl>
                                          </p:spTgt>
                                        </p:tgtEl>
                                        <p:attrNameLst>
                                          <p:attrName>style.visibility</p:attrName>
                                        </p:attrNameLst>
                                      </p:cBhvr>
                                      <p:to>
                                        <p:strVal val="visible"/>
                                      </p:to>
                                    </p:set>
                                    <p:animEffect transition="in" filter="fade">
                                      <p:cBhvr>
                                        <p:cTn id="41" dur="500"/>
                                        <p:tgtEl>
                                          <p:spTgt spid="37">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7">
                                            <p:txEl>
                                              <p:pRg st="2" end="2"/>
                                            </p:txEl>
                                          </p:spTgt>
                                        </p:tgtEl>
                                        <p:attrNameLst>
                                          <p:attrName>style.visibility</p:attrName>
                                        </p:attrNameLst>
                                      </p:cBhvr>
                                      <p:to>
                                        <p:strVal val="visible"/>
                                      </p:to>
                                    </p:set>
                                    <p:animEffect transition="in" filter="fade">
                                      <p:cBhvr>
                                        <p:cTn id="44" dur="500"/>
                                        <p:tgtEl>
                                          <p:spTgt spid="37">
                                            <p:txEl>
                                              <p:pRg st="2" end="2"/>
                                            </p:txEl>
                                          </p:spTgt>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38">
                                            <p:txEl>
                                              <p:pRg st="0" end="0"/>
                                            </p:txEl>
                                          </p:spTgt>
                                        </p:tgtEl>
                                        <p:attrNameLst>
                                          <p:attrName>style.visibility</p:attrName>
                                        </p:attrNameLst>
                                      </p:cBhvr>
                                      <p:to>
                                        <p:strVal val="visible"/>
                                      </p:to>
                                    </p:set>
                                    <p:animEffect transition="in" filter="fade">
                                      <p:cBhvr>
                                        <p:cTn id="48" dur="500"/>
                                        <p:tgtEl>
                                          <p:spTgt spid="3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8">
                                            <p:txEl>
                                              <p:pRg st="1" end="1"/>
                                            </p:txEl>
                                          </p:spTgt>
                                        </p:tgtEl>
                                        <p:attrNameLst>
                                          <p:attrName>style.visibility</p:attrName>
                                        </p:attrNameLst>
                                      </p:cBhvr>
                                      <p:to>
                                        <p:strVal val="visible"/>
                                      </p:to>
                                    </p:set>
                                    <p:animEffect transition="in" filter="fade">
                                      <p:cBhvr>
                                        <p:cTn id="51" dur="500"/>
                                        <p:tgtEl>
                                          <p:spTgt spid="3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8">
                                            <p:txEl>
                                              <p:pRg st="2" end="2"/>
                                            </p:txEl>
                                          </p:spTgt>
                                        </p:tgtEl>
                                        <p:attrNameLst>
                                          <p:attrName>style.visibility</p:attrName>
                                        </p:attrNameLst>
                                      </p:cBhvr>
                                      <p:to>
                                        <p:strVal val="visible"/>
                                      </p:to>
                                    </p:set>
                                    <p:animEffect transition="in" filter="fade">
                                      <p:cBhvr>
                                        <p:cTn id="54" dur="500"/>
                                        <p:tgtEl>
                                          <p:spTgt spid="3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8">
                                            <p:txEl>
                                              <p:pRg st="3" end="3"/>
                                            </p:txEl>
                                          </p:spTgt>
                                        </p:tgtEl>
                                        <p:attrNameLst>
                                          <p:attrName>style.visibility</p:attrName>
                                        </p:attrNameLst>
                                      </p:cBhvr>
                                      <p:to>
                                        <p:strVal val="visible"/>
                                      </p:to>
                                    </p:set>
                                    <p:animEffect transition="in" filter="fade">
                                      <p:cBhvr>
                                        <p:cTn id="57" dur="500"/>
                                        <p:tgtEl>
                                          <p:spTgt spid="38">
                                            <p:txEl>
                                              <p:pRg st="3" end="3"/>
                                            </p:txEl>
                                          </p:spTgt>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39">
                                            <p:txEl>
                                              <p:pRg st="0" end="0"/>
                                            </p:txEl>
                                          </p:spTgt>
                                        </p:tgtEl>
                                        <p:attrNameLst>
                                          <p:attrName>style.visibility</p:attrName>
                                        </p:attrNameLst>
                                      </p:cBhvr>
                                      <p:to>
                                        <p:strVal val="visible"/>
                                      </p:to>
                                    </p:set>
                                    <p:animEffect transition="in" filter="fade">
                                      <p:cBhvr>
                                        <p:cTn id="61" dur="500"/>
                                        <p:tgtEl>
                                          <p:spTgt spid="39">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9">
                                            <p:txEl>
                                              <p:pRg st="1" end="1"/>
                                            </p:txEl>
                                          </p:spTgt>
                                        </p:tgtEl>
                                        <p:attrNameLst>
                                          <p:attrName>style.visibility</p:attrName>
                                        </p:attrNameLst>
                                      </p:cBhvr>
                                      <p:to>
                                        <p:strVal val="visible"/>
                                      </p:to>
                                    </p:set>
                                    <p:animEffect transition="in" filter="fade">
                                      <p:cBhvr>
                                        <p:cTn id="64" dur="500"/>
                                        <p:tgtEl>
                                          <p:spTgt spid="39">
                                            <p:txEl>
                                              <p:pRg st="1" end="1"/>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9">
                                            <p:txEl>
                                              <p:pRg st="2" end="2"/>
                                            </p:txEl>
                                          </p:spTgt>
                                        </p:tgtEl>
                                        <p:attrNameLst>
                                          <p:attrName>style.visibility</p:attrName>
                                        </p:attrNameLst>
                                      </p:cBhvr>
                                      <p:to>
                                        <p:strVal val="visible"/>
                                      </p:to>
                                    </p:set>
                                    <p:animEffect transition="in" filter="fade">
                                      <p:cBhvr>
                                        <p:cTn id="67" dur="500"/>
                                        <p:tgtEl>
                                          <p:spTgt spid="39">
                                            <p:txEl>
                                              <p:pRg st="2" end="2"/>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9">
                                            <p:txEl>
                                              <p:pRg st="3" end="3"/>
                                            </p:txEl>
                                          </p:spTgt>
                                        </p:tgtEl>
                                        <p:attrNameLst>
                                          <p:attrName>style.visibility</p:attrName>
                                        </p:attrNameLst>
                                      </p:cBhvr>
                                      <p:to>
                                        <p:strVal val="visible"/>
                                      </p:to>
                                    </p:set>
                                    <p:animEffect transition="in" filter="fade">
                                      <p:cBhvr>
                                        <p:cTn id="70" dur="500"/>
                                        <p:tgtEl>
                                          <p:spTgt spid="39">
                                            <p:txEl>
                                              <p:pRg st="3" end="3"/>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9">
                                            <p:txEl>
                                              <p:pRg st="4" end="4"/>
                                            </p:txEl>
                                          </p:spTgt>
                                        </p:tgtEl>
                                        <p:attrNameLst>
                                          <p:attrName>style.visibility</p:attrName>
                                        </p:attrNameLst>
                                      </p:cBhvr>
                                      <p:to>
                                        <p:strVal val="visible"/>
                                      </p:to>
                                    </p:set>
                                    <p:animEffect transition="in" filter="fade">
                                      <p:cBhvr>
                                        <p:cTn id="73" dur="500"/>
                                        <p:tgtEl>
                                          <p:spTgt spid="39">
                                            <p:txEl>
                                              <p:pRg st="4" end="4"/>
                                            </p:txEl>
                                          </p:spTgt>
                                        </p:tgtEl>
                                      </p:cBhvr>
                                    </p:animEffect>
                                  </p:childTnLst>
                                </p:cTn>
                              </p:par>
                            </p:childTnLst>
                          </p:cTn>
                        </p:par>
                        <p:par>
                          <p:cTn id="74" fill="hold">
                            <p:stCondLst>
                              <p:cond delay="3500"/>
                            </p:stCondLst>
                            <p:childTnLst>
                              <p:par>
                                <p:cTn id="75" presetID="22" presetClass="entr" presetSubtype="8" fill="hold" grpId="0" nodeType="afterEffect">
                                  <p:stCondLst>
                                    <p:cond delay="0"/>
                                  </p:stCondLst>
                                  <p:childTnLst>
                                    <p:set>
                                      <p:cBhvr>
                                        <p:cTn id="76" dur="1" fill="hold">
                                          <p:stCondLst>
                                            <p:cond delay="0"/>
                                          </p:stCondLst>
                                        </p:cTn>
                                        <p:tgtEl>
                                          <p:spTgt spid="49">
                                            <p:txEl>
                                              <p:pRg st="0" end="0"/>
                                            </p:txEl>
                                          </p:spTgt>
                                        </p:tgtEl>
                                        <p:attrNameLst>
                                          <p:attrName>style.visibility</p:attrName>
                                        </p:attrNameLst>
                                      </p:cBhvr>
                                      <p:to>
                                        <p:strVal val="visible"/>
                                      </p:to>
                                    </p:set>
                                    <p:animEffect transition="in" filter="wipe(left)">
                                      <p:cBhvr>
                                        <p:cTn id="7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39" grpId="0" uiExpand="1" build="p"/>
      <p:bldP spid="45" grpId="0" build="p"/>
      <p:bldP spid="38" grpId="0" uiExpand="1" build="p"/>
      <p:bldP spid="37" grpId="0" uiExpand="1" build="p"/>
      <p:bldP spid="36" grpId="0" uiExpand="1" build="p"/>
      <p:bldP spid="4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a:grpSpLocks noChangeAspect="1"/>
          </p:cNvGrpSpPr>
          <p:nvPr/>
        </p:nvGrpSpPr>
        <p:grpSpPr>
          <a:xfrm>
            <a:off x="6084094" y="2113487"/>
            <a:ext cx="5299646" cy="3500291"/>
            <a:chOff x="1017405" y="2693983"/>
            <a:chExt cx="6806596" cy="4462905"/>
          </a:xfrm>
        </p:grpSpPr>
        <p:grpSp>
          <p:nvGrpSpPr>
            <p:cNvPr id="27" name="Group 26"/>
            <p:cNvGrpSpPr/>
            <p:nvPr/>
          </p:nvGrpSpPr>
          <p:grpSpPr>
            <a:xfrm>
              <a:off x="1017405" y="2693983"/>
              <a:ext cx="6806596" cy="4462905"/>
              <a:chOff x="1017405" y="2693983"/>
              <a:chExt cx="6806596" cy="4462905"/>
            </a:xfrm>
          </p:grpSpPr>
          <p:sp>
            <p:nvSpPr>
              <p:cNvPr id="30" name="AutoShape 1"/>
              <p:cNvSpPr>
                <a:spLocks noChangeAspect="1"/>
              </p:cNvSpPr>
              <p:nvPr/>
            </p:nvSpPr>
            <p:spPr bwMode="auto">
              <a:xfrm>
                <a:off x="1029339" y="2693983"/>
                <a:ext cx="6794662" cy="4462905"/>
              </a:xfrm>
              <a:prstGeom prst="roundRect">
                <a:avLst>
                  <a:gd name="adj" fmla="val 1292"/>
                </a:avLst>
              </a:prstGeom>
              <a:solidFill>
                <a:srgbClr val="343434"/>
              </a:solidFill>
              <a:ln w="25400" cap="flat">
                <a:noFill/>
                <a:prstDash val="solid"/>
                <a:miter lim="800000"/>
                <a:headEnd type="none" w="med" len="med"/>
                <a:tailEnd type="none" w="med" len="med"/>
              </a:ln>
              <a:effectLst>
                <a:outerShdw blurRad="254000" dist="114299" dir="5340024" algn="ctr" rotWithShape="0">
                  <a:schemeClr val="bg2">
                    <a:alpha val="39000"/>
                  </a:schemeClr>
                </a:outerShdw>
              </a:effectLst>
            </p:spPr>
            <p:txBody>
              <a:bodyPr lIns="0" tIns="0" rIns="0" bIns="0"/>
              <a:lstStyle/>
              <a:p>
                <a:endParaRPr lang="id-ID" sz="900" dirty="0">
                  <a:latin typeface="Lato Light"/>
                </a:endParaRPr>
              </a:p>
            </p:txBody>
          </p:sp>
          <p:sp>
            <p:nvSpPr>
              <p:cNvPr id="31" name="Rectangle 2"/>
              <p:cNvSpPr>
                <a:spLocks/>
              </p:cNvSpPr>
              <p:nvPr/>
            </p:nvSpPr>
            <p:spPr bwMode="auto">
              <a:xfrm>
                <a:off x="1017405" y="3024940"/>
                <a:ext cx="6794663" cy="315914"/>
              </a:xfrm>
              <a:prstGeom prst="rect">
                <a:avLst/>
              </a:prstGeom>
              <a:solidFill>
                <a:srgbClr val="CDCDCD"/>
              </a:solidFill>
              <a:ln w="25400" cap="flat">
                <a:solidFill>
                  <a:srgbClr val="CDCDCD"/>
                </a:solidFill>
                <a:prstDash val="solid"/>
                <a:miter lim="800000"/>
                <a:headEnd type="none" w="med" len="med"/>
                <a:tailEnd type="none" w="med" len="med"/>
              </a:ln>
            </p:spPr>
            <p:txBody>
              <a:bodyPr lIns="0" tIns="0" rIns="0" bIns="0"/>
              <a:lstStyle/>
              <a:p>
                <a:endParaRPr lang="id-ID" sz="900" dirty="0">
                  <a:latin typeface="Lato Light"/>
                </a:endParaRPr>
              </a:p>
            </p:txBody>
          </p:sp>
          <p:sp>
            <p:nvSpPr>
              <p:cNvPr id="32" name="AutoShape 3"/>
              <p:cNvSpPr>
                <a:spLocks/>
              </p:cNvSpPr>
              <p:nvPr/>
            </p:nvSpPr>
            <p:spPr bwMode="auto">
              <a:xfrm>
                <a:off x="2035351" y="2779230"/>
                <a:ext cx="2717865" cy="561624"/>
              </a:xfrm>
              <a:prstGeom prst="roundRect">
                <a:avLst>
                  <a:gd name="adj" fmla="val 11986"/>
                </a:avLst>
              </a:prstGeom>
              <a:solidFill>
                <a:srgbClr val="CDCDCD"/>
              </a:solidFill>
              <a:ln w="25400" cap="flat">
                <a:solidFill>
                  <a:srgbClr val="CDCDCD"/>
                </a:solidFill>
                <a:prstDash val="solid"/>
                <a:miter lim="800000"/>
                <a:headEnd type="none" w="med" len="med"/>
                <a:tailEnd type="none" w="med" len="med"/>
              </a:ln>
            </p:spPr>
            <p:txBody>
              <a:bodyPr lIns="0" tIns="0" rIns="0" bIns="0"/>
              <a:lstStyle/>
              <a:p>
                <a:endParaRPr lang="id-ID" sz="900" dirty="0">
                  <a:latin typeface="Lato Light"/>
                </a:endParaRPr>
              </a:p>
            </p:txBody>
          </p:sp>
          <p:sp>
            <p:nvSpPr>
              <p:cNvPr id="33" name="Oval 4"/>
              <p:cNvSpPr>
                <a:spLocks/>
              </p:cNvSpPr>
              <p:nvPr/>
            </p:nvSpPr>
            <p:spPr bwMode="auto">
              <a:xfrm>
                <a:off x="1137753" y="2814331"/>
                <a:ext cx="95903" cy="95276"/>
              </a:xfrm>
              <a:prstGeom prst="ellipse">
                <a:avLst/>
              </a:prstGeom>
              <a:solidFill>
                <a:schemeClr val="accent2"/>
              </a:solidFill>
              <a:ln w="25400" cap="flat">
                <a:noFill/>
                <a:prstDash val="solid"/>
                <a:miter lim="800000"/>
                <a:headEnd type="none" w="med" len="med"/>
                <a:tailEnd type="none" w="med" len="med"/>
              </a:ln>
            </p:spPr>
            <p:txBody>
              <a:bodyPr lIns="0" tIns="0" rIns="0" bIns="0"/>
              <a:lstStyle/>
              <a:p>
                <a:endParaRPr lang="id-ID" sz="900" dirty="0">
                  <a:latin typeface="Lato Light"/>
                </a:endParaRPr>
              </a:p>
            </p:txBody>
          </p:sp>
          <p:sp>
            <p:nvSpPr>
              <p:cNvPr id="34" name="Oval 5"/>
              <p:cNvSpPr>
                <a:spLocks/>
              </p:cNvSpPr>
              <p:nvPr/>
            </p:nvSpPr>
            <p:spPr bwMode="auto">
              <a:xfrm>
                <a:off x="1307620" y="2814331"/>
                <a:ext cx="95903" cy="95276"/>
              </a:xfrm>
              <a:prstGeom prst="ellipse">
                <a:avLst/>
              </a:prstGeom>
              <a:solidFill>
                <a:schemeClr val="accent3"/>
              </a:solidFill>
              <a:ln w="25400" cap="flat">
                <a:noFill/>
                <a:prstDash val="solid"/>
                <a:miter lim="800000"/>
                <a:headEnd type="none" w="med" len="med"/>
                <a:tailEnd type="none" w="med" len="med"/>
              </a:ln>
            </p:spPr>
            <p:txBody>
              <a:bodyPr lIns="0" tIns="0" rIns="0" bIns="0"/>
              <a:lstStyle/>
              <a:p>
                <a:endParaRPr lang="id-ID" sz="900" dirty="0">
                  <a:latin typeface="Lato Light"/>
                </a:endParaRPr>
              </a:p>
            </p:txBody>
          </p:sp>
          <p:sp>
            <p:nvSpPr>
              <p:cNvPr id="35" name="Oval 6"/>
              <p:cNvSpPr>
                <a:spLocks/>
              </p:cNvSpPr>
              <p:nvPr/>
            </p:nvSpPr>
            <p:spPr bwMode="auto">
              <a:xfrm>
                <a:off x="1477486" y="2814331"/>
                <a:ext cx="95903" cy="95276"/>
              </a:xfrm>
              <a:prstGeom prst="ellipse">
                <a:avLst/>
              </a:prstGeom>
              <a:solidFill>
                <a:schemeClr val="accent4"/>
              </a:solidFill>
              <a:ln w="25400" cap="flat">
                <a:noFill/>
                <a:prstDash val="solid"/>
                <a:miter lim="800000"/>
                <a:headEnd type="none" w="med" len="med"/>
                <a:tailEnd type="none" w="med" len="med"/>
              </a:ln>
            </p:spPr>
            <p:txBody>
              <a:bodyPr lIns="0" tIns="0" rIns="0" bIns="0"/>
              <a:lstStyle/>
              <a:p>
                <a:endParaRPr lang="id-ID" sz="900" dirty="0">
                  <a:latin typeface="Lato Light"/>
                </a:endParaRPr>
              </a:p>
            </p:txBody>
          </p:sp>
          <p:sp>
            <p:nvSpPr>
              <p:cNvPr id="36" name="Rectangle 11"/>
              <p:cNvSpPr>
                <a:spLocks/>
              </p:cNvSpPr>
              <p:nvPr/>
            </p:nvSpPr>
            <p:spPr bwMode="auto">
              <a:xfrm>
                <a:off x="2205844" y="3085114"/>
                <a:ext cx="5104773" cy="200580"/>
              </a:xfrm>
              <a:prstGeom prst="rect">
                <a:avLst/>
              </a:prstGeom>
              <a:solidFill>
                <a:srgbClr val="FFFFFF"/>
              </a:solidFill>
              <a:ln w="25400" cap="flat">
                <a:solidFill>
                  <a:srgbClr val="B3B3B3"/>
                </a:solidFill>
                <a:prstDash val="solid"/>
                <a:miter lim="800000"/>
                <a:headEnd type="none" w="med" len="med"/>
                <a:tailEnd type="none" w="med" len="med"/>
              </a:ln>
            </p:spPr>
            <p:txBody>
              <a:bodyPr lIns="0" tIns="0" rIns="0" bIns="0"/>
              <a:lstStyle/>
              <a:p>
                <a:endParaRPr lang="id-ID" sz="900" dirty="0">
                  <a:latin typeface="Lato Light"/>
                </a:endParaRPr>
              </a:p>
            </p:txBody>
          </p:sp>
          <p:sp>
            <p:nvSpPr>
              <p:cNvPr id="39" name="Freeform 9"/>
              <p:cNvSpPr>
                <a:spLocks/>
              </p:cNvSpPr>
              <p:nvPr/>
            </p:nvSpPr>
            <p:spPr bwMode="auto">
              <a:xfrm rot="18900000">
                <a:off x="4580706" y="2849676"/>
                <a:ext cx="99497" cy="99497"/>
              </a:xfrm>
              <a:custGeom>
                <a:avLst/>
                <a:gdLst>
                  <a:gd name="T0" fmla="*/ 42 w 64"/>
                  <a:gd name="T1" fmla="*/ 0 h 64"/>
                  <a:gd name="T2" fmla="*/ 21 w 64"/>
                  <a:gd name="T3" fmla="*/ 0 h 64"/>
                  <a:gd name="T4" fmla="*/ 21 w 64"/>
                  <a:gd name="T5" fmla="*/ 21 h 64"/>
                  <a:gd name="T6" fmla="*/ 0 w 64"/>
                  <a:gd name="T7" fmla="*/ 21 h 64"/>
                  <a:gd name="T8" fmla="*/ 0 w 64"/>
                  <a:gd name="T9" fmla="*/ 42 h 64"/>
                  <a:gd name="T10" fmla="*/ 21 w 64"/>
                  <a:gd name="T11" fmla="*/ 42 h 64"/>
                  <a:gd name="T12" fmla="*/ 21 w 64"/>
                  <a:gd name="T13" fmla="*/ 64 h 64"/>
                  <a:gd name="T14" fmla="*/ 42 w 64"/>
                  <a:gd name="T15" fmla="*/ 64 h 64"/>
                  <a:gd name="T16" fmla="*/ 42 w 64"/>
                  <a:gd name="T17" fmla="*/ 42 h 64"/>
                  <a:gd name="T18" fmla="*/ 64 w 64"/>
                  <a:gd name="T19" fmla="*/ 42 h 64"/>
                  <a:gd name="T20" fmla="*/ 64 w 64"/>
                  <a:gd name="T21" fmla="*/ 21 h 64"/>
                  <a:gd name="T22" fmla="*/ 42 w 64"/>
                  <a:gd name="T23" fmla="*/ 21 h 64"/>
                  <a:gd name="T24" fmla="*/ 42 w 64"/>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42" y="0"/>
                    </a:moveTo>
                    <a:lnTo>
                      <a:pt x="21" y="0"/>
                    </a:lnTo>
                    <a:lnTo>
                      <a:pt x="21" y="21"/>
                    </a:lnTo>
                    <a:lnTo>
                      <a:pt x="0" y="21"/>
                    </a:lnTo>
                    <a:lnTo>
                      <a:pt x="0" y="42"/>
                    </a:lnTo>
                    <a:lnTo>
                      <a:pt x="21" y="42"/>
                    </a:lnTo>
                    <a:lnTo>
                      <a:pt x="21" y="64"/>
                    </a:lnTo>
                    <a:lnTo>
                      <a:pt x="42" y="64"/>
                    </a:lnTo>
                    <a:lnTo>
                      <a:pt x="42" y="42"/>
                    </a:lnTo>
                    <a:lnTo>
                      <a:pt x="64" y="42"/>
                    </a:lnTo>
                    <a:lnTo>
                      <a:pt x="64" y="21"/>
                    </a:lnTo>
                    <a:lnTo>
                      <a:pt x="42" y="21"/>
                    </a:lnTo>
                    <a:lnTo>
                      <a:pt x="42" y="0"/>
                    </a:lnTo>
                    <a:close/>
                  </a:path>
                </a:pathLst>
              </a:custGeom>
              <a:solidFill>
                <a:schemeClr val="bg1">
                  <a:lumMod val="50000"/>
                </a:schemeClr>
              </a:solidFill>
              <a:ln>
                <a:noFill/>
              </a:ln>
            </p:spPr>
            <p:txBody>
              <a:bodyPr vert="horz" wrap="square" lIns="45720" tIns="22860" rIns="45720" bIns="22860" numCol="1" anchor="t" anchorCtr="0" compatLnSpc="1">
                <a:prstTxWarp prst="textNoShape">
                  <a:avLst/>
                </a:prstTxWarp>
              </a:bodyPr>
              <a:lstStyle/>
              <a:p>
                <a:endParaRPr lang="id-ID" sz="900" dirty="0">
                  <a:latin typeface="Lato Light"/>
                </a:endParaRPr>
              </a:p>
            </p:txBody>
          </p:sp>
          <p:grpSp>
            <p:nvGrpSpPr>
              <p:cNvPr id="41" name="Group 40"/>
              <p:cNvGrpSpPr/>
              <p:nvPr/>
            </p:nvGrpSpPr>
            <p:grpSpPr>
              <a:xfrm>
                <a:off x="7494380" y="2779230"/>
                <a:ext cx="155357" cy="155272"/>
                <a:chOff x="4763" y="0"/>
                <a:chExt cx="2900362" cy="2898775"/>
              </a:xfrm>
              <a:solidFill>
                <a:schemeClr val="bg1">
                  <a:lumMod val="50000"/>
                </a:schemeClr>
              </a:solidFill>
            </p:grpSpPr>
            <p:sp>
              <p:nvSpPr>
                <p:cNvPr id="47" name="Freeform 13"/>
                <p:cNvSpPr>
                  <a:spLocks/>
                </p:cNvSpPr>
                <p:nvPr/>
              </p:nvSpPr>
              <p:spPr bwMode="auto">
                <a:xfrm>
                  <a:off x="4763" y="0"/>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2" y="192"/>
                        <a:pt x="193" y="182"/>
                        <a:pt x="193" y="168"/>
                      </a:cubicBezTo>
                      <a:cubicBezTo>
                        <a:pt x="193" y="24"/>
                        <a:pt x="193" y="24"/>
                        <a:pt x="193" y="24"/>
                      </a:cubicBezTo>
                      <a:cubicBezTo>
                        <a:pt x="193" y="11"/>
                        <a:pt x="182"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49" name="Freeform 14"/>
                <p:cNvSpPr>
                  <a:spLocks/>
                </p:cNvSpPr>
                <p:nvPr/>
              </p:nvSpPr>
              <p:spPr bwMode="auto">
                <a:xfrm>
                  <a:off x="4763" y="1087438"/>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2" y="192"/>
                        <a:pt x="193" y="181"/>
                        <a:pt x="193" y="168"/>
                      </a:cubicBezTo>
                      <a:cubicBezTo>
                        <a:pt x="193" y="24"/>
                        <a:pt x="193" y="24"/>
                        <a:pt x="193" y="24"/>
                      </a:cubicBezTo>
                      <a:cubicBezTo>
                        <a:pt x="193" y="11"/>
                        <a:pt x="182"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0" name="Freeform 15"/>
                <p:cNvSpPr>
                  <a:spLocks/>
                </p:cNvSpPr>
                <p:nvPr/>
              </p:nvSpPr>
              <p:spPr bwMode="auto">
                <a:xfrm>
                  <a:off x="4763" y="2171700"/>
                  <a:ext cx="727075" cy="727075"/>
                </a:xfrm>
                <a:custGeom>
                  <a:avLst/>
                  <a:gdLst>
                    <a:gd name="T0" fmla="*/ 168 w 193"/>
                    <a:gd name="T1" fmla="*/ 0 h 193"/>
                    <a:gd name="T2" fmla="*/ 24 w 193"/>
                    <a:gd name="T3" fmla="*/ 0 h 193"/>
                    <a:gd name="T4" fmla="*/ 0 w 193"/>
                    <a:gd name="T5" fmla="*/ 25 h 193"/>
                    <a:gd name="T6" fmla="*/ 0 w 193"/>
                    <a:gd name="T7" fmla="*/ 169 h 193"/>
                    <a:gd name="T8" fmla="*/ 24 w 193"/>
                    <a:gd name="T9" fmla="*/ 193 h 193"/>
                    <a:gd name="T10" fmla="*/ 168 w 193"/>
                    <a:gd name="T11" fmla="*/ 193 h 193"/>
                    <a:gd name="T12" fmla="*/ 193 w 193"/>
                    <a:gd name="T13" fmla="*/ 169 h 193"/>
                    <a:gd name="T14" fmla="*/ 193 w 193"/>
                    <a:gd name="T15" fmla="*/ 25 h 193"/>
                    <a:gd name="T16" fmla="*/ 168 w 193"/>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2" y="193"/>
                        <a:pt x="193" y="182"/>
                        <a:pt x="193" y="169"/>
                      </a:cubicBezTo>
                      <a:cubicBezTo>
                        <a:pt x="193" y="25"/>
                        <a:pt x="193" y="25"/>
                        <a:pt x="193" y="25"/>
                      </a:cubicBezTo>
                      <a:cubicBezTo>
                        <a:pt x="193" y="11"/>
                        <a:pt x="182"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1" name="Freeform 16"/>
                <p:cNvSpPr>
                  <a:spLocks/>
                </p:cNvSpPr>
                <p:nvPr/>
              </p:nvSpPr>
              <p:spPr bwMode="auto">
                <a:xfrm>
                  <a:off x="1093788" y="0"/>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4" name="Freeform 17"/>
                <p:cNvSpPr>
                  <a:spLocks/>
                </p:cNvSpPr>
                <p:nvPr/>
              </p:nvSpPr>
              <p:spPr bwMode="auto">
                <a:xfrm>
                  <a:off x="1093788" y="1087438"/>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5" name="Freeform 18"/>
                <p:cNvSpPr>
                  <a:spLocks/>
                </p:cNvSpPr>
                <p:nvPr/>
              </p:nvSpPr>
              <p:spPr bwMode="auto">
                <a:xfrm>
                  <a:off x="1093788" y="2171700"/>
                  <a:ext cx="722312"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6" name="Freeform 19"/>
                <p:cNvSpPr>
                  <a:spLocks/>
                </p:cNvSpPr>
                <p:nvPr/>
              </p:nvSpPr>
              <p:spPr bwMode="auto">
                <a:xfrm>
                  <a:off x="2181225" y="0"/>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2"/>
                        <a:pt x="10"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7" name="Freeform 20"/>
                <p:cNvSpPr>
                  <a:spLocks/>
                </p:cNvSpPr>
                <p:nvPr/>
              </p:nvSpPr>
              <p:spPr bwMode="auto">
                <a:xfrm>
                  <a:off x="2181225" y="1087438"/>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1"/>
                        <a:pt x="10"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58" name="Freeform 21"/>
                <p:cNvSpPr>
                  <a:spLocks/>
                </p:cNvSpPr>
                <p:nvPr/>
              </p:nvSpPr>
              <p:spPr bwMode="auto">
                <a:xfrm>
                  <a:off x="2181225" y="2171700"/>
                  <a:ext cx="723900"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0" y="0"/>
                        <a:pt x="0" y="11"/>
                        <a:pt x="0" y="25"/>
                      </a:cubicBezTo>
                      <a:cubicBezTo>
                        <a:pt x="0" y="169"/>
                        <a:pt x="0" y="169"/>
                        <a:pt x="0" y="169"/>
                      </a:cubicBezTo>
                      <a:cubicBezTo>
                        <a:pt x="0" y="182"/>
                        <a:pt x="10"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dirty="0">
                    <a:latin typeface="Lato Light"/>
                  </a:endParaRPr>
                </a:p>
              </p:txBody>
            </p:sp>
          </p:grpSp>
          <p:sp>
            <p:nvSpPr>
              <p:cNvPr id="42" name="Freeform 25"/>
              <p:cNvSpPr>
                <a:spLocks/>
              </p:cNvSpPr>
              <p:nvPr/>
            </p:nvSpPr>
            <p:spPr bwMode="auto">
              <a:xfrm rot="5400000">
                <a:off x="7497092" y="3115886"/>
                <a:ext cx="146921" cy="128651"/>
              </a:xfrm>
              <a:custGeom>
                <a:avLst/>
                <a:gdLst>
                  <a:gd name="T0" fmla="*/ 504 w 896"/>
                  <a:gd name="T1" fmla="*/ 0 h 784"/>
                  <a:gd name="T2" fmla="*/ 116 w 896"/>
                  <a:gd name="T3" fmla="*/ 336 h 784"/>
                  <a:gd name="T4" fmla="*/ 0 w 896"/>
                  <a:gd name="T5" fmla="*/ 336 h 784"/>
                  <a:gd name="T6" fmla="*/ 168 w 896"/>
                  <a:gd name="T7" fmla="*/ 560 h 784"/>
                  <a:gd name="T8" fmla="*/ 336 w 896"/>
                  <a:gd name="T9" fmla="*/ 336 h 784"/>
                  <a:gd name="T10" fmla="*/ 230 w 896"/>
                  <a:gd name="T11" fmla="*/ 336 h 784"/>
                  <a:gd name="T12" fmla="*/ 504 w 896"/>
                  <a:gd name="T13" fmla="*/ 112 h 784"/>
                  <a:gd name="T14" fmla="*/ 784 w 896"/>
                  <a:gd name="T15" fmla="*/ 392 h 784"/>
                  <a:gd name="T16" fmla="*/ 504 w 896"/>
                  <a:gd name="T17" fmla="*/ 672 h 784"/>
                  <a:gd name="T18" fmla="*/ 504 w 896"/>
                  <a:gd name="T19" fmla="*/ 784 h 784"/>
                  <a:gd name="T20" fmla="*/ 896 w 896"/>
                  <a:gd name="T21" fmla="*/ 392 h 784"/>
                  <a:gd name="T22" fmla="*/ 504 w 896"/>
                  <a:gd name="T23" fmla="*/ 0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6" h="784">
                    <a:moveTo>
                      <a:pt x="504" y="0"/>
                    </a:moveTo>
                    <a:cubicBezTo>
                      <a:pt x="307" y="0"/>
                      <a:pt x="144" y="146"/>
                      <a:pt x="116" y="336"/>
                    </a:cubicBezTo>
                    <a:cubicBezTo>
                      <a:pt x="0" y="336"/>
                      <a:pt x="0" y="336"/>
                      <a:pt x="0" y="336"/>
                    </a:cubicBezTo>
                    <a:cubicBezTo>
                      <a:pt x="168" y="560"/>
                      <a:pt x="168" y="560"/>
                      <a:pt x="168" y="560"/>
                    </a:cubicBezTo>
                    <a:cubicBezTo>
                      <a:pt x="336" y="336"/>
                      <a:pt x="336" y="336"/>
                      <a:pt x="336" y="336"/>
                    </a:cubicBezTo>
                    <a:cubicBezTo>
                      <a:pt x="230" y="336"/>
                      <a:pt x="230" y="336"/>
                      <a:pt x="230" y="336"/>
                    </a:cubicBezTo>
                    <a:cubicBezTo>
                      <a:pt x="256" y="208"/>
                      <a:pt x="369" y="112"/>
                      <a:pt x="504" y="112"/>
                    </a:cubicBezTo>
                    <a:cubicBezTo>
                      <a:pt x="658" y="112"/>
                      <a:pt x="784" y="238"/>
                      <a:pt x="784" y="392"/>
                    </a:cubicBezTo>
                    <a:cubicBezTo>
                      <a:pt x="784" y="546"/>
                      <a:pt x="658" y="672"/>
                      <a:pt x="504" y="672"/>
                    </a:cubicBezTo>
                    <a:cubicBezTo>
                      <a:pt x="504" y="784"/>
                      <a:pt x="504" y="784"/>
                      <a:pt x="504" y="784"/>
                    </a:cubicBezTo>
                    <a:cubicBezTo>
                      <a:pt x="721" y="784"/>
                      <a:pt x="896" y="609"/>
                      <a:pt x="896" y="392"/>
                    </a:cubicBezTo>
                    <a:cubicBezTo>
                      <a:pt x="896" y="175"/>
                      <a:pt x="721" y="0"/>
                      <a:pt x="504" y="0"/>
                    </a:cubicBezTo>
                    <a:close/>
                  </a:path>
                </a:pathLst>
              </a:custGeom>
              <a:solidFill>
                <a:schemeClr val="bg1">
                  <a:lumMod val="50000"/>
                </a:schemeClr>
              </a:solidFill>
              <a:ln>
                <a:noFill/>
              </a:ln>
            </p:spPr>
            <p:txBody>
              <a:bodyPr vert="horz" wrap="square" lIns="45720" tIns="22860" rIns="45720" bIns="22860" numCol="1" anchor="t" anchorCtr="0" compatLnSpc="1">
                <a:prstTxWarp prst="textNoShape">
                  <a:avLst/>
                </a:prstTxWarp>
              </a:bodyPr>
              <a:lstStyle/>
              <a:p>
                <a:endParaRPr lang="id-ID" sz="900" dirty="0">
                  <a:latin typeface="Lato Light"/>
                </a:endParaRPr>
              </a:p>
            </p:txBody>
          </p:sp>
          <p:sp>
            <p:nvSpPr>
              <p:cNvPr id="45" name="Oval 6"/>
              <p:cNvSpPr>
                <a:spLocks/>
              </p:cNvSpPr>
              <p:nvPr/>
            </p:nvSpPr>
            <p:spPr bwMode="auto">
              <a:xfrm>
                <a:off x="1655635" y="2814331"/>
                <a:ext cx="95903" cy="95276"/>
              </a:xfrm>
              <a:prstGeom prst="ellipse">
                <a:avLst/>
              </a:prstGeom>
              <a:solidFill>
                <a:schemeClr val="accent5"/>
              </a:solidFill>
              <a:ln w="25400" cap="flat">
                <a:noFill/>
                <a:prstDash val="solid"/>
                <a:miter lim="800000"/>
                <a:headEnd type="none" w="med" len="med"/>
                <a:tailEnd type="none" w="med" len="med"/>
              </a:ln>
            </p:spPr>
            <p:txBody>
              <a:bodyPr lIns="0" tIns="0" rIns="0" bIns="0"/>
              <a:lstStyle/>
              <a:p>
                <a:endParaRPr lang="id-ID" sz="900" dirty="0">
                  <a:latin typeface="Lato Light"/>
                </a:endParaRPr>
              </a:p>
            </p:txBody>
          </p:sp>
        </p:grpSp>
        <p:sp>
          <p:nvSpPr>
            <p:cNvPr id="28" name="TextBox 27"/>
            <p:cNvSpPr txBox="1"/>
            <p:nvPr/>
          </p:nvSpPr>
          <p:spPr>
            <a:xfrm>
              <a:off x="2353072" y="3063038"/>
              <a:ext cx="2094228" cy="294313"/>
            </a:xfrm>
            <a:prstGeom prst="rect">
              <a:avLst/>
            </a:prstGeom>
            <a:noFill/>
          </p:spPr>
          <p:txBody>
            <a:bodyPr wrap="none" rtlCol="0">
              <a:spAutoFit/>
            </a:bodyPr>
            <a:lstStyle/>
            <a:p>
              <a:r>
                <a:rPr lang="id-ID" sz="900" dirty="0">
                  <a:solidFill>
                    <a:schemeClr val="bg1">
                      <a:lumMod val="65000"/>
                    </a:schemeClr>
                  </a:solidFill>
                  <a:latin typeface="Lato Light"/>
                  <a:cs typeface="Lato Light"/>
                </a:rPr>
                <a:t>www.yourcompanyname.com</a:t>
              </a:r>
            </a:p>
          </p:txBody>
        </p:sp>
        <p:sp>
          <p:nvSpPr>
            <p:cNvPr id="29" name="Freeform 29"/>
            <p:cNvSpPr>
              <a:spLocks noEditPoints="1"/>
            </p:cNvSpPr>
            <p:nvPr/>
          </p:nvSpPr>
          <p:spPr bwMode="auto">
            <a:xfrm>
              <a:off x="2269943" y="3130076"/>
              <a:ext cx="115372" cy="115448"/>
            </a:xfrm>
            <a:custGeom>
              <a:avLst/>
              <a:gdLst>
                <a:gd name="T0" fmla="*/ 0 w 636"/>
                <a:gd name="T1" fmla="*/ 318 h 636"/>
                <a:gd name="T2" fmla="*/ 636 w 636"/>
                <a:gd name="T3" fmla="*/ 318 h 636"/>
                <a:gd name="T4" fmla="*/ 594 w 636"/>
                <a:gd name="T5" fmla="*/ 308 h 636"/>
                <a:gd name="T6" fmla="*/ 448 w 636"/>
                <a:gd name="T7" fmla="*/ 179 h 636"/>
                <a:gd name="T8" fmla="*/ 594 w 636"/>
                <a:gd name="T9" fmla="*/ 308 h 636"/>
                <a:gd name="T10" fmla="*/ 223 w 636"/>
                <a:gd name="T11" fmla="*/ 486 h 636"/>
                <a:gd name="T12" fmla="*/ 308 w 636"/>
                <a:gd name="T13" fmla="*/ 594 h 636"/>
                <a:gd name="T14" fmla="*/ 329 w 636"/>
                <a:gd name="T15" fmla="*/ 42 h 636"/>
                <a:gd name="T16" fmla="*/ 328 w 636"/>
                <a:gd name="T17" fmla="*/ 184 h 636"/>
                <a:gd name="T18" fmla="*/ 329 w 636"/>
                <a:gd name="T19" fmla="*/ 42 h 636"/>
                <a:gd name="T20" fmla="*/ 510 w 636"/>
                <a:gd name="T21" fmla="*/ 119 h 636"/>
                <a:gd name="T22" fmla="*/ 363 w 636"/>
                <a:gd name="T23" fmla="*/ 45 h 636"/>
                <a:gd name="T24" fmla="*/ 308 w 636"/>
                <a:gd name="T25" fmla="*/ 184 h 636"/>
                <a:gd name="T26" fmla="*/ 307 w 636"/>
                <a:gd name="T27" fmla="*/ 42 h 636"/>
                <a:gd name="T28" fmla="*/ 196 w 636"/>
                <a:gd name="T29" fmla="*/ 160 h 636"/>
                <a:gd name="T30" fmla="*/ 273 w 636"/>
                <a:gd name="T31" fmla="*/ 45 h 636"/>
                <a:gd name="T32" fmla="*/ 207 w 636"/>
                <a:gd name="T33" fmla="*/ 186 h 636"/>
                <a:gd name="T34" fmla="*/ 308 w 636"/>
                <a:gd name="T35" fmla="*/ 308 h 636"/>
                <a:gd name="T36" fmla="*/ 207 w 636"/>
                <a:gd name="T37" fmla="*/ 186 h 636"/>
                <a:gd name="T38" fmla="*/ 308 w 636"/>
                <a:gd name="T39" fmla="*/ 452 h 636"/>
                <a:gd name="T40" fmla="*/ 185 w 636"/>
                <a:gd name="T41" fmla="*/ 328 h 636"/>
                <a:gd name="T42" fmla="*/ 273 w 636"/>
                <a:gd name="T43" fmla="*/ 591 h 636"/>
                <a:gd name="T44" fmla="*/ 204 w 636"/>
                <a:gd name="T45" fmla="*/ 493 h 636"/>
                <a:gd name="T46" fmla="*/ 328 w 636"/>
                <a:gd name="T47" fmla="*/ 594 h 636"/>
                <a:gd name="T48" fmla="*/ 413 w 636"/>
                <a:gd name="T49" fmla="*/ 486 h 636"/>
                <a:gd name="T50" fmla="*/ 328 w 636"/>
                <a:gd name="T51" fmla="*/ 594 h 636"/>
                <a:gd name="T52" fmla="*/ 498 w 636"/>
                <a:gd name="T53" fmla="*/ 528 h 636"/>
                <a:gd name="T54" fmla="*/ 432 w 636"/>
                <a:gd name="T55" fmla="*/ 493 h 636"/>
                <a:gd name="T56" fmla="*/ 328 w 636"/>
                <a:gd name="T57" fmla="*/ 452 h 636"/>
                <a:gd name="T58" fmla="*/ 451 w 636"/>
                <a:gd name="T59" fmla="*/ 328 h 636"/>
                <a:gd name="T60" fmla="*/ 328 w 636"/>
                <a:gd name="T61" fmla="*/ 308 h 636"/>
                <a:gd name="T62" fmla="*/ 429 w 636"/>
                <a:gd name="T63" fmla="*/ 186 h 636"/>
                <a:gd name="T64" fmla="*/ 328 w 636"/>
                <a:gd name="T65" fmla="*/ 308 h 636"/>
                <a:gd name="T66" fmla="*/ 188 w 636"/>
                <a:gd name="T67" fmla="*/ 179 h 636"/>
                <a:gd name="T68" fmla="*/ 42 w 636"/>
                <a:gd name="T69" fmla="*/ 308 h 636"/>
                <a:gd name="T70" fmla="*/ 42 w 636"/>
                <a:gd name="T71" fmla="*/ 328 h 636"/>
                <a:gd name="T72" fmla="*/ 195 w 636"/>
                <a:gd name="T73" fmla="*/ 475 h 636"/>
                <a:gd name="T74" fmla="*/ 42 w 636"/>
                <a:gd name="T75" fmla="*/ 328 h 636"/>
                <a:gd name="T76" fmla="*/ 441 w 636"/>
                <a:gd name="T77" fmla="*/ 475 h 636"/>
                <a:gd name="T78" fmla="*/ 594 w 636"/>
                <a:gd name="T79" fmla="*/ 328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6" h="636">
                  <a:moveTo>
                    <a:pt x="318" y="0"/>
                  </a:moveTo>
                  <a:cubicBezTo>
                    <a:pt x="142" y="0"/>
                    <a:pt x="0" y="142"/>
                    <a:pt x="0" y="318"/>
                  </a:cubicBezTo>
                  <a:cubicBezTo>
                    <a:pt x="0" y="494"/>
                    <a:pt x="142" y="636"/>
                    <a:pt x="318" y="636"/>
                  </a:cubicBezTo>
                  <a:cubicBezTo>
                    <a:pt x="494" y="636"/>
                    <a:pt x="636" y="494"/>
                    <a:pt x="636" y="318"/>
                  </a:cubicBezTo>
                  <a:cubicBezTo>
                    <a:pt x="636" y="142"/>
                    <a:pt x="494" y="0"/>
                    <a:pt x="318" y="0"/>
                  </a:cubicBezTo>
                  <a:close/>
                  <a:moveTo>
                    <a:pt x="594" y="308"/>
                  </a:moveTo>
                  <a:cubicBezTo>
                    <a:pt x="471" y="308"/>
                    <a:pt x="471" y="308"/>
                    <a:pt x="471" y="308"/>
                  </a:cubicBezTo>
                  <a:cubicBezTo>
                    <a:pt x="470" y="262"/>
                    <a:pt x="462" y="219"/>
                    <a:pt x="448" y="179"/>
                  </a:cubicBezTo>
                  <a:cubicBezTo>
                    <a:pt x="476" y="168"/>
                    <a:pt x="501" y="152"/>
                    <a:pt x="525" y="134"/>
                  </a:cubicBezTo>
                  <a:cubicBezTo>
                    <a:pt x="566" y="181"/>
                    <a:pt x="592" y="241"/>
                    <a:pt x="594" y="308"/>
                  </a:cubicBezTo>
                  <a:close/>
                  <a:moveTo>
                    <a:pt x="307" y="594"/>
                  </a:moveTo>
                  <a:cubicBezTo>
                    <a:pt x="273" y="566"/>
                    <a:pt x="244" y="529"/>
                    <a:pt x="223" y="486"/>
                  </a:cubicBezTo>
                  <a:cubicBezTo>
                    <a:pt x="250" y="478"/>
                    <a:pt x="278" y="473"/>
                    <a:pt x="308" y="472"/>
                  </a:cubicBezTo>
                  <a:cubicBezTo>
                    <a:pt x="308" y="594"/>
                    <a:pt x="308" y="594"/>
                    <a:pt x="308" y="594"/>
                  </a:cubicBezTo>
                  <a:cubicBezTo>
                    <a:pt x="307" y="594"/>
                    <a:pt x="307" y="594"/>
                    <a:pt x="307" y="594"/>
                  </a:cubicBezTo>
                  <a:close/>
                  <a:moveTo>
                    <a:pt x="329" y="42"/>
                  </a:moveTo>
                  <a:cubicBezTo>
                    <a:pt x="368" y="74"/>
                    <a:pt x="400" y="117"/>
                    <a:pt x="421" y="167"/>
                  </a:cubicBezTo>
                  <a:cubicBezTo>
                    <a:pt x="392" y="177"/>
                    <a:pt x="361" y="183"/>
                    <a:pt x="328" y="184"/>
                  </a:cubicBezTo>
                  <a:cubicBezTo>
                    <a:pt x="328" y="42"/>
                    <a:pt x="328" y="42"/>
                    <a:pt x="328" y="42"/>
                  </a:cubicBezTo>
                  <a:cubicBezTo>
                    <a:pt x="329" y="42"/>
                    <a:pt x="329" y="42"/>
                    <a:pt x="329" y="42"/>
                  </a:cubicBezTo>
                  <a:close/>
                  <a:moveTo>
                    <a:pt x="363" y="45"/>
                  </a:moveTo>
                  <a:cubicBezTo>
                    <a:pt x="420" y="55"/>
                    <a:pt x="471" y="81"/>
                    <a:pt x="510" y="119"/>
                  </a:cubicBezTo>
                  <a:cubicBezTo>
                    <a:pt x="489" y="136"/>
                    <a:pt x="466" y="150"/>
                    <a:pt x="440" y="160"/>
                  </a:cubicBezTo>
                  <a:cubicBezTo>
                    <a:pt x="421" y="116"/>
                    <a:pt x="395" y="77"/>
                    <a:pt x="363" y="45"/>
                  </a:cubicBezTo>
                  <a:close/>
                  <a:moveTo>
                    <a:pt x="308" y="42"/>
                  </a:moveTo>
                  <a:cubicBezTo>
                    <a:pt x="308" y="184"/>
                    <a:pt x="308" y="184"/>
                    <a:pt x="308" y="184"/>
                  </a:cubicBezTo>
                  <a:cubicBezTo>
                    <a:pt x="275" y="183"/>
                    <a:pt x="244" y="177"/>
                    <a:pt x="215" y="167"/>
                  </a:cubicBezTo>
                  <a:cubicBezTo>
                    <a:pt x="236" y="117"/>
                    <a:pt x="268" y="74"/>
                    <a:pt x="307" y="42"/>
                  </a:cubicBezTo>
                  <a:cubicBezTo>
                    <a:pt x="307" y="42"/>
                    <a:pt x="307" y="42"/>
                    <a:pt x="308" y="42"/>
                  </a:cubicBezTo>
                  <a:close/>
                  <a:moveTo>
                    <a:pt x="196" y="160"/>
                  </a:moveTo>
                  <a:cubicBezTo>
                    <a:pt x="171" y="150"/>
                    <a:pt x="147" y="136"/>
                    <a:pt x="126" y="119"/>
                  </a:cubicBezTo>
                  <a:cubicBezTo>
                    <a:pt x="165" y="81"/>
                    <a:pt x="216" y="55"/>
                    <a:pt x="273" y="45"/>
                  </a:cubicBezTo>
                  <a:cubicBezTo>
                    <a:pt x="241" y="77"/>
                    <a:pt x="215" y="116"/>
                    <a:pt x="196" y="160"/>
                  </a:cubicBezTo>
                  <a:close/>
                  <a:moveTo>
                    <a:pt x="207" y="186"/>
                  </a:moveTo>
                  <a:cubicBezTo>
                    <a:pt x="239" y="197"/>
                    <a:pt x="273" y="204"/>
                    <a:pt x="308" y="205"/>
                  </a:cubicBezTo>
                  <a:cubicBezTo>
                    <a:pt x="308" y="308"/>
                    <a:pt x="308" y="308"/>
                    <a:pt x="308" y="308"/>
                  </a:cubicBezTo>
                  <a:cubicBezTo>
                    <a:pt x="185" y="308"/>
                    <a:pt x="185" y="308"/>
                    <a:pt x="185" y="308"/>
                  </a:cubicBezTo>
                  <a:cubicBezTo>
                    <a:pt x="186" y="265"/>
                    <a:pt x="194" y="224"/>
                    <a:pt x="207" y="186"/>
                  </a:cubicBezTo>
                  <a:close/>
                  <a:moveTo>
                    <a:pt x="308" y="328"/>
                  </a:moveTo>
                  <a:cubicBezTo>
                    <a:pt x="308" y="452"/>
                    <a:pt x="308" y="452"/>
                    <a:pt x="308" y="452"/>
                  </a:cubicBezTo>
                  <a:cubicBezTo>
                    <a:pt x="275" y="453"/>
                    <a:pt x="244" y="458"/>
                    <a:pt x="215" y="468"/>
                  </a:cubicBezTo>
                  <a:cubicBezTo>
                    <a:pt x="197" y="425"/>
                    <a:pt x="186" y="378"/>
                    <a:pt x="185" y="328"/>
                  </a:cubicBezTo>
                  <a:lnTo>
                    <a:pt x="308" y="328"/>
                  </a:lnTo>
                  <a:close/>
                  <a:moveTo>
                    <a:pt x="273" y="591"/>
                  </a:moveTo>
                  <a:cubicBezTo>
                    <a:pt x="222" y="582"/>
                    <a:pt x="176" y="560"/>
                    <a:pt x="138" y="528"/>
                  </a:cubicBezTo>
                  <a:cubicBezTo>
                    <a:pt x="158" y="514"/>
                    <a:pt x="180" y="502"/>
                    <a:pt x="204" y="493"/>
                  </a:cubicBezTo>
                  <a:cubicBezTo>
                    <a:pt x="222" y="531"/>
                    <a:pt x="245" y="563"/>
                    <a:pt x="273" y="591"/>
                  </a:cubicBezTo>
                  <a:close/>
                  <a:moveTo>
                    <a:pt x="328" y="594"/>
                  </a:moveTo>
                  <a:cubicBezTo>
                    <a:pt x="328" y="472"/>
                    <a:pt x="328" y="472"/>
                    <a:pt x="328" y="472"/>
                  </a:cubicBezTo>
                  <a:cubicBezTo>
                    <a:pt x="358" y="473"/>
                    <a:pt x="386" y="478"/>
                    <a:pt x="413" y="486"/>
                  </a:cubicBezTo>
                  <a:cubicBezTo>
                    <a:pt x="392" y="529"/>
                    <a:pt x="363" y="566"/>
                    <a:pt x="329" y="594"/>
                  </a:cubicBezTo>
                  <a:cubicBezTo>
                    <a:pt x="329" y="594"/>
                    <a:pt x="329" y="594"/>
                    <a:pt x="328" y="594"/>
                  </a:cubicBezTo>
                  <a:close/>
                  <a:moveTo>
                    <a:pt x="432" y="493"/>
                  </a:moveTo>
                  <a:cubicBezTo>
                    <a:pt x="456" y="502"/>
                    <a:pt x="478" y="514"/>
                    <a:pt x="498" y="528"/>
                  </a:cubicBezTo>
                  <a:cubicBezTo>
                    <a:pt x="460" y="560"/>
                    <a:pt x="414" y="582"/>
                    <a:pt x="363" y="591"/>
                  </a:cubicBezTo>
                  <a:cubicBezTo>
                    <a:pt x="391" y="563"/>
                    <a:pt x="414" y="531"/>
                    <a:pt x="432" y="493"/>
                  </a:cubicBezTo>
                  <a:close/>
                  <a:moveTo>
                    <a:pt x="421" y="468"/>
                  </a:moveTo>
                  <a:cubicBezTo>
                    <a:pt x="392" y="458"/>
                    <a:pt x="361" y="453"/>
                    <a:pt x="328" y="452"/>
                  </a:cubicBezTo>
                  <a:cubicBezTo>
                    <a:pt x="328" y="328"/>
                    <a:pt x="328" y="328"/>
                    <a:pt x="328" y="328"/>
                  </a:cubicBezTo>
                  <a:cubicBezTo>
                    <a:pt x="451" y="328"/>
                    <a:pt x="451" y="328"/>
                    <a:pt x="451" y="328"/>
                  </a:cubicBezTo>
                  <a:cubicBezTo>
                    <a:pt x="450" y="378"/>
                    <a:pt x="439" y="425"/>
                    <a:pt x="421" y="468"/>
                  </a:cubicBezTo>
                  <a:close/>
                  <a:moveTo>
                    <a:pt x="328" y="308"/>
                  </a:moveTo>
                  <a:cubicBezTo>
                    <a:pt x="328" y="205"/>
                    <a:pt x="328" y="205"/>
                    <a:pt x="328" y="205"/>
                  </a:cubicBezTo>
                  <a:cubicBezTo>
                    <a:pt x="363" y="204"/>
                    <a:pt x="397" y="197"/>
                    <a:pt x="429" y="186"/>
                  </a:cubicBezTo>
                  <a:cubicBezTo>
                    <a:pt x="442" y="224"/>
                    <a:pt x="450" y="265"/>
                    <a:pt x="451" y="308"/>
                  </a:cubicBezTo>
                  <a:lnTo>
                    <a:pt x="328" y="308"/>
                  </a:lnTo>
                  <a:close/>
                  <a:moveTo>
                    <a:pt x="111" y="134"/>
                  </a:moveTo>
                  <a:cubicBezTo>
                    <a:pt x="135" y="152"/>
                    <a:pt x="160" y="168"/>
                    <a:pt x="188" y="179"/>
                  </a:cubicBezTo>
                  <a:cubicBezTo>
                    <a:pt x="174" y="219"/>
                    <a:pt x="166" y="262"/>
                    <a:pt x="165" y="308"/>
                  </a:cubicBezTo>
                  <a:cubicBezTo>
                    <a:pt x="42" y="308"/>
                    <a:pt x="42" y="308"/>
                    <a:pt x="42" y="308"/>
                  </a:cubicBezTo>
                  <a:cubicBezTo>
                    <a:pt x="44" y="241"/>
                    <a:pt x="70" y="181"/>
                    <a:pt x="111" y="134"/>
                  </a:cubicBezTo>
                  <a:close/>
                  <a:moveTo>
                    <a:pt x="42" y="328"/>
                  </a:moveTo>
                  <a:cubicBezTo>
                    <a:pt x="165" y="328"/>
                    <a:pt x="165" y="328"/>
                    <a:pt x="165" y="328"/>
                  </a:cubicBezTo>
                  <a:cubicBezTo>
                    <a:pt x="166" y="381"/>
                    <a:pt x="177" y="430"/>
                    <a:pt x="195" y="475"/>
                  </a:cubicBezTo>
                  <a:cubicBezTo>
                    <a:pt x="169" y="485"/>
                    <a:pt x="145" y="498"/>
                    <a:pt x="123" y="514"/>
                  </a:cubicBezTo>
                  <a:cubicBezTo>
                    <a:pt x="75" y="466"/>
                    <a:pt x="44" y="401"/>
                    <a:pt x="42" y="328"/>
                  </a:cubicBezTo>
                  <a:close/>
                  <a:moveTo>
                    <a:pt x="513" y="514"/>
                  </a:moveTo>
                  <a:cubicBezTo>
                    <a:pt x="491" y="498"/>
                    <a:pt x="467" y="485"/>
                    <a:pt x="441" y="475"/>
                  </a:cubicBezTo>
                  <a:cubicBezTo>
                    <a:pt x="459" y="430"/>
                    <a:pt x="470" y="381"/>
                    <a:pt x="471" y="328"/>
                  </a:cubicBezTo>
                  <a:cubicBezTo>
                    <a:pt x="594" y="328"/>
                    <a:pt x="594" y="328"/>
                    <a:pt x="594" y="328"/>
                  </a:cubicBezTo>
                  <a:cubicBezTo>
                    <a:pt x="592" y="401"/>
                    <a:pt x="561" y="466"/>
                    <a:pt x="513" y="514"/>
                  </a:cubicBezTo>
                  <a:close/>
                </a:path>
              </a:pathLst>
            </a:custGeom>
            <a:solidFill>
              <a:schemeClr val="bg1">
                <a:lumMod val="50000"/>
              </a:schemeClr>
            </a:solidFill>
            <a:ln>
              <a:noFill/>
            </a:ln>
          </p:spPr>
          <p:txBody>
            <a:bodyPr vert="horz" wrap="square" lIns="45720" tIns="22860" rIns="45720" bIns="22860" numCol="1" anchor="t" anchorCtr="0" compatLnSpc="1">
              <a:prstTxWarp prst="textNoShape">
                <a:avLst/>
              </a:prstTxWarp>
            </a:bodyPr>
            <a:lstStyle/>
            <a:p>
              <a:endParaRPr lang="id-ID" sz="900" dirty="0">
                <a:latin typeface="Lato Light"/>
              </a:endParaRPr>
            </a:p>
          </p:txBody>
        </p:sp>
      </p:grpSp>
      <p:sp>
        <p:nvSpPr>
          <p:cNvPr id="62" name="TextBox 61"/>
          <p:cNvSpPr txBox="1"/>
          <p:nvPr/>
        </p:nvSpPr>
        <p:spPr>
          <a:xfrm>
            <a:off x="1432626" y="2811549"/>
            <a:ext cx="947375" cy="243656"/>
          </a:xfrm>
          <a:prstGeom prst="rect">
            <a:avLst/>
          </a:prstGeom>
          <a:noFill/>
        </p:spPr>
        <p:txBody>
          <a:bodyPr wrap="none" lIns="0" tIns="0" rIns="0" bIns="0" rtlCol="0">
            <a:spAutoFit/>
          </a:bodyPr>
          <a:lstStyle/>
          <a:p>
            <a:pPr algn="ctr">
              <a:lnSpc>
                <a:spcPts val="1867"/>
              </a:lnSpc>
              <a:spcAft>
                <a:spcPts val="1600"/>
              </a:spcAft>
            </a:pPr>
            <a:r>
              <a:rPr lang="en-US" sz="1450" b="1" dirty="0" smtClean="0">
                <a:solidFill>
                  <a:schemeClr val="tx2"/>
                </a:solidFill>
                <a:latin typeface="Lato Regular"/>
                <a:cs typeface="Lato Regular"/>
              </a:rPr>
              <a:t>WELCOME</a:t>
            </a:r>
            <a:endParaRPr lang="en-US" sz="1450" b="1" dirty="0">
              <a:solidFill>
                <a:schemeClr val="tx2"/>
              </a:solidFill>
              <a:latin typeface="Lato Regular"/>
              <a:cs typeface="Lato Regular"/>
            </a:endParaRPr>
          </a:p>
        </p:txBody>
      </p:sp>
      <p:sp>
        <p:nvSpPr>
          <p:cNvPr id="63" name="TextBox 62"/>
          <p:cNvSpPr txBox="1"/>
          <p:nvPr/>
        </p:nvSpPr>
        <p:spPr>
          <a:xfrm>
            <a:off x="898602" y="3096934"/>
            <a:ext cx="2015419" cy="512961"/>
          </a:xfrm>
          <a:prstGeom prst="rect">
            <a:avLst/>
          </a:prstGeom>
          <a:noFill/>
        </p:spPr>
        <p:txBody>
          <a:bodyPr wrap="square" lIns="0" tIns="0" rIns="0" bIns="0" rtlCol="0">
            <a:spAutoFit/>
          </a:bodyPr>
          <a:lstStyle/>
          <a:p>
            <a:pPr algn="ctr">
              <a:lnSpc>
                <a:spcPts val="2017"/>
              </a:lnSpc>
            </a:pPr>
            <a:r>
              <a:rPr lang="en-US" sz="1250" dirty="0">
                <a:latin typeface="Lato Light" charset="0"/>
                <a:ea typeface="Lato Light" charset="0"/>
                <a:cs typeface="Lato Light" charset="0"/>
              </a:rPr>
              <a:t>Tools that allow people companies to create content</a:t>
            </a:r>
          </a:p>
        </p:txBody>
      </p:sp>
      <p:sp>
        <p:nvSpPr>
          <p:cNvPr id="64" name="TextBox 63"/>
          <p:cNvSpPr txBox="1"/>
          <p:nvPr/>
        </p:nvSpPr>
        <p:spPr>
          <a:xfrm>
            <a:off x="4004195" y="2811549"/>
            <a:ext cx="514564" cy="243656"/>
          </a:xfrm>
          <a:prstGeom prst="rect">
            <a:avLst/>
          </a:prstGeom>
          <a:noFill/>
        </p:spPr>
        <p:txBody>
          <a:bodyPr wrap="none" lIns="0" tIns="0" rIns="0" bIns="0" rtlCol="0">
            <a:spAutoFit/>
          </a:bodyPr>
          <a:lstStyle/>
          <a:p>
            <a:pPr algn="ctr">
              <a:lnSpc>
                <a:spcPts val="1867"/>
              </a:lnSpc>
              <a:spcAft>
                <a:spcPts val="1600"/>
              </a:spcAft>
            </a:pPr>
            <a:r>
              <a:rPr lang="en-US" sz="1450" b="1" dirty="0" smtClean="0">
                <a:solidFill>
                  <a:schemeClr val="tx2"/>
                </a:solidFill>
                <a:latin typeface="Lato Regular"/>
                <a:cs typeface="Lato Regular"/>
              </a:rPr>
              <a:t>TEAM</a:t>
            </a:r>
            <a:endParaRPr lang="en-US" sz="1450" b="1" dirty="0">
              <a:solidFill>
                <a:schemeClr val="tx2"/>
              </a:solidFill>
              <a:latin typeface="Lato Regular"/>
              <a:cs typeface="Lato Regular"/>
            </a:endParaRPr>
          </a:p>
        </p:txBody>
      </p:sp>
      <p:sp>
        <p:nvSpPr>
          <p:cNvPr id="65" name="TextBox 64"/>
          <p:cNvSpPr txBox="1"/>
          <p:nvPr/>
        </p:nvSpPr>
        <p:spPr>
          <a:xfrm>
            <a:off x="3253763" y="3096934"/>
            <a:ext cx="2015419" cy="512961"/>
          </a:xfrm>
          <a:prstGeom prst="rect">
            <a:avLst/>
          </a:prstGeom>
          <a:noFill/>
        </p:spPr>
        <p:txBody>
          <a:bodyPr wrap="square" lIns="0" tIns="0" rIns="0" bIns="0" rtlCol="0">
            <a:spAutoFit/>
          </a:bodyPr>
          <a:lstStyle/>
          <a:p>
            <a:pPr algn="ctr">
              <a:lnSpc>
                <a:spcPts val="2017"/>
              </a:lnSpc>
            </a:pPr>
            <a:r>
              <a:rPr lang="en-US" sz="1250" dirty="0">
                <a:latin typeface="Lato Light" charset="0"/>
                <a:ea typeface="Lato Light" charset="0"/>
                <a:cs typeface="Lato Light" charset="0"/>
              </a:rPr>
              <a:t>Tools that allow people companies to create content</a:t>
            </a:r>
          </a:p>
        </p:txBody>
      </p:sp>
      <p:sp>
        <p:nvSpPr>
          <p:cNvPr id="66" name="TextBox 65"/>
          <p:cNvSpPr txBox="1"/>
          <p:nvPr/>
        </p:nvSpPr>
        <p:spPr>
          <a:xfrm>
            <a:off x="1304385" y="4924829"/>
            <a:ext cx="1203856" cy="243656"/>
          </a:xfrm>
          <a:prstGeom prst="rect">
            <a:avLst/>
          </a:prstGeom>
          <a:noFill/>
        </p:spPr>
        <p:txBody>
          <a:bodyPr wrap="none" lIns="0" tIns="0" rIns="0" bIns="0" rtlCol="0">
            <a:spAutoFit/>
          </a:bodyPr>
          <a:lstStyle/>
          <a:p>
            <a:pPr algn="ctr">
              <a:lnSpc>
                <a:spcPts val="1867"/>
              </a:lnSpc>
              <a:spcAft>
                <a:spcPts val="1600"/>
              </a:spcAft>
            </a:pPr>
            <a:r>
              <a:rPr lang="en-US" sz="1450" b="1" dirty="0" smtClean="0">
                <a:solidFill>
                  <a:schemeClr val="tx2"/>
                </a:solidFill>
                <a:latin typeface="Lato Regular"/>
                <a:cs typeface="Lato Regular"/>
              </a:rPr>
              <a:t>OUR DEVICES</a:t>
            </a:r>
            <a:endParaRPr lang="en-US" sz="1450" b="1" dirty="0">
              <a:solidFill>
                <a:schemeClr val="tx2"/>
              </a:solidFill>
              <a:latin typeface="Lato Regular"/>
              <a:cs typeface="Lato Regular"/>
            </a:endParaRPr>
          </a:p>
        </p:txBody>
      </p:sp>
      <p:sp>
        <p:nvSpPr>
          <p:cNvPr id="67" name="TextBox 66"/>
          <p:cNvSpPr txBox="1"/>
          <p:nvPr/>
        </p:nvSpPr>
        <p:spPr>
          <a:xfrm>
            <a:off x="898602" y="5210214"/>
            <a:ext cx="2015419" cy="512961"/>
          </a:xfrm>
          <a:prstGeom prst="rect">
            <a:avLst/>
          </a:prstGeom>
          <a:noFill/>
        </p:spPr>
        <p:txBody>
          <a:bodyPr wrap="square" lIns="0" tIns="0" rIns="0" bIns="0" rtlCol="0">
            <a:spAutoFit/>
          </a:bodyPr>
          <a:lstStyle/>
          <a:p>
            <a:pPr algn="ctr">
              <a:lnSpc>
                <a:spcPts val="2017"/>
              </a:lnSpc>
            </a:pPr>
            <a:r>
              <a:rPr lang="en-US" sz="1250" dirty="0">
                <a:latin typeface="Lato Light" charset="0"/>
                <a:ea typeface="Lato Light" charset="0"/>
                <a:cs typeface="Lato Light" charset="0"/>
              </a:rPr>
              <a:t>Tools that allow people companies to create content</a:t>
            </a:r>
          </a:p>
        </p:txBody>
      </p:sp>
      <p:sp>
        <p:nvSpPr>
          <p:cNvPr id="68" name="TextBox 67"/>
          <p:cNvSpPr txBox="1"/>
          <p:nvPr/>
        </p:nvSpPr>
        <p:spPr>
          <a:xfrm>
            <a:off x="3588214" y="4924829"/>
            <a:ext cx="1346522" cy="243656"/>
          </a:xfrm>
          <a:prstGeom prst="rect">
            <a:avLst/>
          </a:prstGeom>
          <a:noFill/>
        </p:spPr>
        <p:txBody>
          <a:bodyPr wrap="none" lIns="0" tIns="0" rIns="0" bIns="0" rtlCol="0">
            <a:spAutoFit/>
          </a:bodyPr>
          <a:lstStyle/>
          <a:p>
            <a:pPr algn="ctr">
              <a:lnSpc>
                <a:spcPts val="1867"/>
              </a:lnSpc>
              <a:spcAft>
                <a:spcPts val="1600"/>
              </a:spcAft>
            </a:pPr>
            <a:r>
              <a:rPr lang="en-US" sz="1450" b="1" dirty="0" smtClean="0">
                <a:solidFill>
                  <a:schemeClr val="tx2"/>
                </a:solidFill>
                <a:latin typeface="Lato Regular"/>
                <a:cs typeface="Lato Regular"/>
              </a:rPr>
              <a:t>OUR PROJECTS</a:t>
            </a:r>
            <a:endParaRPr lang="en-US" sz="1450" b="1" dirty="0">
              <a:solidFill>
                <a:schemeClr val="tx2"/>
              </a:solidFill>
              <a:latin typeface="Lato Regular"/>
              <a:cs typeface="Lato Regular"/>
            </a:endParaRPr>
          </a:p>
        </p:txBody>
      </p:sp>
      <p:sp>
        <p:nvSpPr>
          <p:cNvPr id="69" name="TextBox 68"/>
          <p:cNvSpPr txBox="1"/>
          <p:nvPr/>
        </p:nvSpPr>
        <p:spPr>
          <a:xfrm>
            <a:off x="3253763" y="5210214"/>
            <a:ext cx="2015419" cy="512961"/>
          </a:xfrm>
          <a:prstGeom prst="rect">
            <a:avLst/>
          </a:prstGeom>
          <a:noFill/>
        </p:spPr>
        <p:txBody>
          <a:bodyPr wrap="square" lIns="0" tIns="0" rIns="0" bIns="0" rtlCol="0">
            <a:spAutoFit/>
          </a:bodyPr>
          <a:lstStyle/>
          <a:p>
            <a:pPr algn="ctr">
              <a:lnSpc>
                <a:spcPts val="2017"/>
              </a:lnSpc>
            </a:pPr>
            <a:r>
              <a:rPr lang="en-US" sz="1250" dirty="0">
                <a:latin typeface="Lato Light" charset="0"/>
                <a:ea typeface="Lato Light" charset="0"/>
                <a:cs typeface="Lato Light" charset="0"/>
              </a:rPr>
              <a:t>Tools that allow people companies to create content</a:t>
            </a:r>
          </a:p>
        </p:txBody>
      </p:sp>
      <p:sp>
        <p:nvSpPr>
          <p:cNvPr id="70" name="Shape 2690"/>
          <p:cNvSpPr/>
          <p:nvPr/>
        </p:nvSpPr>
        <p:spPr>
          <a:xfrm>
            <a:off x="3988277" y="2001966"/>
            <a:ext cx="546391" cy="49672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Regular" charset="0"/>
              <a:ea typeface="Source Sans Pro Regular" charset="0"/>
              <a:cs typeface="Source Sans Pro Regular" charset="0"/>
            </a:endParaRPr>
          </a:p>
        </p:txBody>
      </p:sp>
      <p:sp>
        <p:nvSpPr>
          <p:cNvPr id="71" name="Shape 2645"/>
          <p:cNvSpPr/>
          <p:nvPr/>
        </p:nvSpPr>
        <p:spPr>
          <a:xfrm>
            <a:off x="1636167" y="4182082"/>
            <a:ext cx="546393" cy="397377"/>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accent3"/>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Regular" charset="0"/>
              <a:ea typeface="Source Sans Pro Regular" charset="0"/>
              <a:cs typeface="Source Sans Pro Regular" charset="0"/>
            </a:endParaRPr>
          </a:p>
        </p:txBody>
      </p:sp>
      <p:sp>
        <p:nvSpPr>
          <p:cNvPr id="72" name="Shape 2525"/>
          <p:cNvSpPr>
            <a:spLocks noChangeAspect="1"/>
          </p:cNvSpPr>
          <p:nvPr/>
        </p:nvSpPr>
        <p:spPr>
          <a:xfrm>
            <a:off x="1599502" y="1957438"/>
            <a:ext cx="585776" cy="585776"/>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Regular" charset="0"/>
              <a:ea typeface="Source Sans Pro Regular" charset="0"/>
              <a:cs typeface="Source Sans Pro Regular" charset="0"/>
            </a:endParaRPr>
          </a:p>
        </p:txBody>
      </p:sp>
      <p:sp>
        <p:nvSpPr>
          <p:cNvPr id="73" name="Shape 2562"/>
          <p:cNvSpPr/>
          <p:nvPr/>
        </p:nvSpPr>
        <p:spPr>
          <a:xfrm>
            <a:off x="4031311" y="4148267"/>
            <a:ext cx="458823" cy="458823"/>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accent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Source Sans Pro Regular" charset="0"/>
              <a:ea typeface="Source Sans Pro Regular" charset="0"/>
              <a:cs typeface="Source Sans Pro Regular" charset="0"/>
            </a:endParaRPr>
          </a:p>
        </p:txBody>
      </p:sp>
      <p:sp>
        <p:nvSpPr>
          <p:cNvPr id="53" name="Title 4"/>
          <p:cNvSpPr>
            <a:spLocks noGrp="1"/>
          </p:cNvSpPr>
          <p:nvPr>
            <p:ph type="title"/>
          </p:nvPr>
        </p:nvSpPr>
        <p:spPr>
          <a:xfrm>
            <a:off x="1524000" y="619126"/>
            <a:ext cx="9144000" cy="535812"/>
          </a:xfrm>
        </p:spPr>
        <p:txBody>
          <a:bodyPr>
            <a:noAutofit/>
          </a:bodyPr>
          <a:lstStyle/>
          <a:p>
            <a:r>
              <a:rPr lang="en-US" dirty="0" smtClean="0"/>
              <a:t>WEBSITE MOCKUP DISPLAY</a:t>
            </a:r>
            <a:endParaRPr lang="en-US" dirty="0"/>
          </a:p>
        </p:txBody>
      </p:sp>
      <p:sp>
        <p:nvSpPr>
          <p:cNvPr id="59"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667582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animEffect transition="in" filter="wipe(left)">
                                      <p:cBhvr>
                                        <p:cTn id="7"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1540168" y="2265642"/>
            <a:ext cx="4196409" cy="3232790"/>
            <a:chOff x="1571625" y="1416050"/>
            <a:chExt cx="3000375" cy="2311401"/>
          </a:xfrm>
          <a:solidFill>
            <a:srgbClr val="FFC000"/>
          </a:solidFill>
        </p:grpSpPr>
        <p:sp>
          <p:nvSpPr>
            <p:cNvPr id="39" name="Freeform 6"/>
            <p:cNvSpPr>
              <a:spLocks/>
            </p:cNvSpPr>
            <p:nvPr/>
          </p:nvSpPr>
          <p:spPr bwMode="auto">
            <a:xfrm>
              <a:off x="2573338" y="3294063"/>
              <a:ext cx="1003300" cy="433388"/>
            </a:xfrm>
            <a:custGeom>
              <a:avLst/>
              <a:gdLst>
                <a:gd name="T0" fmla="*/ 432 w 453"/>
                <a:gd name="T1" fmla="*/ 171 h 196"/>
                <a:gd name="T2" fmla="*/ 396 w 453"/>
                <a:gd name="T3" fmla="*/ 138 h 196"/>
                <a:gd name="T4" fmla="*/ 379 w 453"/>
                <a:gd name="T5" fmla="*/ 110 h 196"/>
                <a:gd name="T6" fmla="*/ 369 w 453"/>
                <a:gd name="T7" fmla="*/ 0 h 196"/>
                <a:gd name="T8" fmla="*/ 84 w 453"/>
                <a:gd name="T9" fmla="*/ 0 h 196"/>
                <a:gd name="T10" fmla="*/ 74 w 453"/>
                <a:gd name="T11" fmla="*/ 110 h 196"/>
                <a:gd name="T12" fmla="*/ 58 w 453"/>
                <a:gd name="T13" fmla="*/ 139 h 196"/>
                <a:gd name="T14" fmla="*/ 21 w 453"/>
                <a:gd name="T15" fmla="*/ 172 h 196"/>
                <a:gd name="T16" fmla="*/ 32 w 453"/>
                <a:gd name="T17" fmla="*/ 191 h 196"/>
                <a:gd name="T18" fmla="*/ 196 w 453"/>
                <a:gd name="T19" fmla="*/ 196 h 196"/>
                <a:gd name="T20" fmla="*/ 257 w 453"/>
                <a:gd name="T21" fmla="*/ 196 h 196"/>
                <a:gd name="T22" fmla="*/ 422 w 453"/>
                <a:gd name="T23" fmla="*/ 191 h 196"/>
                <a:gd name="T24" fmla="*/ 432 w 453"/>
                <a:gd name="T25" fmla="*/ 17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3" h="196">
                  <a:moveTo>
                    <a:pt x="432" y="171"/>
                  </a:moveTo>
                  <a:cubicBezTo>
                    <a:pt x="432" y="171"/>
                    <a:pt x="409" y="151"/>
                    <a:pt x="396" y="138"/>
                  </a:cubicBezTo>
                  <a:cubicBezTo>
                    <a:pt x="383" y="125"/>
                    <a:pt x="379" y="110"/>
                    <a:pt x="379" y="110"/>
                  </a:cubicBezTo>
                  <a:cubicBezTo>
                    <a:pt x="369" y="0"/>
                    <a:pt x="369" y="0"/>
                    <a:pt x="369" y="0"/>
                  </a:cubicBezTo>
                  <a:cubicBezTo>
                    <a:pt x="84" y="0"/>
                    <a:pt x="84" y="0"/>
                    <a:pt x="84" y="0"/>
                  </a:cubicBezTo>
                  <a:cubicBezTo>
                    <a:pt x="74" y="110"/>
                    <a:pt x="74" y="110"/>
                    <a:pt x="74" y="110"/>
                  </a:cubicBezTo>
                  <a:cubicBezTo>
                    <a:pt x="74" y="110"/>
                    <a:pt x="70" y="126"/>
                    <a:pt x="58" y="139"/>
                  </a:cubicBezTo>
                  <a:cubicBezTo>
                    <a:pt x="45" y="152"/>
                    <a:pt x="21" y="172"/>
                    <a:pt x="21" y="172"/>
                  </a:cubicBezTo>
                  <a:cubicBezTo>
                    <a:pt x="21" y="172"/>
                    <a:pt x="0" y="187"/>
                    <a:pt x="32" y="191"/>
                  </a:cubicBezTo>
                  <a:cubicBezTo>
                    <a:pt x="50" y="194"/>
                    <a:pt x="131" y="196"/>
                    <a:pt x="196" y="196"/>
                  </a:cubicBezTo>
                  <a:cubicBezTo>
                    <a:pt x="257" y="196"/>
                    <a:pt x="257" y="196"/>
                    <a:pt x="257" y="196"/>
                  </a:cubicBezTo>
                  <a:cubicBezTo>
                    <a:pt x="324" y="196"/>
                    <a:pt x="403" y="194"/>
                    <a:pt x="422" y="191"/>
                  </a:cubicBezTo>
                  <a:cubicBezTo>
                    <a:pt x="453" y="186"/>
                    <a:pt x="432" y="171"/>
                    <a:pt x="432" y="17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3599"/>
            </a:p>
          </p:txBody>
        </p:sp>
        <p:sp>
          <p:nvSpPr>
            <p:cNvPr id="40" name="Freeform 7"/>
            <p:cNvSpPr>
              <a:spLocks noEditPoints="1"/>
            </p:cNvSpPr>
            <p:nvPr/>
          </p:nvSpPr>
          <p:spPr bwMode="auto">
            <a:xfrm>
              <a:off x="1571625" y="1416050"/>
              <a:ext cx="3000375" cy="1833563"/>
            </a:xfrm>
            <a:custGeom>
              <a:avLst/>
              <a:gdLst>
                <a:gd name="T0" fmla="*/ 1323 w 1356"/>
                <a:gd name="T1" fmla="*/ 0 h 828"/>
                <a:gd name="T2" fmla="*/ 35 w 1356"/>
                <a:gd name="T3" fmla="*/ 0 h 828"/>
                <a:gd name="T4" fmla="*/ 0 w 1356"/>
                <a:gd name="T5" fmla="*/ 36 h 828"/>
                <a:gd name="T6" fmla="*/ 0 w 1356"/>
                <a:gd name="T7" fmla="*/ 792 h 828"/>
                <a:gd name="T8" fmla="*/ 35 w 1356"/>
                <a:gd name="T9" fmla="*/ 828 h 828"/>
                <a:gd name="T10" fmla="*/ 512 w 1356"/>
                <a:gd name="T11" fmla="*/ 828 h 828"/>
                <a:gd name="T12" fmla="*/ 539 w 1356"/>
                <a:gd name="T13" fmla="*/ 828 h 828"/>
                <a:gd name="T14" fmla="*/ 820 w 1356"/>
                <a:gd name="T15" fmla="*/ 828 h 828"/>
                <a:gd name="T16" fmla="*/ 849 w 1356"/>
                <a:gd name="T17" fmla="*/ 828 h 828"/>
                <a:gd name="T18" fmla="*/ 1323 w 1356"/>
                <a:gd name="T19" fmla="*/ 828 h 828"/>
                <a:gd name="T20" fmla="*/ 1356 w 1356"/>
                <a:gd name="T21" fmla="*/ 792 h 828"/>
                <a:gd name="T22" fmla="*/ 1356 w 1356"/>
                <a:gd name="T23" fmla="*/ 36 h 828"/>
                <a:gd name="T24" fmla="*/ 1323 w 1356"/>
                <a:gd name="T25" fmla="*/ 0 h 828"/>
                <a:gd name="T26" fmla="*/ 1300 w 1356"/>
                <a:gd name="T27" fmla="*/ 768 h 828"/>
                <a:gd name="T28" fmla="*/ 52 w 1356"/>
                <a:gd name="T29" fmla="*/ 768 h 828"/>
                <a:gd name="T30" fmla="*/ 52 w 1356"/>
                <a:gd name="T31" fmla="*/ 60 h 828"/>
                <a:gd name="T32" fmla="*/ 1300 w 1356"/>
                <a:gd name="T33" fmla="*/ 60 h 828"/>
                <a:gd name="T34" fmla="*/ 1300 w 1356"/>
                <a:gd name="T35" fmla="*/ 768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6" h="828">
                  <a:moveTo>
                    <a:pt x="1323" y="0"/>
                  </a:moveTo>
                  <a:cubicBezTo>
                    <a:pt x="35" y="0"/>
                    <a:pt x="35" y="0"/>
                    <a:pt x="35" y="0"/>
                  </a:cubicBezTo>
                  <a:cubicBezTo>
                    <a:pt x="16" y="0"/>
                    <a:pt x="0" y="17"/>
                    <a:pt x="0" y="36"/>
                  </a:cubicBezTo>
                  <a:cubicBezTo>
                    <a:pt x="0" y="792"/>
                    <a:pt x="0" y="792"/>
                    <a:pt x="0" y="792"/>
                  </a:cubicBezTo>
                  <a:cubicBezTo>
                    <a:pt x="0" y="811"/>
                    <a:pt x="16" y="828"/>
                    <a:pt x="35" y="828"/>
                  </a:cubicBezTo>
                  <a:cubicBezTo>
                    <a:pt x="512" y="828"/>
                    <a:pt x="512" y="828"/>
                    <a:pt x="512" y="828"/>
                  </a:cubicBezTo>
                  <a:cubicBezTo>
                    <a:pt x="539" y="828"/>
                    <a:pt x="539" y="828"/>
                    <a:pt x="539" y="828"/>
                  </a:cubicBezTo>
                  <a:cubicBezTo>
                    <a:pt x="820" y="828"/>
                    <a:pt x="820" y="828"/>
                    <a:pt x="820" y="828"/>
                  </a:cubicBezTo>
                  <a:cubicBezTo>
                    <a:pt x="849" y="828"/>
                    <a:pt x="849" y="828"/>
                    <a:pt x="849" y="828"/>
                  </a:cubicBezTo>
                  <a:cubicBezTo>
                    <a:pt x="1323" y="828"/>
                    <a:pt x="1323" y="828"/>
                    <a:pt x="1323" y="828"/>
                  </a:cubicBezTo>
                  <a:cubicBezTo>
                    <a:pt x="1342" y="828"/>
                    <a:pt x="1356" y="811"/>
                    <a:pt x="1356" y="792"/>
                  </a:cubicBezTo>
                  <a:cubicBezTo>
                    <a:pt x="1356" y="36"/>
                    <a:pt x="1356" y="36"/>
                    <a:pt x="1356" y="36"/>
                  </a:cubicBezTo>
                  <a:cubicBezTo>
                    <a:pt x="1356" y="17"/>
                    <a:pt x="1342" y="0"/>
                    <a:pt x="1323" y="0"/>
                  </a:cubicBezTo>
                  <a:close/>
                  <a:moveTo>
                    <a:pt x="1300" y="768"/>
                  </a:moveTo>
                  <a:cubicBezTo>
                    <a:pt x="52" y="768"/>
                    <a:pt x="52" y="768"/>
                    <a:pt x="52" y="768"/>
                  </a:cubicBezTo>
                  <a:cubicBezTo>
                    <a:pt x="52" y="60"/>
                    <a:pt x="52" y="60"/>
                    <a:pt x="52" y="60"/>
                  </a:cubicBezTo>
                  <a:cubicBezTo>
                    <a:pt x="1300" y="60"/>
                    <a:pt x="1300" y="60"/>
                    <a:pt x="1300" y="60"/>
                  </a:cubicBezTo>
                  <a:lnTo>
                    <a:pt x="1300" y="76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3599"/>
            </a:p>
          </p:txBody>
        </p:sp>
      </p:grpSp>
      <p:grpSp>
        <p:nvGrpSpPr>
          <p:cNvPr id="41" name="Group 40"/>
          <p:cNvGrpSpPr/>
          <p:nvPr/>
        </p:nvGrpSpPr>
        <p:grpSpPr>
          <a:xfrm>
            <a:off x="6435580" y="2209800"/>
            <a:ext cx="382914" cy="382914"/>
            <a:chOff x="4515616" y="1657350"/>
            <a:chExt cx="304800" cy="304800"/>
          </a:xfrm>
        </p:grpSpPr>
        <p:sp>
          <p:nvSpPr>
            <p:cNvPr id="42" name="Oval 41"/>
            <p:cNvSpPr/>
            <p:nvPr/>
          </p:nvSpPr>
          <p:spPr>
            <a:xfrm>
              <a:off x="4515616" y="1657350"/>
              <a:ext cx="304800" cy="304800"/>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dirty="0">
                <a:solidFill>
                  <a:srgbClr val="FFC000"/>
                </a:solidFill>
                <a:latin typeface="Lato" pitchFamily="34" charset="0"/>
              </a:endParaRPr>
            </a:p>
          </p:txBody>
        </p:sp>
        <p:sp>
          <p:nvSpPr>
            <p:cNvPr id="43" name="Freeform 6"/>
            <p:cNvSpPr>
              <a:spLocks/>
            </p:cNvSpPr>
            <p:nvPr/>
          </p:nvSpPr>
          <p:spPr bwMode="auto">
            <a:xfrm>
              <a:off x="4598165" y="1750822"/>
              <a:ext cx="139701" cy="117855"/>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3599"/>
            </a:p>
          </p:txBody>
        </p:sp>
      </p:grpSp>
      <p:grpSp>
        <p:nvGrpSpPr>
          <p:cNvPr id="44" name="Group 43"/>
          <p:cNvGrpSpPr/>
          <p:nvPr/>
        </p:nvGrpSpPr>
        <p:grpSpPr>
          <a:xfrm>
            <a:off x="6435580" y="3072927"/>
            <a:ext cx="382914" cy="382914"/>
            <a:chOff x="4515616" y="1657350"/>
            <a:chExt cx="304800" cy="304800"/>
          </a:xfrm>
        </p:grpSpPr>
        <p:sp>
          <p:nvSpPr>
            <p:cNvPr id="45" name="Oval 44"/>
            <p:cNvSpPr/>
            <p:nvPr/>
          </p:nvSpPr>
          <p:spPr>
            <a:xfrm>
              <a:off x="4515616" y="1657350"/>
              <a:ext cx="304800" cy="304800"/>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dirty="0">
                <a:solidFill>
                  <a:srgbClr val="FFC000"/>
                </a:solidFill>
                <a:latin typeface="Lato" pitchFamily="34" charset="0"/>
              </a:endParaRPr>
            </a:p>
          </p:txBody>
        </p:sp>
        <p:sp>
          <p:nvSpPr>
            <p:cNvPr id="46" name="Freeform 6"/>
            <p:cNvSpPr>
              <a:spLocks/>
            </p:cNvSpPr>
            <p:nvPr/>
          </p:nvSpPr>
          <p:spPr bwMode="auto">
            <a:xfrm>
              <a:off x="4598165" y="1750822"/>
              <a:ext cx="139701" cy="117855"/>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3599"/>
            </a:p>
          </p:txBody>
        </p:sp>
      </p:grpSp>
      <p:grpSp>
        <p:nvGrpSpPr>
          <p:cNvPr id="47" name="Group 46"/>
          <p:cNvGrpSpPr/>
          <p:nvPr/>
        </p:nvGrpSpPr>
        <p:grpSpPr>
          <a:xfrm>
            <a:off x="6435580" y="3938524"/>
            <a:ext cx="382914" cy="382914"/>
            <a:chOff x="4515616" y="1657350"/>
            <a:chExt cx="304800" cy="304800"/>
          </a:xfrm>
        </p:grpSpPr>
        <p:sp>
          <p:nvSpPr>
            <p:cNvPr id="48" name="Oval 47"/>
            <p:cNvSpPr/>
            <p:nvPr/>
          </p:nvSpPr>
          <p:spPr>
            <a:xfrm>
              <a:off x="4515616" y="1657350"/>
              <a:ext cx="304800" cy="304800"/>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dirty="0">
                <a:solidFill>
                  <a:srgbClr val="FFC000"/>
                </a:solidFill>
                <a:latin typeface="Lato" pitchFamily="34" charset="0"/>
              </a:endParaRPr>
            </a:p>
          </p:txBody>
        </p:sp>
        <p:sp>
          <p:nvSpPr>
            <p:cNvPr id="49" name="Freeform 6"/>
            <p:cNvSpPr>
              <a:spLocks/>
            </p:cNvSpPr>
            <p:nvPr/>
          </p:nvSpPr>
          <p:spPr bwMode="auto">
            <a:xfrm>
              <a:off x="4598165" y="1750822"/>
              <a:ext cx="139701" cy="117855"/>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3599"/>
            </a:p>
          </p:txBody>
        </p:sp>
      </p:grpSp>
      <p:grpSp>
        <p:nvGrpSpPr>
          <p:cNvPr id="50" name="Group 49"/>
          <p:cNvGrpSpPr/>
          <p:nvPr/>
        </p:nvGrpSpPr>
        <p:grpSpPr>
          <a:xfrm>
            <a:off x="6435580" y="4801651"/>
            <a:ext cx="382914" cy="382914"/>
            <a:chOff x="4515616" y="1657350"/>
            <a:chExt cx="304800" cy="304800"/>
          </a:xfrm>
        </p:grpSpPr>
        <p:sp>
          <p:nvSpPr>
            <p:cNvPr id="51" name="Oval 50"/>
            <p:cNvSpPr/>
            <p:nvPr/>
          </p:nvSpPr>
          <p:spPr>
            <a:xfrm>
              <a:off x="4515616" y="1657350"/>
              <a:ext cx="304800" cy="304800"/>
            </a:xfrm>
            <a:prstGeom prst="ellipse">
              <a:avLst/>
            </a:prstGeom>
            <a:no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dirty="0">
                <a:solidFill>
                  <a:srgbClr val="FFC000"/>
                </a:solidFill>
                <a:latin typeface="Lato" pitchFamily="34" charset="0"/>
              </a:endParaRPr>
            </a:p>
          </p:txBody>
        </p:sp>
        <p:sp>
          <p:nvSpPr>
            <p:cNvPr id="52" name="Freeform 6"/>
            <p:cNvSpPr>
              <a:spLocks/>
            </p:cNvSpPr>
            <p:nvPr/>
          </p:nvSpPr>
          <p:spPr bwMode="auto">
            <a:xfrm>
              <a:off x="4598165" y="1750822"/>
              <a:ext cx="139701" cy="117855"/>
            </a:xfrm>
            <a:custGeom>
              <a:avLst/>
              <a:gdLst>
                <a:gd name="T0" fmla="*/ 0 w 243"/>
                <a:gd name="T1" fmla="*/ 137 h 205"/>
                <a:gd name="T2" fmla="*/ 59 w 243"/>
                <a:gd name="T3" fmla="*/ 205 h 205"/>
                <a:gd name="T4" fmla="*/ 241 w 243"/>
                <a:gd name="T5" fmla="*/ 12 h 205"/>
                <a:gd name="T6" fmla="*/ 243 w 243"/>
                <a:gd name="T7" fmla="*/ 0 h 205"/>
                <a:gd name="T8" fmla="*/ 66 w 243"/>
                <a:gd name="T9" fmla="*/ 137 h 205"/>
                <a:gd name="T10" fmla="*/ 0 w 243"/>
                <a:gd name="T11" fmla="*/ 80 h 205"/>
                <a:gd name="T12" fmla="*/ 0 w 243"/>
                <a:gd name="T13" fmla="*/ 137 h 205"/>
              </a:gdLst>
              <a:ahLst/>
              <a:cxnLst>
                <a:cxn ang="0">
                  <a:pos x="T0" y="T1"/>
                </a:cxn>
                <a:cxn ang="0">
                  <a:pos x="T2" y="T3"/>
                </a:cxn>
                <a:cxn ang="0">
                  <a:pos x="T4" y="T5"/>
                </a:cxn>
                <a:cxn ang="0">
                  <a:pos x="T6" y="T7"/>
                </a:cxn>
                <a:cxn ang="0">
                  <a:pos x="T8" y="T9"/>
                </a:cxn>
                <a:cxn ang="0">
                  <a:pos x="T10" y="T11"/>
                </a:cxn>
                <a:cxn ang="0">
                  <a:pos x="T12" y="T13"/>
                </a:cxn>
              </a:cxnLst>
              <a:rect l="0" t="0" r="r" b="b"/>
              <a:pathLst>
                <a:path w="243" h="205">
                  <a:moveTo>
                    <a:pt x="0" y="137"/>
                  </a:moveTo>
                  <a:lnTo>
                    <a:pt x="59" y="205"/>
                  </a:lnTo>
                  <a:lnTo>
                    <a:pt x="241" y="12"/>
                  </a:lnTo>
                  <a:lnTo>
                    <a:pt x="243" y="0"/>
                  </a:lnTo>
                  <a:lnTo>
                    <a:pt x="66" y="137"/>
                  </a:lnTo>
                  <a:lnTo>
                    <a:pt x="0" y="80"/>
                  </a:lnTo>
                  <a:lnTo>
                    <a:pt x="0" y="13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3599"/>
            </a:p>
          </p:txBody>
        </p:sp>
      </p:grpSp>
      <p:sp>
        <p:nvSpPr>
          <p:cNvPr id="54" name="Rectangle 53"/>
          <p:cNvSpPr/>
          <p:nvPr/>
        </p:nvSpPr>
        <p:spPr>
          <a:xfrm>
            <a:off x="4344436" y="3325710"/>
            <a:ext cx="478643" cy="451718"/>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grpSp>
        <p:nvGrpSpPr>
          <p:cNvPr id="2" name="Group 1"/>
          <p:cNvGrpSpPr/>
          <p:nvPr/>
        </p:nvGrpSpPr>
        <p:grpSpPr>
          <a:xfrm>
            <a:off x="2429864" y="3319727"/>
            <a:ext cx="2393215" cy="460695"/>
            <a:chOff x="2023458" y="3319724"/>
            <a:chExt cx="2393215" cy="460695"/>
          </a:xfrm>
        </p:grpSpPr>
        <p:sp>
          <p:nvSpPr>
            <p:cNvPr id="53" name="Rectangle 52"/>
            <p:cNvSpPr/>
            <p:nvPr/>
          </p:nvSpPr>
          <p:spPr>
            <a:xfrm>
              <a:off x="2023458" y="3319724"/>
              <a:ext cx="2393215" cy="460695"/>
            </a:xfrm>
            <a:prstGeom prst="rect">
              <a:avLst/>
            </a:prstGeom>
            <a:solidFill>
              <a:schemeClr val="bg1"/>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sp>
          <p:nvSpPr>
            <p:cNvPr id="55" name="Rectangle 54"/>
            <p:cNvSpPr/>
            <p:nvPr/>
          </p:nvSpPr>
          <p:spPr>
            <a:xfrm>
              <a:off x="3938030" y="3324399"/>
              <a:ext cx="478643" cy="451718"/>
            </a:xfrm>
            <a:prstGeom prst="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grpSp>
      <p:sp>
        <p:nvSpPr>
          <p:cNvPr id="56" name="Freeform 14"/>
          <p:cNvSpPr>
            <a:spLocks noEditPoints="1"/>
          </p:cNvSpPr>
          <p:nvPr/>
        </p:nvSpPr>
        <p:spPr bwMode="auto">
          <a:xfrm>
            <a:off x="4479127" y="3449135"/>
            <a:ext cx="209261" cy="201877"/>
          </a:xfrm>
          <a:custGeom>
            <a:avLst/>
            <a:gdLst>
              <a:gd name="T0" fmla="*/ 42 w 108"/>
              <a:gd name="T1" fmla="*/ 0 h 104"/>
              <a:gd name="T2" fmla="*/ 0 w 108"/>
              <a:gd name="T3" fmla="*/ 42 h 104"/>
              <a:gd name="T4" fmla="*/ 42 w 108"/>
              <a:gd name="T5" fmla="*/ 83 h 104"/>
              <a:gd name="T6" fmla="*/ 68 w 108"/>
              <a:gd name="T7" fmla="*/ 74 h 104"/>
              <a:gd name="T8" fmla="*/ 69 w 108"/>
              <a:gd name="T9" fmla="*/ 76 h 104"/>
              <a:gd name="T10" fmla="*/ 95 w 108"/>
              <a:gd name="T11" fmla="*/ 101 h 104"/>
              <a:gd name="T12" fmla="*/ 100 w 108"/>
              <a:gd name="T13" fmla="*/ 104 h 104"/>
              <a:gd name="T14" fmla="*/ 106 w 108"/>
              <a:gd name="T15" fmla="*/ 101 h 104"/>
              <a:gd name="T16" fmla="*/ 106 w 108"/>
              <a:gd name="T17" fmla="*/ 91 h 104"/>
              <a:gd name="T18" fmla="*/ 80 w 108"/>
              <a:gd name="T19" fmla="*/ 65 h 104"/>
              <a:gd name="T20" fmla="*/ 77 w 108"/>
              <a:gd name="T21" fmla="*/ 64 h 104"/>
              <a:gd name="T22" fmla="*/ 83 w 108"/>
              <a:gd name="T23" fmla="*/ 42 h 104"/>
              <a:gd name="T24" fmla="*/ 42 w 108"/>
              <a:gd name="T25" fmla="*/ 0 h 104"/>
              <a:gd name="T26" fmla="*/ 42 w 108"/>
              <a:gd name="T27" fmla="*/ 13 h 104"/>
              <a:gd name="T28" fmla="*/ 71 w 108"/>
              <a:gd name="T29" fmla="*/ 42 h 104"/>
              <a:gd name="T30" fmla="*/ 66 w 108"/>
              <a:gd name="T31" fmla="*/ 57 h 104"/>
              <a:gd name="T32" fmla="*/ 64 w 108"/>
              <a:gd name="T33" fmla="*/ 61 h 104"/>
              <a:gd name="T34" fmla="*/ 60 w 108"/>
              <a:gd name="T35" fmla="*/ 64 h 104"/>
              <a:gd name="T36" fmla="*/ 42 w 108"/>
              <a:gd name="T37" fmla="*/ 70 h 104"/>
              <a:gd name="T38" fmla="*/ 13 w 108"/>
              <a:gd name="T39" fmla="*/ 42 h 104"/>
              <a:gd name="T40" fmla="*/ 42 w 108"/>
              <a:gd name="T41"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104">
                <a:moveTo>
                  <a:pt x="42" y="0"/>
                </a:moveTo>
                <a:cubicBezTo>
                  <a:pt x="18" y="0"/>
                  <a:pt x="0" y="19"/>
                  <a:pt x="0" y="42"/>
                </a:cubicBezTo>
                <a:cubicBezTo>
                  <a:pt x="0" y="65"/>
                  <a:pt x="18" y="83"/>
                  <a:pt x="42" y="83"/>
                </a:cubicBezTo>
                <a:cubicBezTo>
                  <a:pt x="52" y="83"/>
                  <a:pt x="61" y="80"/>
                  <a:pt x="68" y="74"/>
                </a:cubicBezTo>
                <a:cubicBezTo>
                  <a:pt x="68" y="74"/>
                  <a:pt x="69" y="75"/>
                  <a:pt x="69" y="76"/>
                </a:cubicBezTo>
                <a:cubicBezTo>
                  <a:pt x="95" y="101"/>
                  <a:pt x="95" y="101"/>
                  <a:pt x="95" y="101"/>
                </a:cubicBezTo>
                <a:cubicBezTo>
                  <a:pt x="97" y="103"/>
                  <a:pt x="99" y="104"/>
                  <a:pt x="100" y="104"/>
                </a:cubicBezTo>
                <a:cubicBezTo>
                  <a:pt x="102" y="104"/>
                  <a:pt x="104" y="103"/>
                  <a:pt x="106" y="101"/>
                </a:cubicBezTo>
                <a:cubicBezTo>
                  <a:pt x="108" y="99"/>
                  <a:pt x="108" y="94"/>
                  <a:pt x="106" y="91"/>
                </a:cubicBezTo>
                <a:cubicBezTo>
                  <a:pt x="80" y="65"/>
                  <a:pt x="80" y="65"/>
                  <a:pt x="80" y="65"/>
                </a:cubicBezTo>
                <a:cubicBezTo>
                  <a:pt x="79" y="65"/>
                  <a:pt x="78" y="64"/>
                  <a:pt x="77" y="64"/>
                </a:cubicBezTo>
                <a:cubicBezTo>
                  <a:pt x="81" y="57"/>
                  <a:pt x="83" y="50"/>
                  <a:pt x="83" y="42"/>
                </a:cubicBezTo>
                <a:cubicBezTo>
                  <a:pt x="83" y="19"/>
                  <a:pt x="65" y="0"/>
                  <a:pt x="42" y="0"/>
                </a:cubicBezTo>
                <a:close/>
                <a:moveTo>
                  <a:pt x="42" y="13"/>
                </a:moveTo>
                <a:cubicBezTo>
                  <a:pt x="58" y="13"/>
                  <a:pt x="71" y="26"/>
                  <a:pt x="71" y="42"/>
                </a:cubicBezTo>
                <a:cubicBezTo>
                  <a:pt x="71" y="47"/>
                  <a:pt x="69" y="52"/>
                  <a:pt x="66" y="57"/>
                </a:cubicBezTo>
                <a:cubicBezTo>
                  <a:pt x="64" y="61"/>
                  <a:pt x="64" y="61"/>
                  <a:pt x="64" y="61"/>
                </a:cubicBezTo>
                <a:cubicBezTo>
                  <a:pt x="60" y="64"/>
                  <a:pt x="60" y="64"/>
                  <a:pt x="60" y="64"/>
                </a:cubicBezTo>
                <a:cubicBezTo>
                  <a:pt x="55" y="68"/>
                  <a:pt x="48" y="70"/>
                  <a:pt x="42" y="70"/>
                </a:cubicBezTo>
                <a:cubicBezTo>
                  <a:pt x="26" y="70"/>
                  <a:pt x="13" y="58"/>
                  <a:pt x="13" y="42"/>
                </a:cubicBezTo>
                <a:cubicBezTo>
                  <a:pt x="13" y="26"/>
                  <a:pt x="26" y="13"/>
                  <a:pt x="42" y="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3599"/>
          </a:p>
        </p:txBody>
      </p:sp>
      <p:sp>
        <p:nvSpPr>
          <p:cNvPr id="58" name="Text Placeholder 1"/>
          <p:cNvSpPr>
            <a:spLocks noGrp="1"/>
          </p:cNvSpPr>
          <p:nvPr>
            <p:ph type="body" sz="quarter" idx="12"/>
          </p:nvPr>
        </p:nvSpPr>
        <p:spPr>
          <a:xfrm>
            <a:off x="7114099" y="2332223"/>
            <a:ext cx="3354376" cy="656884"/>
          </a:xfrm>
        </p:spPr>
        <p:txBody>
          <a:bodyPr vert="horz" lIns="0" tIns="45720" rIns="0" bIns="45720" rtlCol="0">
            <a:normAutofit fontScale="92500"/>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baBody</a:t>
            </a:r>
            <a:r>
              <a:rPr lang="en-GB" dirty="0"/>
              <a:t> text here or </a:t>
            </a:r>
            <a:r>
              <a:rPr lang="en-GB" dirty="0" err="1"/>
              <a:t>lorem</a:t>
            </a:r>
            <a:r>
              <a:rPr lang="en-GB" dirty="0"/>
              <a:t> </a:t>
            </a:r>
            <a:r>
              <a:rPr lang="en-GB" dirty="0" err="1"/>
              <a:t>ipsum</a:t>
            </a:r>
            <a:r>
              <a:rPr lang="en-GB" dirty="0"/>
              <a:t> long </a:t>
            </a:r>
            <a:r>
              <a:rPr lang="en-GB" dirty="0" err="1"/>
              <a:t>hana</a:t>
            </a:r>
            <a:r>
              <a:rPr lang="en-GB" dirty="0"/>
              <a:t> </a:t>
            </a:r>
            <a:r>
              <a:rPr lang="en-GB" dirty="0" err="1"/>
              <a:t>nunok</a:t>
            </a:r>
            <a:r>
              <a:rPr lang="en-GB" dirty="0"/>
              <a:t> </a:t>
            </a:r>
            <a:r>
              <a:rPr lang="en-GB" dirty="0" err="1"/>
              <a:t>doloramet,lorem</a:t>
            </a:r>
            <a:r>
              <a:rPr lang="en-GB" dirty="0"/>
              <a:t> </a:t>
            </a:r>
            <a:r>
              <a:rPr lang="en-GB" dirty="0" err="1" smtClean="0"/>
              <a:t>consectetu</a:t>
            </a:r>
            <a:endParaRPr lang="en-GB" dirty="0"/>
          </a:p>
        </p:txBody>
      </p:sp>
      <p:sp>
        <p:nvSpPr>
          <p:cNvPr id="59" name="Text Placeholder 8"/>
          <p:cNvSpPr>
            <a:spLocks noGrp="1"/>
          </p:cNvSpPr>
          <p:nvPr>
            <p:ph type="body" sz="quarter" idx="11"/>
          </p:nvPr>
        </p:nvSpPr>
        <p:spPr>
          <a:xfrm>
            <a:off x="7114100" y="2109653"/>
            <a:ext cx="3354374" cy="217577"/>
          </a:xfrm>
        </p:spPr>
        <p:txBody>
          <a:bodyPr>
            <a:noAutofit/>
          </a:bodyPr>
          <a:lstStyle/>
          <a:p>
            <a:pPr lvl="0"/>
            <a:r>
              <a:rPr lang="en-GB" dirty="0"/>
              <a:t>CONNECTIONS</a:t>
            </a:r>
          </a:p>
        </p:txBody>
      </p:sp>
      <p:sp>
        <p:nvSpPr>
          <p:cNvPr id="60" name="Text Placeholder 1"/>
          <p:cNvSpPr>
            <a:spLocks noGrp="1"/>
          </p:cNvSpPr>
          <p:nvPr>
            <p:ph type="body" sz="quarter" idx="12"/>
          </p:nvPr>
        </p:nvSpPr>
        <p:spPr>
          <a:xfrm>
            <a:off x="7139214" y="3207008"/>
            <a:ext cx="3354376" cy="656884"/>
          </a:xfrm>
        </p:spPr>
        <p:txBody>
          <a:bodyPr vert="horz" lIns="0" tIns="45720" rIns="0" bIns="45720" rtlCol="0">
            <a:normAutofit fontScale="92500"/>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baBody</a:t>
            </a:r>
            <a:r>
              <a:rPr lang="en-GB" dirty="0"/>
              <a:t> text here or </a:t>
            </a:r>
            <a:r>
              <a:rPr lang="en-GB" dirty="0" err="1"/>
              <a:t>lorem</a:t>
            </a:r>
            <a:r>
              <a:rPr lang="en-GB" dirty="0"/>
              <a:t> </a:t>
            </a:r>
            <a:r>
              <a:rPr lang="en-GB" dirty="0" err="1"/>
              <a:t>ipsum</a:t>
            </a:r>
            <a:r>
              <a:rPr lang="en-GB" dirty="0"/>
              <a:t> long </a:t>
            </a:r>
            <a:r>
              <a:rPr lang="en-GB" dirty="0" err="1"/>
              <a:t>hana</a:t>
            </a:r>
            <a:r>
              <a:rPr lang="en-GB" dirty="0"/>
              <a:t> </a:t>
            </a:r>
            <a:r>
              <a:rPr lang="en-GB" dirty="0" err="1"/>
              <a:t>nunok</a:t>
            </a:r>
            <a:r>
              <a:rPr lang="en-GB" dirty="0"/>
              <a:t> </a:t>
            </a:r>
            <a:r>
              <a:rPr lang="en-GB" dirty="0" err="1"/>
              <a:t>doloramet,lorem</a:t>
            </a:r>
            <a:r>
              <a:rPr lang="en-GB" dirty="0"/>
              <a:t> </a:t>
            </a:r>
            <a:r>
              <a:rPr lang="en-GB" dirty="0" err="1" smtClean="0"/>
              <a:t>consectetu</a:t>
            </a:r>
            <a:endParaRPr lang="en-GB" dirty="0"/>
          </a:p>
        </p:txBody>
      </p:sp>
      <p:sp>
        <p:nvSpPr>
          <p:cNvPr id="61" name="Text Placeholder 8"/>
          <p:cNvSpPr>
            <a:spLocks noGrp="1"/>
          </p:cNvSpPr>
          <p:nvPr>
            <p:ph type="body" sz="quarter" idx="11"/>
          </p:nvPr>
        </p:nvSpPr>
        <p:spPr>
          <a:xfrm>
            <a:off x="7139215" y="2984438"/>
            <a:ext cx="3354374" cy="217577"/>
          </a:xfrm>
        </p:spPr>
        <p:txBody>
          <a:bodyPr>
            <a:noAutofit/>
          </a:bodyPr>
          <a:lstStyle/>
          <a:p>
            <a:pPr lvl="0"/>
            <a:r>
              <a:rPr lang="en-GB" dirty="0"/>
              <a:t>RESPONSIVE</a:t>
            </a:r>
          </a:p>
        </p:txBody>
      </p:sp>
      <p:sp>
        <p:nvSpPr>
          <p:cNvPr id="62" name="Text Placeholder 1"/>
          <p:cNvSpPr>
            <a:spLocks noGrp="1"/>
          </p:cNvSpPr>
          <p:nvPr>
            <p:ph type="body" sz="quarter" idx="12"/>
          </p:nvPr>
        </p:nvSpPr>
        <p:spPr>
          <a:xfrm>
            <a:off x="7139213" y="4094145"/>
            <a:ext cx="3354376" cy="656884"/>
          </a:xfrm>
        </p:spPr>
        <p:txBody>
          <a:bodyPr vert="horz" lIns="0" tIns="45720" rIns="0" bIns="45720" rtlCol="0">
            <a:normAutofit fontScale="92500"/>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baBody</a:t>
            </a:r>
            <a:r>
              <a:rPr lang="en-GB" dirty="0"/>
              <a:t> text here or </a:t>
            </a:r>
            <a:r>
              <a:rPr lang="en-GB" dirty="0" err="1"/>
              <a:t>lorem</a:t>
            </a:r>
            <a:r>
              <a:rPr lang="en-GB" dirty="0"/>
              <a:t> </a:t>
            </a:r>
            <a:r>
              <a:rPr lang="en-GB" dirty="0" err="1"/>
              <a:t>ipsum</a:t>
            </a:r>
            <a:r>
              <a:rPr lang="en-GB" dirty="0"/>
              <a:t> long </a:t>
            </a:r>
            <a:r>
              <a:rPr lang="en-GB" dirty="0" err="1"/>
              <a:t>hana</a:t>
            </a:r>
            <a:r>
              <a:rPr lang="en-GB" dirty="0"/>
              <a:t> </a:t>
            </a:r>
            <a:r>
              <a:rPr lang="en-GB" dirty="0" err="1"/>
              <a:t>nunok</a:t>
            </a:r>
            <a:r>
              <a:rPr lang="en-GB" dirty="0"/>
              <a:t> </a:t>
            </a:r>
            <a:r>
              <a:rPr lang="en-GB" dirty="0" err="1"/>
              <a:t>doloramet,lorem</a:t>
            </a:r>
            <a:r>
              <a:rPr lang="en-GB" dirty="0"/>
              <a:t> </a:t>
            </a:r>
            <a:r>
              <a:rPr lang="en-GB" dirty="0" err="1" smtClean="0"/>
              <a:t>consectetu</a:t>
            </a:r>
            <a:endParaRPr lang="en-GB" dirty="0"/>
          </a:p>
        </p:txBody>
      </p:sp>
      <p:sp>
        <p:nvSpPr>
          <p:cNvPr id="80" name="Text Placeholder 8"/>
          <p:cNvSpPr>
            <a:spLocks noGrp="1"/>
          </p:cNvSpPr>
          <p:nvPr>
            <p:ph type="body" sz="quarter" idx="11"/>
          </p:nvPr>
        </p:nvSpPr>
        <p:spPr>
          <a:xfrm>
            <a:off x="7139214" y="3871575"/>
            <a:ext cx="3354374" cy="217577"/>
          </a:xfrm>
        </p:spPr>
        <p:txBody>
          <a:bodyPr>
            <a:noAutofit/>
          </a:bodyPr>
          <a:lstStyle/>
          <a:p>
            <a:pPr lvl="0"/>
            <a:r>
              <a:rPr lang="en-GB" dirty="0"/>
              <a:t>NEW UPDATES</a:t>
            </a:r>
          </a:p>
        </p:txBody>
      </p:sp>
      <p:sp>
        <p:nvSpPr>
          <p:cNvPr id="81" name="Text Placeholder 1"/>
          <p:cNvSpPr>
            <a:spLocks noGrp="1"/>
          </p:cNvSpPr>
          <p:nvPr>
            <p:ph type="body" sz="quarter" idx="12"/>
          </p:nvPr>
        </p:nvSpPr>
        <p:spPr>
          <a:xfrm>
            <a:off x="7164328" y="4968930"/>
            <a:ext cx="3354376" cy="656884"/>
          </a:xfrm>
        </p:spPr>
        <p:txBody>
          <a:bodyPr vert="horz" lIns="0" tIns="45720" rIns="0" bIns="45720" rtlCol="0">
            <a:normAutofit fontScale="92500"/>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baBody</a:t>
            </a:r>
            <a:r>
              <a:rPr lang="en-GB" dirty="0"/>
              <a:t> text here or </a:t>
            </a:r>
            <a:r>
              <a:rPr lang="en-GB" dirty="0" err="1"/>
              <a:t>lorem</a:t>
            </a:r>
            <a:r>
              <a:rPr lang="en-GB" dirty="0"/>
              <a:t> </a:t>
            </a:r>
            <a:r>
              <a:rPr lang="en-GB" dirty="0" err="1"/>
              <a:t>ipsum</a:t>
            </a:r>
            <a:r>
              <a:rPr lang="en-GB" dirty="0"/>
              <a:t> long </a:t>
            </a:r>
            <a:r>
              <a:rPr lang="en-GB" dirty="0" err="1"/>
              <a:t>hana</a:t>
            </a:r>
            <a:r>
              <a:rPr lang="en-GB" dirty="0"/>
              <a:t> </a:t>
            </a:r>
            <a:r>
              <a:rPr lang="en-GB" dirty="0" err="1"/>
              <a:t>nunok</a:t>
            </a:r>
            <a:r>
              <a:rPr lang="en-GB" dirty="0"/>
              <a:t> </a:t>
            </a:r>
            <a:r>
              <a:rPr lang="en-GB" dirty="0" err="1"/>
              <a:t>doloramet,lorem</a:t>
            </a:r>
            <a:r>
              <a:rPr lang="en-GB" dirty="0"/>
              <a:t> </a:t>
            </a:r>
            <a:r>
              <a:rPr lang="en-GB" dirty="0" err="1" smtClean="0"/>
              <a:t>consectetu</a:t>
            </a:r>
            <a:endParaRPr lang="en-GB" dirty="0"/>
          </a:p>
        </p:txBody>
      </p:sp>
      <p:sp>
        <p:nvSpPr>
          <p:cNvPr id="82" name="Text Placeholder 8"/>
          <p:cNvSpPr>
            <a:spLocks noGrp="1"/>
          </p:cNvSpPr>
          <p:nvPr>
            <p:ph type="body" sz="quarter" idx="11"/>
          </p:nvPr>
        </p:nvSpPr>
        <p:spPr>
          <a:xfrm>
            <a:off x="7164329" y="4746360"/>
            <a:ext cx="3354374" cy="217577"/>
          </a:xfrm>
        </p:spPr>
        <p:txBody>
          <a:bodyPr>
            <a:noAutofit/>
          </a:bodyPr>
          <a:lstStyle/>
          <a:p>
            <a:pPr lvl="0"/>
            <a:r>
              <a:rPr lang="en-GB" dirty="0"/>
              <a:t>MARKETPLACE</a:t>
            </a:r>
          </a:p>
        </p:txBody>
      </p:sp>
      <p:sp>
        <p:nvSpPr>
          <p:cNvPr id="83" name="Text Placeholder 8"/>
          <p:cNvSpPr>
            <a:spLocks noGrp="1"/>
          </p:cNvSpPr>
          <p:nvPr>
            <p:ph type="body" sz="quarter" idx="11"/>
          </p:nvPr>
        </p:nvSpPr>
        <p:spPr>
          <a:xfrm>
            <a:off x="2614014" y="3338688"/>
            <a:ext cx="1730418" cy="451718"/>
          </a:xfrm>
        </p:spPr>
        <p:txBody>
          <a:bodyPr anchor="ctr">
            <a:noAutofit/>
          </a:bodyPr>
          <a:lstStyle/>
          <a:p>
            <a:pPr lvl="0"/>
            <a:r>
              <a:rPr lang="en-GB" sz="1800" dirty="0"/>
              <a:t>You Will Get</a:t>
            </a:r>
          </a:p>
        </p:txBody>
      </p:sp>
      <p:sp>
        <p:nvSpPr>
          <p:cNvPr id="4" name="Title 3"/>
          <p:cNvSpPr>
            <a:spLocks noGrp="1"/>
          </p:cNvSpPr>
          <p:nvPr>
            <p:ph type="title"/>
          </p:nvPr>
        </p:nvSpPr>
        <p:spPr/>
        <p:txBody>
          <a:bodyPr>
            <a:normAutofit fontScale="90000"/>
          </a:bodyPr>
          <a:lstStyle/>
          <a:p>
            <a:r>
              <a:rPr lang="en-US" dirty="0" smtClean="0"/>
              <a:t>RESPONSIVE  MOCKUP</a:t>
            </a:r>
            <a:endParaRPr lang="en-US" dirty="0"/>
          </a:p>
        </p:txBody>
      </p:sp>
      <p:sp>
        <p:nvSpPr>
          <p:cNvPr id="37"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56269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3">
                                            <p:txEl>
                                              <p:pRg st="0" end="0"/>
                                            </p:txEl>
                                          </p:spTgt>
                                        </p:tgtEl>
                                        <p:attrNameLst>
                                          <p:attrName>style.visibility</p:attrName>
                                        </p:attrNameLst>
                                      </p:cBhvr>
                                      <p:to>
                                        <p:strVal val="visible"/>
                                      </p:to>
                                    </p:set>
                                    <p:animEffect transition="in" filter="wipe(left)">
                                      <p:cBhvr>
                                        <p:cTn id="19" dur="500"/>
                                        <p:tgtEl>
                                          <p:spTgt spid="83">
                                            <p:txEl>
                                              <p:pRg st="0" end="0"/>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9">
                                            <p:txEl>
                                              <p:pRg st="0" end="0"/>
                                            </p:txEl>
                                          </p:spTgt>
                                        </p:tgtEl>
                                        <p:attrNameLst>
                                          <p:attrName>style.visibility</p:attrName>
                                        </p:attrNameLst>
                                      </p:cBhvr>
                                      <p:to>
                                        <p:strVal val="visible"/>
                                      </p:to>
                                    </p:set>
                                    <p:animEffect transition="in" filter="wipe(left)">
                                      <p:cBhvr>
                                        <p:cTn id="27" dur="500"/>
                                        <p:tgtEl>
                                          <p:spTgt spid="59">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8">
                                            <p:txEl>
                                              <p:pRg st="0" end="0"/>
                                            </p:txEl>
                                          </p:spTgt>
                                        </p:tgtEl>
                                        <p:attrNameLst>
                                          <p:attrName>style.visibility</p:attrName>
                                        </p:attrNameLst>
                                      </p:cBhvr>
                                      <p:to>
                                        <p:strVal val="visible"/>
                                      </p:to>
                                    </p:set>
                                    <p:animEffect transition="in" filter="fade">
                                      <p:cBhvr>
                                        <p:cTn id="31" dur="500"/>
                                        <p:tgtEl>
                                          <p:spTgt spid="58">
                                            <p:txEl>
                                              <p:pRg st="0" end="0"/>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1">
                                            <p:txEl>
                                              <p:pRg st="0" end="0"/>
                                            </p:txEl>
                                          </p:spTgt>
                                        </p:tgtEl>
                                        <p:attrNameLst>
                                          <p:attrName>style.visibility</p:attrName>
                                        </p:attrNameLst>
                                      </p:cBhvr>
                                      <p:to>
                                        <p:strVal val="visible"/>
                                      </p:to>
                                    </p:set>
                                    <p:animEffect transition="in" filter="wipe(left)">
                                      <p:cBhvr>
                                        <p:cTn id="39" dur="500"/>
                                        <p:tgtEl>
                                          <p:spTgt spid="61">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0">
                                            <p:txEl>
                                              <p:pRg st="0" end="0"/>
                                            </p:txEl>
                                          </p:spTgt>
                                        </p:tgtEl>
                                        <p:attrNameLst>
                                          <p:attrName>style.visibility</p:attrName>
                                        </p:attrNameLst>
                                      </p:cBhvr>
                                      <p:to>
                                        <p:strVal val="visible"/>
                                      </p:to>
                                    </p:set>
                                    <p:animEffect transition="in" filter="fade">
                                      <p:cBhvr>
                                        <p:cTn id="43" dur="500"/>
                                        <p:tgtEl>
                                          <p:spTgt spid="60">
                                            <p:txEl>
                                              <p:pRg st="0" end="0"/>
                                            </p:txEl>
                                          </p:spTgt>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0">
                                            <p:txEl>
                                              <p:pRg st="0" end="0"/>
                                            </p:txEl>
                                          </p:spTgt>
                                        </p:tgtEl>
                                        <p:attrNameLst>
                                          <p:attrName>style.visibility</p:attrName>
                                        </p:attrNameLst>
                                      </p:cBhvr>
                                      <p:to>
                                        <p:strVal val="visible"/>
                                      </p:to>
                                    </p:set>
                                    <p:animEffect transition="in" filter="wipe(left)">
                                      <p:cBhvr>
                                        <p:cTn id="51" dur="500"/>
                                        <p:tgtEl>
                                          <p:spTgt spid="80">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2">
                                            <p:txEl>
                                              <p:pRg st="0" end="0"/>
                                            </p:txEl>
                                          </p:spTgt>
                                        </p:tgtEl>
                                        <p:attrNameLst>
                                          <p:attrName>style.visibility</p:attrName>
                                        </p:attrNameLst>
                                      </p:cBhvr>
                                      <p:to>
                                        <p:strVal val="visible"/>
                                      </p:to>
                                    </p:set>
                                    <p:animEffect transition="in" filter="fade">
                                      <p:cBhvr>
                                        <p:cTn id="55" dur="500"/>
                                        <p:tgtEl>
                                          <p:spTgt spid="62">
                                            <p:txEl>
                                              <p:pRg st="0" end="0"/>
                                            </p:txEl>
                                          </p:spTgt>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2">
                                            <p:txEl>
                                              <p:pRg st="0" end="0"/>
                                            </p:txEl>
                                          </p:spTgt>
                                        </p:tgtEl>
                                        <p:attrNameLst>
                                          <p:attrName>style.visibility</p:attrName>
                                        </p:attrNameLst>
                                      </p:cBhvr>
                                      <p:to>
                                        <p:strVal val="visible"/>
                                      </p:to>
                                    </p:set>
                                    <p:animEffect transition="in" filter="wipe(left)">
                                      <p:cBhvr>
                                        <p:cTn id="63" dur="500"/>
                                        <p:tgtEl>
                                          <p:spTgt spid="82">
                                            <p:txEl>
                                              <p:pRg st="0" end="0"/>
                                            </p:txEl>
                                          </p:spTgt>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81">
                                            <p:txEl>
                                              <p:pRg st="0" end="0"/>
                                            </p:txEl>
                                          </p:spTgt>
                                        </p:tgtEl>
                                        <p:attrNameLst>
                                          <p:attrName>style.visibility</p:attrName>
                                        </p:attrNameLst>
                                      </p:cBhvr>
                                      <p:to>
                                        <p:strVal val="visible"/>
                                      </p:to>
                                    </p:set>
                                    <p:animEffect transition="in" filter="fade">
                                      <p:cBhvr>
                                        <p:cTn id="67" dur="500"/>
                                        <p:tgtEl>
                                          <p:spTgt spid="81">
                                            <p:txEl>
                                              <p:pRg st="0" end="0"/>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wipe(left)">
                                      <p:cBhvr>
                                        <p:cTn id="71"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8" grpId="0" build="p"/>
      <p:bldP spid="59" grpId="0" build="p"/>
      <p:bldP spid="60" grpId="0" build="p"/>
      <p:bldP spid="61" grpId="0" build="p"/>
      <p:bldP spid="62" grpId="0" build="p"/>
      <p:bldP spid="80" grpId="0" build="p"/>
      <p:bldP spid="81" grpId="0" build="p"/>
      <p:bldP spid="82" grpId="0" build="p"/>
      <p:bldP spid="83" grpId="0" build="p"/>
      <p:bldP spid="3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9"/>
          <p:cNvSpPr>
            <a:spLocks noGrp="1"/>
          </p:cNvSpPr>
          <p:nvPr>
            <p:ph type="body" sz="quarter" idx="36"/>
          </p:nvPr>
        </p:nvSpPr>
        <p:spPr/>
        <p:txBody>
          <a:bodyPr/>
          <a:lstStyle/>
          <a:p>
            <a:r>
              <a:rPr lang="en-US" dirty="0" err="1"/>
              <a:t>conseSed</a:t>
            </a:r>
            <a:r>
              <a:rPr lang="en-US" dirty="0"/>
              <a:t> </a:t>
            </a:r>
            <a:r>
              <a:rPr lang="en-US" dirty="0" err="1"/>
              <a:t>ut</a:t>
            </a:r>
            <a:r>
              <a:rPr lang="en-US" dirty="0"/>
              <a:t> </a:t>
            </a:r>
            <a:r>
              <a:rPr lang="en-US" dirty="0" err="1"/>
              <a:t>perspiciamnis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accvoluptatem</a:t>
            </a:r>
            <a:r>
              <a:rPr lang="en-US" dirty="0"/>
              <a:t> </a:t>
            </a:r>
            <a:r>
              <a:rPr lang="en-US" dirty="0" err="1"/>
              <a:t>accusantium</a:t>
            </a:r>
            <a:endParaRPr lang="en-US" dirty="0"/>
          </a:p>
        </p:txBody>
      </p:sp>
      <p:sp>
        <p:nvSpPr>
          <p:cNvPr id="33" name="Text Placeholder 32"/>
          <p:cNvSpPr>
            <a:spLocks noGrp="1"/>
          </p:cNvSpPr>
          <p:nvPr>
            <p:ph type="body" sz="quarter" idx="39"/>
          </p:nvPr>
        </p:nvSpPr>
        <p:spPr/>
        <p:txBody>
          <a:bodyPr/>
          <a:lstStyle/>
          <a:p>
            <a:r>
              <a:rPr lang="id-ID" b="0" dirty="0" smtClean="0">
                <a:latin typeface="+mj-lt"/>
              </a:rPr>
              <a:t>MATH </a:t>
            </a:r>
            <a:endParaRPr lang="id-ID" b="0" dirty="0">
              <a:latin typeface="+mj-lt"/>
            </a:endParaRPr>
          </a:p>
        </p:txBody>
      </p:sp>
      <p:sp>
        <p:nvSpPr>
          <p:cNvPr id="35" name="Text Placeholder 34"/>
          <p:cNvSpPr>
            <a:spLocks noGrp="1"/>
          </p:cNvSpPr>
          <p:nvPr>
            <p:ph type="body" sz="quarter" idx="40"/>
          </p:nvPr>
        </p:nvSpPr>
        <p:spPr/>
        <p:txBody>
          <a:bodyPr/>
          <a:lstStyle/>
          <a:p>
            <a:r>
              <a:rPr lang="en-US" dirty="0" err="1"/>
              <a:t>conseSed</a:t>
            </a:r>
            <a:r>
              <a:rPr lang="en-US" dirty="0"/>
              <a:t> </a:t>
            </a:r>
            <a:r>
              <a:rPr lang="en-US" dirty="0" err="1"/>
              <a:t>ut</a:t>
            </a:r>
            <a:r>
              <a:rPr lang="en-US" dirty="0"/>
              <a:t> </a:t>
            </a:r>
            <a:r>
              <a:rPr lang="en-US" dirty="0" err="1"/>
              <a:t>perspiciamnis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accvoluptatem</a:t>
            </a:r>
            <a:r>
              <a:rPr lang="en-US" dirty="0"/>
              <a:t> </a:t>
            </a:r>
            <a:r>
              <a:rPr lang="en-US" dirty="0" err="1"/>
              <a:t>accusantium</a:t>
            </a:r>
            <a:endParaRPr lang="en-US" dirty="0"/>
          </a:p>
        </p:txBody>
      </p:sp>
      <p:sp>
        <p:nvSpPr>
          <p:cNvPr id="36" name="Text Placeholder 35"/>
          <p:cNvSpPr>
            <a:spLocks noGrp="1"/>
          </p:cNvSpPr>
          <p:nvPr>
            <p:ph type="body" sz="quarter" idx="41"/>
          </p:nvPr>
        </p:nvSpPr>
        <p:spPr/>
        <p:txBody>
          <a:bodyPr/>
          <a:lstStyle/>
          <a:p>
            <a:r>
              <a:rPr lang="id-ID" b="0" dirty="0" smtClean="0">
                <a:latin typeface="+mj-lt"/>
              </a:rPr>
              <a:t>SECURITY</a:t>
            </a:r>
            <a:endParaRPr lang="id-ID" b="0" dirty="0">
              <a:latin typeface="+mj-lt"/>
            </a:endParaRPr>
          </a:p>
        </p:txBody>
      </p:sp>
      <p:sp>
        <p:nvSpPr>
          <p:cNvPr id="37" name="Text Placeholder 36"/>
          <p:cNvSpPr>
            <a:spLocks noGrp="1"/>
          </p:cNvSpPr>
          <p:nvPr>
            <p:ph type="body" sz="quarter" idx="42"/>
          </p:nvPr>
        </p:nvSpPr>
        <p:spPr/>
        <p:txBody>
          <a:bodyPr/>
          <a:lstStyle/>
          <a:p>
            <a:r>
              <a:rPr lang="en-US" dirty="0" err="1"/>
              <a:t>conseSed</a:t>
            </a:r>
            <a:r>
              <a:rPr lang="en-US" dirty="0"/>
              <a:t> </a:t>
            </a:r>
            <a:r>
              <a:rPr lang="en-US" dirty="0" err="1"/>
              <a:t>ut</a:t>
            </a:r>
            <a:r>
              <a:rPr lang="en-US" dirty="0"/>
              <a:t> </a:t>
            </a:r>
            <a:r>
              <a:rPr lang="en-US" dirty="0" err="1"/>
              <a:t>perspiciamnis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accvoluptatem</a:t>
            </a:r>
            <a:r>
              <a:rPr lang="en-US" dirty="0"/>
              <a:t> </a:t>
            </a:r>
            <a:r>
              <a:rPr lang="en-US" dirty="0" err="1"/>
              <a:t>accusantium</a:t>
            </a:r>
            <a:endParaRPr lang="en-US" dirty="0"/>
          </a:p>
        </p:txBody>
      </p:sp>
      <p:sp>
        <p:nvSpPr>
          <p:cNvPr id="42" name="Text Placeholder 41"/>
          <p:cNvSpPr>
            <a:spLocks noGrp="1"/>
          </p:cNvSpPr>
          <p:nvPr>
            <p:ph type="body" sz="quarter" idx="43"/>
          </p:nvPr>
        </p:nvSpPr>
        <p:spPr/>
        <p:txBody>
          <a:bodyPr/>
          <a:lstStyle/>
          <a:p>
            <a:r>
              <a:rPr lang="id-ID" b="0" dirty="0" smtClean="0">
                <a:latin typeface="+mj-lt"/>
              </a:rPr>
              <a:t>SERVICE</a:t>
            </a:r>
            <a:endParaRPr lang="id-ID" b="0" dirty="0">
              <a:latin typeface="+mj-lt"/>
            </a:endParaRPr>
          </a:p>
        </p:txBody>
      </p:sp>
      <p:sp>
        <p:nvSpPr>
          <p:cNvPr id="43" name="Text Placeholder 42"/>
          <p:cNvSpPr>
            <a:spLocks noGrp="1"/>
          </p:cNvSpPr>
          <p:nvPr>
            <p:ph type="body" sz="quarter" idx="44"/>
          </p:nvPr>
        </p:nvSpPr>
        <p:spPr/>
        <p:txBody>
          <a:bodyPr/>
          <a:lstStyle/>
          <a:p>
            <a:r>
              <a:rPr lang="en-US" dirty="0" err="1"/>
              <a:t>conseSed</a:t>
            </a:r>
            <a:r>
              <a:rPr lang="en-US" dirty="0"/>
              <a:t> </a:t>
            </a:r>
            <a:r>
              <a:rPr lang="en-US" dirty="0" err="1"/>
              <a:t>ut</a:t>
            </a:r>
            <a:r>
              <a:rPr lang="en-US" dirty="0"/>
              <a:t> </a:t>
            </a:r>
            <a:r>
              <a:rPr lang="en-US" dirty="0" err="1"/>
              <a:t>perspiciamnis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accvoluptatem</a:t>
            </a:r>
            <a:r>
              <a:rPr lang="en-US" dirty="0"/>
              <a:t> </a:t>
            </a:r>
            <a:r>
              <a:rPr lang="en-US" dirty="0" err="1"/>
              <a:t>accusantium</a:t>
            </a:r>
            <a:endParaRPr lang="en-US" dirty="0"/>
          </a:p>
        </p:txBody>
      </p:sp>
      <p:sp>
        <p:nvSpPr>
          <p:cNvPr id="44" name="Text Placeholder 43"/>
          <p:cNvSpPr>
            <a:spLocks noGrp="1"/>
          </p:cNvSpPr>
          <p:nvPr>
            <p:ph type="body" sz="quarter" idx="45"/>
          </p:nvPr>
        </p:nvSpPr>
        <p:spPr/>
        <p:txBody>
          <a:bodyPr/>
          <a:lstStyle/>
          <a:p>
            <a:r>
              <a:rPr lang="id-ID" b="0" dirty="0" smtClean="0">
                <a:latin typeface="+mj-lt"/>
              </a:rPr>
              <a:t>AWARD</a:t>
            </a:r>
            <a:endParaRPr lang="id-ID" b="0" dirty="0">
              <a:latin typeface="+mj-lt"/>
            </a:endParaRPr>
          </a:p>
        </p:txBody>
      </p:sp>
      <p:sp>
        <p:nvSpPr>
          <p:cNvPr id="16" name="Title 3"/>
          <p:cNvSpPr>
            <a:spLocks noGrp="1"/>
          </p:cNvSpPr>
          <p:nvPr>
            <p:ph type="title"/>
          </p:nvPr>
        </p:nvSpPr>
        <p:spPr>
          <a:xfrm>
            <a:off x="1524000" y="619126"/>
            <a:ext cx="9144000" cy="535812"/>
          </a:xfrm>
        </p:spPr>
        <p:txBody>
          <a:bodyPr>
            <a:normAutofit fontScale="90000"/>
          </a:bodyPr>
          <a:lstStyle/>
          <a:p>
            <a:r>
              <a:rPr lang="en-US" dirty="0" smtClean="0">
                <a:latin typeface="+mj-lt"/>
              </a:rPr>
              <a:t>RESPONSIVE  MOCKUP</a:t>
            </a:r>
            <a:endParaRPr lang="en-US" dirty="0">
              <a:latin typeface="+mj-lt"/>
            </a:endParaRPr>
          </a:p>
        </p:txBody>
      </p:sp>
      <p:sp>
        <p:nvSpPr>
          <p:cNvPr id="17"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
        <p:nvSpPr>
          <p:cNvPr id="2" name="Picture Placeholder 1"/>
          <p:cNvSpPr>
            <a:spLocks noGrp="1"/>
          </p:cNvSpPr>
          <p:nvPr>
            <p:ph type="pic" sz="quarter" idx="27"/>
          </p:nvPr>
        </p:nvSpPr>
        <p:spPr/>
      </p:sp>
    </p:spTree>
    <p:extLst>
      <p:ext uri="{BB962C8B-B14F-4D97-AF65-F5344CB8AC3E}">
        <p14:creationId xmlns:p14="http://schemas.microsoft.com/office/powerpoint/2010/main" val="20337390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left)">
                                      <p:cBhvr>
                                        <p:cTn id="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1487"/>
          <p:cNvSpPr/>
          <p:nvPr/>
        </p:nvSpPr>
        <p:spPr>
          <a:xfrm>
            <a:off x="3009433" y="3711098"/>
            <a:ext cx="3015539" cy="1285985"/>
          </a:xfrm>
          <a:prstGeom prst="roundRect">
            <a:avLst>
              <a:gd name="adj" fmla="val 21639"/>
            </a:avLst>
          </a:prstGeom>
          <a:ln w="28575">
            <a:solidFill>
              <a:schemeClr val="accent1"/>
            </a:solidFill>
            <a:miter lim="400000"/>
          </a:ln>
        </p:spPr>
        <p:txBody>
          <a:bodyPr lIns="50800" tIns="50800" rIns="50800" bIns="50800" anchor="ctr"/>
          <a:lstStyle/>
          <a:p>
            <a:pPr lvl="0"/>
            <a:endParaRPr sz="3599"/>
          </a:p>
        </p:txBody>
      </p:sp>
      <p:sp>
        <p:nvSpPr>
          <p:cNvPr id="53" name="Shape 1488"/>
          <p:cNvSpPr/>
          <p:nvPr/>
        </p:nvSpPr>
        <p:spPr>
          <a:xfrm>
            <a:off x="6154334" y="3711098"/>
            <a:ext cx="3015539" cy="1285985"/>
          </a:xfrm>
          <a:prstGeom prst="roundRect">
            <a:avLst>
              <a:gd name="adj" fmla="val 21639"/>
            </a:avLst>
          </a:prstGeom>
          <a:ln w="28575">
            <a:solidFill>
              <a:schemeClr val="accent1"/>
            </a:solidFill>
            <a:miter lim="400000"/>
          </a:ln>
        </p:spPr>
        <p:txBody>
          <a:bodyPr lIns="50800" tIns="50800" rIns="50800" bIns="50800" anchor="ctr"/>
          <a:lstStyle/>
          <a:p>
            <a:pPr lvl="0"/>
            <a:endParaRPr sz="3599"/>
          </a:p>
        </p:txBody>
      </p:sp>
      <p:sp>
        <p:nvSpPr>
          <p:cNvPr id="54" name="Shape 1489"/>
          <p:cNvSpPr/>
          <p:nvPr/>
        </p:nvSpPr>
        <p:spPr>
          <a:xfrm>
            <a:off x="3009433" y="2286238"/>
            <a:ext cx="3015539" cy="1285984"/>
          </a:xfrm>
          <a:prstGeom prst="roundRect">
            <a:avLst>
              <a:gd name="adj" fmla="val 21639"/>
            </a:avLst>
          </a:prstGeom>
          <a:ln w="28575">
            <a:solidFill>
              <a:schemeClr val="accent1"/>
            </a:solidFill>
            <a:miter lim="400000"/>
          </a:ln>
        </p:spPr>
        <p:txBody>
          <a:bodyPr lIns="50800" tIns="50800" rIns="50800" bIns="50800" anchor="ctr"/>
          <a:lstStyle/>
          <a:p>
            <a:pPr lvl="0"/>
            <a:endParaRPr sz="3599"/>
          </a:p>
        </p:txBody>
      </p:sp>
      <p:sp>
        <p:nvSpPr>
          <p:cNvPr id="55" name="Shape 1490"/>
          <p:cNvSpPr/>
          <p:nvPr/>
        </p:nvSpPr>
        <p:spPr>
          <a:xfrm>
            <a:off x="6154334" y="2286238"/>
            <a:ext cx="3015539" cy="1285984"/>
          </a:xfrm>
          <a:prstGeom prst="roundRect">
            <a:avLst>
              <a:gd name="adj" fmla="val 21639"/>
            </a:avLst>
          </a:prstGeom>
          <a:ln w="28575">
            <a:solidFill>
              <a:schemeClr val="accent1"/>
            </a:solidFill>
            <a:miter lim="400000"/>
          </a:ln>
        </p:spPr>
        <p:txBody>
          <a:bodyPr lIns="50800" tIns="50800" rIns="50800" bIns="50800" anchor="ctr"/>
          <a:lstStyle/>
          <a:p>
            <a:pPr lvl="0"/>
            <a:endParaRPr sz="3599"/>
          </a:p>
        </p:txBody>
      </p:sp>
      <p:sp>
        <p:nvSpPr>
          <p:cNvPr id="56" name="Shape 1495"/>
          <p:cNvSpPr/>
          <p:nvPr/>
        </p:nvSpPr>
        <p:spPr>
          <a:xfrm>
            <a:off x="5323739" y="2872514"/>
            <a:ext cx="722518" cy="722518"/>
          </a:xfrm>
          <a:prstGeom prst="rect">
            <a:avLst/>
          </a:prstGeom>
          <a:solidFill>
            <a:schemeClr val="accent1"/>
          </a:solidFill>
          <a:ln w="12700">
            <a:miter lim="400000"/>
          </a:ln>
        </p:spPr>
        <p:txBody>
          <a:bodyPr lIns="50800" tIns="50800" rIns="50800" bIns="50800" anchor="ctr"/>
          <a:lstStyle/>
          <a:p>
            <a:pPr lvl="0"/>
            <a:endParaRPr sz="3599"/>
          </a:p>
        </p:txBody>
      </p:sp>
      <p:sp>
        <p:nvSpPr>
          <p:cNvPr id="57" name="Shape 1497"/>
          <p:cNvSpPr/>
          <p:nvPr/>
        </p:nvSpPr>
        <p:spPr>
          <a:xfrm>
            <a:off x="6143469" y="2872514"/>
            <a:ext cx="722518" cy="722518"/>
          </a:xfrm>
          <a:prstGeom prst="rect">
            <a:avLst/>
          </a:prstGeom>
          <a:solidFill>
            <a:schemeClr val="accent1"/>
          </a:solidFill>
          <a:ln w="12700">
            <a:miter lim="400000"/>
          </a:ln>
        </p:spPr>
        <p:txBody>
          <a:bodyPr lIns="50800" tIns="50800" rIns="50800" bIns="50800" anchor="ctr"/>
          <a:lstStyle/>
          <a:p>
            <a:pPr lvl="0"/>
            <a:endParaRPr sz="3599"/>
          </a:p>
        </p:txBody>
      </p:sp>
      <p:sp>
        <p:nvSpPr>
          <p:cNvPr id="58" name="Shape 1499"/>
          <p:cNvSpPr/>
          <p:nvPr/>
        </p:nvSpPr>
        <p:spPr>
          <a:xfrm>
            <a:off x="5323739" y="3693884"/>
            <a:ext cx="722518" cy="722518"/>
          </a:xfrm>
          <a:prstGeom prst="rect">
            <a:avLst/>
          </a:prstGeom>
          <a:solidFill>
            <a:schemeClr val="accent1"/>
          </a:solidFill>
          <a:ln w="12700">
            <a:miter lim="400000"/>
          </a:ln>
        </p:spPr>
        <p:txBody>
          <a:bodyPr lIns="50800" tIns="50800" rIns="50800" bIns="50800" anchor="ctr"/>
          <a:lstStyle/>
          <a:p>
            <a:pPr lvl="0"/>
            <a:endParaRPr sz="3599"/>
          </a:p>
        </p:txBody>
      </p:sp>
      <p:sp>
        <p:nvSpPr>
          <p:cNvPr id="59" name="Shape 1501"/>
          <p:cNvSpPr/>
          <p:nvPr/>
        </p:nvSpPr>
        <p:spPr>
          <a:xfrm>
            <a:off x="6143469" y="3693884"/>
            <a:ext cx="722518" cy="722518"/>
          </a:xfrm>
          <a:prstGeom prst="rect">
            <a:avLst/>
          </a:prstGeom>
          <a:solidFill>
            <a:schemeClr val="accent1"/>
          </a:solidFill>
          <a:ln w="12700">
            <a:miter lim="400000"/>
          </a:ln>
        </p:spPr>
        <p:txBody>
          <a:bodyPr lIns="50800" tIns="50800" rIns="50800" bIns="50800" anchor="ctr"/>
          <a:lstStyle/>
          <a:p>
            <a:pPr lvl="0"/>
            <a:endParaRPr sz="3599"/>
          </a:p>
        </p:txBody>
      </p:sp>
      <p:sp>
        <p:nvSpPr>
          <p:cNvPr id="61" name="Text Placeholder 1"/>
          <p:cNvSpPr>
            <a:spLocks noGrp="1"/>
          </p:cNvSpPr>
          <p:nvPr>
            <p:ph type="body" sz="quarter" idx="12"/>
          </p:nvPr>
        </p:nvSpPr>
        <p:spPr>
          <a:xfrm>
            <a:off x="3418213" y="2751348"/>
            <a:ext cx="1889419" cy="653812"/>
          </a:xfrm>
        </p:spPr>
        <p:txBody>
          <a:bodyPr vert="horz" lIns="0" tIns="45720" rIns="0" bIns="45720" rtlCol="0" anchor="t">
            <a:noAutofit/>
          </a:bodyPr>
          <a:lstStyle/>
          <a:p>
            <a:pPr marL="228589" indent="-228589">
              <a:spcBef>
                <a:spcPts val="0"/>
              </a:spcBef>
              <a:buFont typeface="+mj-lt"/>
              <a:buAutoNum type="arabicPeriod"/>
            </a:pPr>
            <a:r>
              <a:rPr lang="en-GB" sz="1000" dirty="0" err="1"/>
              <a:t>Lorem</a:t>
            </a:r>
            <a:r>
              <a:rPr lang="en-GB" sz="1000" dirty="0"/>
              <a:t> </a:t>
            </a:r>
            <a:r>
              <a:rPr lang="en-GB" sz="1000" dirty="0" err="1"/>
              <a:t>ipsum</a:t>
            </a:r>
            <a:r>
              <a:rPr lang="en-GB" sz="1000" dirty="0"/>
              <a:t> </a:t>
            </a:r>
            <a:r>
              <a:rPr lang="en-GB" sz="1000" dirty="0" err="1"/>
              <a:t>dolor</a:t>
            </a:r>
            <a:endParaRPr lang="en-GB" sz="1000" dirty="0"/>
          </a:p>
          <a:p>
            <a:pPr marL="228589" indent="-228589">
              <a:spcBef>
                <a:spcPts val="0"/>
              </a:spcBef>
              <a:buFont typeface="+mj-lt"/>
              <a:buAutoNum type="arabicPeriod"/>
            </a:pPr>
            <a:r>
              <a:rPr lang="en-GB" sz="1000" dirty="0" err="1"/>
              <a:t>Kolor</a:t>
            </a:r>
            <a:r>
              <a:rPr lang="en-GB" sz="1000" dirty="0"/>
              <a:t> </a:t>
            </a:r>
            <a:r>
              <a:rPr lang="en-GB" sz="1000" dirty="0" err="1"/>
              <a:t>suum</a:t>
            </a:r>
            <a:r>
              <a:rPr lang="en-GB" sz="1000" dirty="0"/>
              <a:t> </a:t>
            </a:r>
            <a:r>
              <a:rPr lang="en-GB" sz="1000" dirty="0" err="1"/>
              <a:t>ata</a:t>
            </a:r>
            <a:endParaRPr lang="en-GB" sz="1000" dirty="0"/>
          </a:p>
          <a:p>
            <a:pPr marL="228589" indent="-228589">
              <a:spcBef>
                <a:spcPts val="0"/>
              </a:spcBef>
              <a:buFont typeface="+mj-lt"/>
              <a:buAutoNum type="arabicPeriod"/>
            </a:pPr>
            <a:r>
              <a:rPr lang="en-GB" sz="1000" dirty="0" err="1"/>
              <a:t>Laga</a:t>
            </a:r>
            <a:r>
              <a:rPr lang="en-GB" sz="1000" dirty="0"/>
              <a:t> </a:t>
            </a:r>
            <a:r>
              <a:rPr lang="en-GB" sz="1000" dirty="0" err="1"/>
              <a:t>lorem</a:t>
            </a:r>
            <a:r>
              <a:rPr lang="en-GB" sz="1000" dirty="0"/>
              <a:t> </a:t>
            </a:r>
            <a:r>
              <a:rPr lang="en-GB" sz="1000" dirty="0" err="1"/>
              <a:t>ipsum</a:t>
            </a:r>
            <a:r>
              <a:rPr lang="en-GB" sz="1000" dirty="0"/>
              <a:t> </a:t>
            </a:r>
            <a:r>
              <a:rPr lang="en-GB" sz="1000" dirty="0" err="1"/>
              <a:t>dolar</a:t>
            </a:r>
            <a:endParaRPr lang="en-GB" sz="1000" dirty="0"/>
          </a:p>
        </p:txBody>
      </p:sp>
      <p:sp>
        <p:nvSpPr>
          <p:cNvPr id="63" name="Text Placeholder 8"/>
          <p:cNvSpPr>
            <a:spLocks noGrp="1"/>
          </p:cNvSpPr>
          <p:nvPr>
            <p:ph type="body" sz="quarter" idx="11"/>
          </p:nvPr>
        </p:nvSpPr>
        <p:spPr>
          <a:xfrm>
            <a:off x="3418213" y="2550880"/>
            <a:ext cx="2040965" cy="200468"/>
          </a:xfrm>
        </p:spPr>
        <p:txBody>
          <a:bodyPr vert="horz" lIns="0" tIns="0" rIns="0" bIns="0" rtlCol="0" anchor="b">
            <a:noAutofit/>
          </a:bodyPr>
          <a:lstStyle/>
          <a:p>
            <a:pPr lvl="0"/>
            <a:r>
              <a:rPr lang="en-GB" dirty="0"/>
              <a:t>STRENGTHS</a:t>
            </a:r>
          </a:p>
        </p:txBody>
      </p:sp>
      <p:sp>
        <p:nvSpPr>
          <p:cNvPr id="64" name="Text Placeholder 1"/>
          <p:cNvSpPr>
            <a:spLocks noGrp="1"/>
          </p:cNvSpPr>
          <p:nvPr>
            <p:ph type="body" sz="quarter" idx="12"/>
          </p:nvPr>
        </p:nvSpPr>
        <p:spPr>
          <a:xfrm>
            <a:off x="7214122" y="2751348"/>
            <a:ext cx="1889419" cy="653812"/>
          </a:xfrm>
        </p:spPr>
        <p:txBody>
          <a:bodyPr vert="horz" lIns="0" tIns="45720" rIns="0" bIns="45720" rtlCol="0" anchor="t">
            <a:noAutofit/>
          </a:bodyPr>
          <a:lstStyle/>
          <a:p>
            <a:pPr marL="228589" indent="-228589">
              <a:spcBef>
                <a:spcPts val="0"/>
              </a:spcBef>
              <a:buFont typeface="+mj-lt"/>
              <a:buAutoNum type="arabicPeriod"/>
            </a:pPr>
            <a:r>
              <a:rPr lang="en-GB" sz="1000" dirty="0" err="1"/>
              <a:t>Lorem</a:t>
            </a:r>
            <a:r>
              <a:rPr lang="en-GB" sz="1000" dirty="0"/>
              <a:t> </a:t>
            </a:r>
            <a:r>
              <a:rPr lang="en-GB" sz="1000" dirty="0" err="1"/>
              <a:t>ipsum</a:t>
            </a:r>
            <a:r>
              <a:rPr lang="en-GB" sz="1000" dirty="0"/>
              <a:t> </a:t>
            </a:r>
            <a:r>
              <a:rPr lang="en-GB" sz="1000" dirty="0" err="1"/>
              <a:t>dolor</a:t>
            </a:r>
            <a:endParaRPr lang="en-GB" sz="1000" dirty="0"/>
          </a:p>
          <a:p>
            <a:pPr marL="228589" indent="-228589">
              <a:spcBef>
                <a:spcPts val="0"/>
              </a:spcBef>
              <a:buFont typeface="+mj-lt"/>
              <a:buAutoNum type="arabicPeriod"/>
            </a:pPr>
            <a:r>
              <a:rPr lang="en-GB" sz="1000" dirty="0" err="1"/>
              <a:t>Kolor</a:t>
            </a:r>
            <a:r>
              <a:rPr lang="en-GB" sz="1000" dirty="0"/>
              <a:t> </a:t>
            </a:r>
            <a:r>
              <a:rPr lang="en-GB" sz="1000" dirty="0" err="1"/>
              <a:t>suum</a:t>
            </a:r>
            <a:r>
              <a:rPr lang="en-GB" sz="1000" dirty="0"/>
              <a:t> </a:t>
            </a:r>
            <a:r>
              <a:rPr lang="en-GB" sz="1000" dirty="0" err="1"/>
              <a:t>ata</a:t>
            </a:r>
            <a:endParaRPr lang="en-GB" sz="1000" dirty="0"/>
          </a:p>
          <a:p>
            <a:pPr marL="228589" indent="-228589">
              <a:spcBef>
                <a:spcPts val="0"/>
              </a:spcBef>
              <a:buFont typeface="+mj-lt"/>
              <a:buAutoNum type="arabicPeriod"/>
            </a:pPr>
            <a:r>
              <a:rPr lang="en-GB" sz="1000" dirty="0" err="1"/>
              <a:t>Laga</a:t>
            </a:r>
            <a:r>
              <a:rPr lang="en-GB" sz="1000" dirty="0"/>
              <a:t> </a:t>
            </a:r>
            <a:r>
              <a:rPr lang="en-GB" sz="1000" dirty="0" err="1"/>
              <a:t>lorem</a:t>
            </a:r>
            <a:r>
              <a:rPr lang="en-GB" sz="1000" dirty="0"/>
              <a:t> </a:t>
            </a:r>
            <a:r>
              <a:rPr lang="en-GB" sz="1000" dirty="0" err="1"/>
              <a:t>ipsum</a:t>
            </a:r>
            <a:r>
              <a:rPr lang="en-GB" sz="1000" dirty="0"/>
              <a:t> </a:t>
            </a:r>
            <a:r>
              <a:rPr lang="en-GB" sz="1000" dirty="0" err="1"/>
              <a:t>dolar</a:t>
            </a:r>
            <a:endParaRPr lang="en-GB" sz="1000" dirty="0"/>
          </a:p>
        </p:txBody>
      </p:sp>
      <p:sp>
        <p:nvSpPr>
          <p:cNvPr id="65" name="Text Placeholder 8"/>
          <p:cNvSpPr>
            <a:spLocks noGrp="1"/>
          </p:cNvSpPr>
          <p:nvPr>
            <p:ph type="body" sz="quarter" idx="11"/>
          </p:nvPr>
        </p:nvSpPr>
        <p:spPr>
          <a:xfrm>
            <a:off x="7214122" y="2550880"/>
            <a:ext cx="1623425" cy="200468"/>
          </a:xfrm>
        </p:spPr>
        <p:txBody>
          <a:bodyPr vert="horz" lIns="0" tIns="0" rIns="0" bIns="0" rtlCol="0" anchor="b">
            <a:noAutofit/>
          </a:bodyPr>
          <a:lstStyle/>
          <a:p>
            <a:pPr lvl="0"/>
            <a:r>
              <a:rPr lang="en-GB" dirty="0"/>
              <a:t>WEAKNESSES</a:t>
            </a:r>
          </a:p>
        </p:txBody>
      </p:sp>
      <p:sp>
        <p:nvSpPr>
          <p:cNvPr id="66" name="Text Placeholder 1"/>
          <p:cNvSpPr>
            <a:spLocks noGrp="1"/>
          </p:cNvSpPr>
          <p:nvPr>
            <p:ph type="body" sz="quarter" idx="12"/>
          </p:nvPr>
        </p:nvSpPr>
        <p:spPr>
          <a:xfrm>
            <a:off x="3418213" y="4158498"/>
            <a:ext cx="1889419" cy="653812"/>
          </a:xfrm>
        </p:spPr>
        <p:txBody>
          <a:bodyPr vert="horz" lIns="0" tIns="45720" rIns="0" bIns="45720" rtlCol="0" anchor="t">
            <a:noAutofit/>
          </a:bodyPr>
          <a:lstStyle/>
          <a:p>
            <a:pPr marL="228589" indent="-228589">
              <a:spcBef>
                <a:spcPts val="0"/>
              </a:spcBef>
              <a:buFont typeface="+mj-lt"/>
              <a:buAutoNum type="arabicPeriod"/>
            </a:pPr>
            <a:r>
              <a:rPr lang="en-GB" sz="1000" dirty="0" err="1"/>
              <a:t>Lorem</a:t>
            </a:r>
            <a:r>
              <a:rPr lang="en-GB" sz="1000" dirty="0"/>
              <a:t> </a:t>
            </a:r>
            <a:r>
              <a:rPr lang="en-GB" sz="1000" dirty="0" err="1"/>
              <a:t>ipsum</a:t>
            </a:r>
            <a:r>
              <a:rPr lang="en-GB" sz="1000" dirty="0"/>
              <a:t> </a:t>
            </a:r>
            <a:r>
              <a:rPr lang="en-GB" sz="1000" dirty="0" err="1"/>
              <a:t>dolor</a:t>
            </a:r>
            <a:endParaRPr lang="en-GB" sz="1000" dirty="0"/>
          </a:p>
          <a:p>
            <a:pPr marL="228589" indent="-228589">
              <a:spcBef>
                <a:spcPts val="0"/>
              </a:spcBef>
              <a:buFont typeface="+mj-lt"/>
              <a:buAutoNum type="arabicPeriod"/>
            </a:pPr>
            <a:r>
              <a:rPr lang="en-GB" sz="1000" dirty="0" err="1"/>
              <a:t>Kolor</a:t>
            </a:r>
            <a:r>
              <a:rPr lang="en-GB" sz="1000" dirty="0"/>
              <a:t> </a:t>
            </a:r>
            <a:r>
              <a:rPr lang="en-GB" sz="1000" dirty="0" err="1"/>
              <a:t>suum</a:t>
            </a:r>
            <a:r>
              <a:rPr lang="en-GB" sz="1000" dirty="0"/>
              <a:t> </a:t>
            </a:r>
            <a:r>
              <a:rPr lang="en-GB" sz="1000" dirty="0" err="1"/>
              <a:t>ata</a:t>
            </a:r>
            <a:endParaRPr lang="en-GB" sz="1000" dirty="0"/>
          </a:p>
          <a:p>
            <a:pPr marL="228589" indent="-228589">
              <a:spcBef>
                <a:spcPts val="0"/>
              </a:spcBef>
              <a:buFont typeface="+mj-lt"/>
              <a:buAutoNum type="arabicPeriod"/>
            </a:pPr>
            <a:r>
              <a:rPr lang="en-GB" sz="1000" dirty="0" err="1"/>
              <a:t>Laga</a:t>
            </a:r>
            <a:r>
              <a:rPr lang="en-GB" sz="1000" dirty="0"/>
              <a:t> </a:t>
            </a:r>
            <a:r>
              <a:rPr lang="en-GB" sz="1000" dirty="0" err="1"/>
              <a:t>lorem</a:t>
            </a:r>
            <a:r>
              <a:rPr lang="en-GB" sz="1000" dirty="0"/>
              <a:t> </a:t>
            </a:r>
            <a:r>
              <a:rPr lang="en-GB" sz="1000" dirty="0" err="1"/>
              <a:t>ipsum</a:t>
            </a:r>
            <a:r>
              <a:rPr lang="en-GB" sz="1000" dirty="0"/>
              <a:t> </a:t>
            </a:r>
            <a:r>
              <a:rPr lang="en-GB" sz="1000" dirty="0" err="1"/>
              <a:t>dolar</a:t>
            </a:r>
            <a:endParaRPr lang="en-GB" sz="1000" dirty="0"/>
          </a:p>
        </p:txBody>
      </p:sp>
      <p:sp>
        <p:nvSpPr>
          <p:cNvPr id="67" name="Text Placeholder 8"/>
          <p:cNvSpPr>
            <a:spLocks noGrp="1"/>
          </p:cNvSpPr>
          <p:nvPr>
            <p:ph type="body" sz="quarter" idx="11"/>
          </p:nvPr>
        </p:nvSpPr>
        <p:spPr>
          <a:xfrm>
            <a:off x="3418213" y="3958030"/>
            <a:ext cx="2040965" cy="200468"/>
          </a:xfrm>
        </p:spPr>
        <p:txBody>
          <a:bodyPr vert="horz" lIns="0" tIns="0" rIns="0" bIns="0" rtlCol="0" anchor="b">
            <a:noAutofit/>
          </a:bodyPr>
          <a:lstStyle/>
          <a:p>
            <a:pPr lvl="0"/>
            <a:r>
              <a:rPr lang="en-GB" dirty="0"/>
              <a:t>OPPORTUNITIES</a:t>
            </a:r>
          </a:p>
        </p:txBody>
      </p:sp>
      <p:sp>
        <p:nvSpPr>
          <p:cNvPr id="70" name="Text Placeholder 1"/>
          <p:cNvSpPr>
            <a:spLocks noGrp="1"/>
          </p:cNvSpPr>
          <p:nvPr>
            <p:ph type="body" sz="quarter" idx="12"/>
          </p:nvPr>
        </p:nvSpPr>
        <p:spPr>
          <a:xfrm>
            <a:off x="7214122" y="4158498"/>
            <a:ext cx="1889419" cy="653812"/>
          </a:xfrm>
        </p:spPr>
        <p:txBody>
          <a:bodyPr vert="horz" lIns="0" tIns="45720" rIns="0" bIns="45720" rtlCol="0" anchor="t">
            <a:noAutofit/>
          </a:bodyPr>
          <a:lstStyle/>
          <a:p>
            <a:pPr marL="228589" indent="-228589">
              <a:spcBef>
                <a:spcPts val="0"/>
              </a:spcBef>
              <a:buFont typeface="+mj-lt"/>
              <a:buAutoNum type="arabicPeriod"/>
            </a:pPr>
            <a:r>
              <a:rPr lang="en-GB" sz="1000" dirty="0" err="1"/>
              <a:t>Lorem</a:t>
            </a:r>
            <a:r>
              <a:rPr lang="en-GB" sz="1000" dirty="0"/>
              <a:t> </a:t>
            </a:r>
            <a:r>
              <a:rPr lang="en-GB" sz="1000" dirty="0" err="1"/>
              <a:t>ipsum</a:t>
            </a:r>
            <a:r>
              <a:rPr lang="en-GB" sz="1000" dirty="0"/>
              <a:t> </a:t>
            </a:r>
            <a:r>
              <a:rPr lang="en-GB" sz="1000" dirty="0" err="1"/>
              <a:t>dolor</a:t>
            </a:r>
            <a:endParaRPr lang="en-GB" sz="1000" dirty="0"/>
          </a:p>
          <a:p>
            <a:pPr marL="228589" indent="-228589">
              <a:spcBef>
                <a:spcPts val="0"/>
              </a:spcBef>
              <a:buFont typeface="+mj-lt"/>
              <a:buAutoNum type="arabicPeriod"/>
            </a:pPr>
            <a:r>
              <a:rPr lang="en-GB" sz="1000" dirty="0" err="1"/>
              <a:t>Kolor</a:t>
            </a:r>
            <a:r>
              <a:rPr lang="en-GB" sz="1000" dirty="0"/>
              <a:t> </a:t>
            </a:r>
            <a:r>
              <a:rPr lang="en-GB" sz="1000" dirty="0" err="1"/>
              <a:t>suum</a:t>
            </a:r>
            <a:r>
              <a:rPr lang="en-GB" sz="1000" dirty="0"/>
              <a:t> </a:t>
            </a:r>
            <a:r>
              <a:rPr lang="en-GB" sz="1000" dirty="0" err="1"/>
              <a:t>ata</a:t>
            </a:r>
            <a:endParaRPr lang="en-GB" sz="1000" dirty="0"/>
          </a:p>
          <a:p>
            <a:pPr marL="228589" indent="-228589">
              <a:spcBef>
                <a:spcPts val="0"/>
              </a:spcBef>
              <a:buFont typeface="+mj-lt"/>
              <a:buAutoNum type="arabicPeriod"/>
            </a:pPr>
            <a:r>
              <a:rPr lang="en-GB" sz="1000" dirty="0" err="1"/>
              <a:t>Laga</a:t>
            </a:r>
            <a:r>
              <a:rPr lang="en-GB" sz="1000" dirty="0"/>
              <a:t> </a:t>
            </a:r>
            <a:r>
              <a:rPr lang="en-GB" sz="1000" dirty="0" err="1"/>
              <a:t>lorem</a:t>
            </a:r>
            <a:r>
              <a:rPr lang="en-GB" sz="1000" dirty="0"/>
              <a:t> </a:t>
            </a:r>
            <a:r>
              <a:rPr lang="en-GB" sz="1000" dirty="0" err="1"/>
              <a:t>ipsum</a:t>
            </a:r>
            <a:r>
              <a:rPr lang="en-GB" sz="1000" dirty="0"/>
              <a:t> </a:t>
            </a:r>
            <a:r>
              <a:rPr lang="en-GB" sz="1000" dirty="0" err="1"/>
              <a:t>dolar</a:t>
            </a:r>
            <a:endParaRPr lang="en-GB" sz="1000" dirty="0"/>
          </a:p>
        </p:txBody>
      </p:sp>
      <p:sp>
        <p:nvSpPr>
          <p:cNvPr id="71" name="Text Placeholder 8"/>
          <p:cNvSpPr>
            <a:spLocks noGrp="1"/>
          </p:cNvSpPr>
          <p:nvPr>
            <p:ph type="body" sz="quarter" idx="11"/>
          </p:nvPr>
        </p:nvSpPr>
        <p:spPr>
          <a:xfrm>
            <a:off x="7214122" y="3958030"/>
            <a:ext cx="1623425" cy="200468"/>
          </a:xfrm>
        </p:spPr>
        <p:txBody>
          <a:bodyPr vert="horz" lIns="0" tIns="0" rIns="0" bIns="0" rtlCol="0" anchor="b">
            <a:noAutofit/>
          </a:bodyPr>
          <a:lstStyle/>
          <a:p>
            <a:pPr lvl="0"/>
            <a:r>
              <a:rPr lang="en-GB" dirty="0"/>
              <a:t>THREADS</a:t>
            </a:r>
          </a:p>
        </p:txBody>
      </p:sp>
      <p:sp>
        <p:nvSpPr>
          <p:cNvPr id="76" name="Shape 62"/>
          <p:cNvSpPr/>
          <p:nvPr/>
        </p:nvSpPr>
        <p:spPr>
          <a:xfrm flipH="1">
            <a:off x="3114040" y="5561180"/>
            <a:ext cx="5943600" cy="0"/>
          </a:xfrm>
          <a:prstGeom prst="line">
            <a:avLst/>
          </a:prstGeom>
          <a:ln w="9525" cap="rnd">
            <a:solidFill>
              <a:schemeClr val="accent6"/>
            </a:solidFill>
            <a:prstDash val="solid"/>
            <a:round/>
          </a:ln>
        </p:spPr>
        <p:txBody>
          <a:bodyPr lIns="50800" tIns="50800" rIns="50800" bIns="50800" anchor="ctr"/>
          <a:lstStyle/>
          <a:p>
            <a:pPr lvl="0"/>
            <a:endParaRPr sz="3599"/>
          </a:p>
        </p:txBody>
      </p:sp>
      <p:sp>
        <p:nvSpPr>
          <p:cNvPr id="78" name="Text Placeholder 4"/>
          <p:cNvSpPr>
            <a:spLocks noGrp="1"/>
          </p:cNvSpPr>
          <p:nvPr>
            <p:ph type="body" sz="quarter" idx="12"/>
          </p:nvPr>
        </p:nvSpPr>
        <p:spPr>
          <a:xfrm>
            <a:off x="1969880" y="5796460"/>
            <a:ext cx="8280399" cy="664396"/>
          </a:xfrm>
        </p:spPr>
        <p:txBody>
          <a:bodyPr vert="horz" lIns="0" tIns="45720" rIns="0" bIns="45720" rtlCol="0">
            <a:normAutofit/>
          </a:bodyPr>
          <a:lstStyle/>
          <a:p>
            <a:pPr algn="ct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a:t>
            </a:r>
            <a:r>
              <a:rPr lang="en-GB" dirty="0" err="1"/>
              <a:t>Duis</a:t>
            </a:r>
            <a:r>
              <a:rPr lang="en-GB" dirty="0"/>
              <a:t> </a:t>
            </a:r>
            <a:r>
              <a:rPr lang="en-GB" dirty="0" err="1"/>
              <a:t>autem</a:t>
            </a:r>
            <a:r>
              <a:rPr lang="en-GB" dirty="0"/>
              <a:t> </a:t>
            </a:r>
            <a:r>
              <a:rPr lang="en-GB" dirty="0" err="1"/>
              <a:t>vel</a:t>
            </a:r>
            <a:r>
              <a:rPr lang="en-GB" dirty="0"/>
              <a:t> </a:t>
            </a:r>
            <a:r>
              <a:rPr lang="en-GB" dirty="0" err="1"/>
              <a:t>eum</a:t>
            </a:r>
            <a:r>
              <a:rPr lang="en-GB" dirty="0"/>
              <a:t> </a:t>
            </a:r>
            <a:r>
              <a:rPr lang="en-GB" dirty="0" err="1"/>
              <a:t>iriure</a:t>
            </a:r>
            <a:r>
              <a:rPr lang="en-GB" dirty="0"/>
              <a:t> </a:t>
            </a:r>
            <a:r>
              <a:rPr lang="en-GB" dirty="0" err="1"/>
              <a:t>dolor</a:t>
            </a:r>
            <a:r>
              <a:rPr lang="en-GB" dirty="0"/>
              <a:t> in </a:t>
            </a:r>
            <a:r>
              <a:rPr lang="en-GB" dirty="0" err="1" smtClean="0"/>
              <a:t>hendrer</a:t>
            </a:r>
            <a:endParaRPr lang="en-GB" dirty="0"/>
          </a:p>
        </p:txBody>
      </p:sp>
      <p:sp>
        <p:nvSpPr>
          <p:cNvPr id="33" name="Text Placeholder 5"/>
          <p:cNvSpPr>
            <a:spLocks noGrp="1"/>
          </p:cNvSpPr>
          <p:nvPr>
            <p:ph type="body" sz="quarter" idx="15"/>
          </p:nvPr>
        </p:nvSpPr>
        <p:spPr>
          <a:xfrm>
            <a:off x="5318494" y="2872794"/>
            <a:ext cx="706479" cy="716643"/>
          </a:xfrm>
        </p:spPr>
        <p:txBody>
          <a:bodyPr anchor="ctr">
            <a:noAutofit/>
          </a:bodyPr>
          <a:lstStyle/>
          <a:p>
            <a:pPr algn="ctr"/>
            <a:r>
              <a:rPr lang="en-GB" sz="4800" dirty="0"/>
              <a:t>s</a:t>
            </a:r>
          </a:p>
        </p:txBody>
      </p:sp>
      <p:sp>
        <p:nvSpPr>
          <p:cNvPr id="37" name="Text Placeholder 5"/>
          <p:cNvSpPr>
            <a:spLocks noGrp="1"/>
          </p:cNvSpPr>
          <p:nvPr>
            <p:ph type="body" sz="quarter" idx="15"/>
          </p:nvPr>
        </p:nvSpPr>
        <p:spPr>
          <a:xfrm>
            <a:off x="6157059" y="2872794"/>
            <a:ext cx="706479" cy="716643"/>
          </a:xfrm>
        </p:spPr>
        <p:txBody>
          <a:bodyPr anchor="ctr">
            <a:noAutofit/>
          </a:bodyPr>
          <a:lstStyle/>
          <a:p>
            <a:pPr algn="ctr"/>
            <a:r>
              <a:rPr lang="en-GB" sz="4800" dirty="0"/>
              <a:t>w</a:t>
            </a:r>
          </a:p>
        </p:txBody>
      </p:sp>
      <p:sp>
        <p:nvSpPr>
          <p:cNvPr id="38" name="Text Placeholder 5"/>
          <p:cNvSpPr>
            <a:spLocks noGrp="1"/>
          </p:cNvSpPr>
          <p:nvPr>
            <p:ph type="body" sz="quarter" idx="15"/>
          </p:nvPr>
        </p:nvSpPr>
        <p:spPr>
          <a:xfrm>
            <a:off x="5318493" y="3709503"/>
            <a:ext cx="706479" cy="716643"/>
          </a:xfrm>
        </p:spPr>
        <p:txBody>
          <a:bodyPr anchor="ctr">
            <a:noAutofit/>
          </a:bodyPr>
          <a:lstStyle/>
          <a:p>
            <a:pPr algn="ctr"/>
            <a:r>
              <a:rPr lang="en-GB" sz="4800" dirty="0"/>
              <a:t>o</a:t>
            </a:r>
          </a:p>
        </p:txBody>
      </p:sp>
      <p:sp>
        <p:nvSpPr>
          <p:cNvPr id="39" name="Text Placeholder 5"/>
          <p:cNvSpPr>
            <a:spLocks noGrp="1"/>
          </p:cNvSpPr>
          <p:nvPr>
            <p:ph type="body" sz="quarter" idx="15"/>
          </p:nvPr>
        </p:nvSpPr>
        <p:spPr>
          <a:xfrm>
            <a:off x="6157058" y="3709503"/>
            <a:ext cx="706479" cy="716643"/>
          </a:xfrm>
        </p:spPr>
        <p:txBody>
          <a:bodyPr anchor="ctr">
            <a:noAutofit/>
          </a:bodyPr>
          <a:lstStyle/>
          <a:p>
            <a:pPr algn="ctr"/>
            <a:r>
              <a:rPr lang="en-GB" sz="4800" dirty="0"/>
              <a:t>t</a:t>
            </a:r>
          </a:p>
        </p:txBody>
      </p:sp>
      <p:sp>
        <p:nvSpPr>
          <p:cNvPr id="3" name="Title 2"/>
          <p:cNvSpPr>
            <a:spLocks noGrp="1"/>
          </p:cNvSpPr>
          <p:nvPr>
            <p:ph type="title"/>
          </p:nvPr>
        </p:nvSpPr>
        <p:spPr/>
        <p:txBody>
          <a:bodyPr>
            <a:normAutofit fontScale="90000"/>
          </a:bodyPr>
          <a:lstStyle/>
          <a:p>
            <a:r>
              <a:rPr lang="en-US" dirty="0" smtClean="0"/>
              <a:t>SWOT ANALYSIS</a:t>
            </a:r>
            <a:endParaRPr lang="en-US" dirty="0"/>
          </a:p>
        </p:txBody>
      </p:sp>
      <p:sp>
        <p:nvSpPr>
          <p:cNvPr id="32"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385866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strips(downLeft)">
                                      <p:cBhvr>
                                        <p:cTn id="23" dur="50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3">
                                            <p:txEl>
                                              <p:pRg st="0" end="0"/>
                                            </p:txEl>
                                          </p:spTgt>
                                        </p:tgtEl>
                                        <p:attrNameLst>
                                          <p:attrName>style.visibility</p:attrName>
                                        </p:attrNameLst>
                                      </p:cBhvr>
                                      <p:to>
                                        <p:strVal val="visible"/>
                                      </p:to>
                                    </p:set>
                                    <p:animEffect transition="in" filter="fade">
                                      <p:cBhvr>
                                        <p:cTn id="27" dur="500"/>
                                        <p:tgtEl>
                                          <p:spTgt spid="63">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xEl>
                                              <p:pRg st="0" end="0"/>
                                            </p:txEl>
                                          </p:spTgt>
                                        </p:tgtEl>
                                        <p:attrNameLst>
                                          <p:attrName>style.visibility</p:attrName>
                                        </p:attrNameLst>
                                      </p:cBhvr>
                                      <p:to>
                                        <p:strVal val="visible"/>
                                      </p:to>
                                    </p:set>
                                    <p:animEffect transition="in" filter="fade">
                                      <p:cBhvr>
                                        <p:cTn id="30" dur="500"/>
                                        <p:tgtEl>
                                          <p:spTgt spid="6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1">
                                            <p:txEl>
                                              <p:pRg st="1" end="1"/>
                                            </p:txEl>
                                          </p:spTgt>
                                        </p:tgtEl>
                                        <p:attrNameLst>
                                          <p:attrName>style.visibility</p:attrName>
                                        </p:attrNameLst>
                                      </p:cBhvr>
                                      <p:to>
                                        <p:strVal val="visible"/>
                                      </p:to>
                                    </p:set>
                                    <p:animEffect transition="in" filter="fade">
                                      <p:cBhvr>
                                        <p:cTn id="33" dur="500"/>
                                        <p:tgtEl>
                                          <p:spTgt spid="61">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1">
                                            <p:txEl>
                                              <p:pRg st="2" end="2"/>
                                            </p:txEl>
                                          </p:spTgt>
                                        </p:tgtEl>
                                        <p:attrNameLst>
                                          <p:attrName>style.visibility</p:attrName>
                                        </p:attrNameLst>
                                      </p:cBhvr>
                                      <p:to>
                                        <p:strVal val="visible"/>
                                      </p:to>
                                    </p:set>
                                    <p:animEffect transition="in" filter="fade">
                                      <p:cBhvr>
                                        <p:cTn id="36" dur="500"/>
                                        <p:tgtEl>
                                          <p:spTgt spid="61">
                                            <p:txEl>
                                              <p:pRg st="2" end="2"/>
                                            </p:txEl>
                                          </p:spTgt>
                                        </p:tgtEl>
                                      </p:cBhvr>
                                    </p:animEffect>
                                  </p:childTnLst>
                                </p:cTn>
                              </p:par>
                            </p:childTnLst>
                          </p:cTn>
                        </p:par>
                        <p:par>
                          <p:cTn id="37" fill="hold">
                            <p:stCondLst>
                              <p:cond delay="3000"/>
                            </p:stCondLst>
                            <p:childTnLst>
                              <p:par>
                                <p:cTn id="38" presetID="18" presetClass="entr" presetSubtype="3"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strips(upRight)">
                                      <p:cBhvr>
                                        <p:cTn id="40" dur="500"/>
                                        <p:tgtEl>
                                          <p:spTgt spid="55"/>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65">
                                            <p:txEl>
                                              <p:pRg st="0" end="0"/>
                                            </p:txEl>
                                          </p:spTgt>
                                        </p:tgtEl>
                                        <p:attrNameLst>
                                          <p:attrName>style.visibility</p:attrName>
                                        </p:attrNameLst>
                                      </p:cBhvr>
                                      <p:to>
                                        <p:strVal val="visible"/>
                                      </p:to>
                                    </p:set>
                                    <p:animEffect transition="in" filter="fade">
                                      <p:cBhvr>
                                        <p:cTn id="44" dur="500"/>
                                        <p:tgtEl>
                                          <p:spTgt spid="65">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4">
                                            <p:txEl>
                                              <p:pRg st="0" end="0"/>
                                            </p:txEl>
                                          </p:spTgt>
                                        </p:tgtEl>
                                        <p:attrNameLst>
                                          <p:attrName>style.visibility</p:attrName>
                                        </p:attrNameLst>
                                      </p:cBhvr>
                                      <p:to>
                                        <p:strVal val="visible"/>
                                      </p:to>
                                    </p:set>
                                    <p:animEffect transition="in" filter="fade">
                                      <p:cBhvr>
                                        <p:cTn id="47" dur="500"/>
                                        <p:tgtEl>
                                          <p:spTgt spid="64">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4">
                                            <p:txEl>
                                              <p:pRg st="1" end="1"/>
                                            </p:txEl>
                                          </p:spTgt>
                                        </p:tgtEl>
                                        <p:attrNameLst>
                                          <p:attrName>style.visibility</p:attrName>
                                        </p:attrNameLst>
                                      </p:cBhvr>
                                      <p:to>
                                        <p:strVal val="visible"/>
                                      </p:to>
                                    </p:set>
                                    <p:animEffect transition="in" filter="fade">
                                      <p:cBhvr>
                                        <p:cTn id="50" dur="500"/>
                                        <p:tgtEl>
                                          <p:spTgt spid="64">
                                            <p:txEl>
                                              <p:pRg st="1" end="1"/>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xEl>
                                              <p:pRg st="2" end="2"/>
                                            </p:txEl>
                                          </p:spTgt>
                                        </p:tgtEl>
                                        <p:attrNameLst>
                                          <p:attrName>style.visibility</p:attrName>
                                        </p:attrNameLst>
                                      </p:cBhvr>
                                      <p:to>
                                        <p:strVal val="visible"/>
                                      </p:to>
                                    </p:set>
                                    <p:animEffect transition="in" filter="fade">
                                      <p:cBhvr>
                                        <p:cTn id="53" dur="500"/>
                                        <p:tgtEl>
                                          <p:spTgt spid="64">
                                            <p:txEl>
                                              <p:pRg st="2" end="2"/>
                                            </p:txEl>
                                          </p:spTgt>
                                        </p:tgtEl>
                                      </p:cBhvr>
                                    </p:animEffect>
                                  </p:childTnLst>
                                </p:cTn>
                              </p:par>
                            </p:childTnLst>
                          </p:cTn>
                        </p:par>
                        <p:par>
                          <p:cTn id="54" fill="hold">
                            <p:stCondLst>
                              <p:cond delay="4000"/>
                            </p:stCondLst>
                            <p:childTnLst>
                              <p:par>
                                <p:cTn id="55" presetID="18" presetClass="entr" presetSubtype="12"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strips(downLeft)">
                                      <p:cBhvr>
                                        <p:cTn id="57" dur="500"/>
                                        <p:tgtEl>
                                          <p:spTgt spid="52"/>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67">
                                            <p:txEl>
                                              <p:pRg st="0" end="0"/>
                                            </p:txEl>
                                          </p:spTgt>
                                        </p:tgtEl>
                                        <p:attrNameLst>
                                          <p:attrName>style.visibility</p:attrName>
                                        </p:attrNameLst>
                                      </p:cBhvr>
                                      <p:to>
                                        <p:strVal val="visible"/>
                                      </p:to>
                                    </p:set>
                                    <p:animEffect transition="in" filter="fade">
                                      <p:cBhvr>
                                        <p:cTn id="61" dur="500"/>
                                        <p:tgtEl>
                                          <p:spTgt spid="67">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6">
                                            <p:txEl>
                                              <p:pRg st="0" end="0"/>
                                            </p:txEl>
                                          </p:spTgt>
                                        </p:tgtEl>
                                        <p:attrNameLst>
                                          <p:attrName>style.visibility</p:attrName>
                                        </p:attrNameLst>
                                      </p:cBhvr>
                                      <p:to>
                                        <p:strVal val="visible"/>
                                      </p:to>
                                    </p:set>
                                    <p:animEffect transition="in" filter="fade">
                                      <p:cBhvr>
                                        <p:cTn id="64" dur="500"/>
                                        <p:tgtEl>
                                          <p:spTgt spid="66">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6">
                                            <p:txEl>
                                              <p:pRg st="1" end="1"/>
                                            </p:txEl>
                                          </p:spTgt>
                                        </p:tgtEl>
                                        <p:attrNameLst>
                                          <p:attrName>style.visibility</p:attrName>
                                        </p:attrNameLst>
                                      </p:cBhvr>
                                      <p:to>
                                        <p:strVal val="visible"/>
                                      </p:to>
                                    </p:set>
                                    <p:animEffect transition="in" filter="fade">
                                      <p:cBhvr>
                                        <p:cTn id="67" dur="500"/>
                                        <p:tgtEl>
                                          <p:spTgt spid="66">
                                            <p:txEl>
                                              <p:pRg st="1" end="1"/>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6">
                                            <p:txEl>
                                              <p:pRg st="2" end="2"/>
                                            </p:txEl>
                                          </p:spTgt>
                                        </p:tgtEl>
                                        <p:attrNameLst>
                                          <p:attrName>style.visibility</p:attrName>
                                        </p:attrNameLst>
                                      </p:cBhvr>
                                      <p:to>
                                        <p:strVal val="visible"/>
                                      </p:to>
                                    </p:set>
                                    <p:animEffect transition="in" filter="fade">
                                      <p:cBhvr>
                                        <p:cTn id="70" dur="500"/>
                                        <p:tgtEl>
                                          <p:spTgt spid="66">
                                            <p:txEl>
                                              <p:pRg st="2" end="2"/>
                                            </p:txEl>
                                          </p:spTgt>
                                        </p:tgtEl>
                                      </p:cBhvr>
                                    </p:animEffect>
                                  </p:childTnLst>
                                </p:cTn>
                              </p:par>
                            </p:childTnLst>
                          </p:cTn>
                        </p:par>
                        <p:par>
                          <p:cTn id="71" fill="hold">
                            <p:stCondLst>
                              <p:cond delay="5000"/>
                            </p:stCondLst>
                            <p:childTnLst>
                              <p:par>
                                <p:cTn id="72" presetID="18" presetClass="entr" presetSubtype="6"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strips(downRight)">
                                      <p:cBhvr>
                                        <p:cTn id="74" dur="500"/>
                                        <p:tgtEl>
                                          <p:spTgt spid="53"/>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71">
                                            <p:txEl>
                                              <p:pRg st="0" end="0"/>
                                            </p:txEl>
                                          </p:spTgt>
                                        </p:tgtEl>
                                        <p:attrNameLst>
                                          <p:attrName>style.visibility</p:attrName>
                                        </p:attrNameLst>
                                      </p:cBhvr>
                                      <p:to>
                                        <p:strVal val="visible"/>
                                      </p:to>
                                    </p:set>
                                    <p:animEffect transition="in" filter="fade">
                                      <p:cBhvr>
                                        <p:cTn id="78" dur="500"/>
                                        <p:tgtEl>
                                          <p:spTgt spid="71">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0">
                                            <p:txEl>
                                              <p:pRg st="0" end="0"/>
                                            </p:txEl>
                                          </p:spTgt>
                                        </p:tgtEl>
                                        <p:attrNameLst>
                                          <p:attrName>style.visibility</p:attrName>
                                        </p:attrNameLst>
                                      </p:cBhvr>
                                      <p:to>
                                        <p:strVal val="visible"/>
                                      </p:to>
                                    </p:set>
                                    <p:animEffect transition="in" filter="fade">
                                      <p:cBhvr>
                                        <p:cTn id="81" dur="500"/>
                                        <p:tgtEl>
                                          <p:spTgt spid="70">
                                            <p:txEl>
                                              <p:pRg st="0" end="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0">
                                            <p:txEl>
                                              <p:pRg st="1" end="1"/>
                                            </p:txEl>
                                          </p:spTgt>
                                        </p:tgtEl>
                                        <p:attrNameLst>
                                          <p:attrName>style.visibility</p:attrName>
                                        </p:attrNameLst>
                                      </p:cBhvr>
                                      <p:to>
                                        <p:strVal val="visible"/>
                                      </p:to>
                                    </p:set>
                                    <p:animEffect transition="in" filter="fade">
                                      <p:cBhvr>
                                        <p:cTn id="84" dur="500"/>
                                        <p:tgtEl>
                                          <p:spTgt spid="70">
                                            <p:txEl>
                                              <p:pRg st="1" end="1"/>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0">
                                            <p:txEl>
                                              <p:pRg st="2" end="2"/>
                                            </p:txEl>
                                          </p:spTgt>
                                        </p:tgtEl>
                                        <p:attrNameLst>
                                          <p:attrName>style.visibility</p:attrName>
                                        </p:attrNameLst>
                                      </p:cBhvr>
                                      <p:to>
                                        <p:strVal val="visible"/>
                                      </p:to>
                                    </p:set>
                                    <p:animEffect transition="in" filter="fade">
                                      <p:cBhvr>
                                        <p:cTn id="87" dur="500"/>
                                        <p:tgtEl>
                                          <p:spTgt spid="70">
                                            <p:txEl>
                                              <p:pRg st="2" end="2"/>
                                            </p:txEl>
                                          </p:spTgt>
                                        </p:tgtEl>
                                      </p:cBhvr>
                                    </p:animEffect>
                                  </p:childTnLst>
                                </p:cTn>
                              </p:par>
                            </p:childTnLst>
                          </p:cTn>
                        </p:par>
                        <p:par>
                          <p:cTn id="88" fill="hold">
                            <p:stCondLst>
                              <p:cond delay="60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par>
                          <p:cTn id="92" fill="hold">
                            <p:stCondLst>
                              <p:cond delay="6500"/>
                            </p:stCondLst>
                            <p:childTnLst>
                              <p:par>
                                <p:cTn id="93" presetID="22" presetClass="entr" presetSubtype="1" fill="hold" grpId="0" nodeType="afterEffect">
                                  <p:stCondLst>
                                    <p:cond delay="0"/>
                                  </p:stCondLst>
                                  <p:childTnLst>
                                    <p:set>
                                      <p:cBhvr>
                                        <p:cTn id="94" dur="1" fill="hold">
                                          <p:stCondLst>
                                            <p:cond delay="0"/>
                                          </p:stCondLst>
                                        </p:cTn>
                                        <p:tgtEl>
                                          <p:spTgt spid="78">
                                            <p:txEl>
                                              <p:pRg st="0" end="0"/>
                                            </p:txEl>
                                          </p:spTgt>
                                        </p:tgtEl>
                                        <p:attrNameLst>
                                          <p:attrName>style.visibility</p:attrName>
                                        </p:attrNameLst>
                                      </p:cBhvr>
                                      <p:to>
                                        <p:strVal val="visible"/>
                                      </p:to>
                                    </p:set>
                                    <p:animEffect transition="in" filter="wipe(up)">
                                      <p:cBhvr>
                                        <p:cTn id="95" dur="500"/>
                                        <p:tgtEl>
                                          <p:spTgt spid="78">
                                            <p:txEl>
                                              <p:pRg st="0" end="0"/>
                                            </p:txEl>
                                          </p:spTgt>
                                        </p:tgtEl>
                                      </p:cBhvr>
                                    </p:animEffect>
                                  </p:childTnLst>
                                </p:cTn>
                              </p:par>
                            </p:childTnLst>
                          </p:cTn>
                        </p:par>
                        <p:par>
                          <p:cTn id="96" fill="hold">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32">
                                            <p:txEl>
                                              <p:pRg st="0" end="0"/>
                                            </p:txEl>
                                          </p:spTgt>
                                        </p:tgtEl>
                                        <p:attrNameLst>
                                          <p:attrName>style.visibility</p:attrName>
                                        </p:attrNameLst>
                                      </p:cBhvr>
                                      <p:to>
                                        <p:strVal val="visible"/>
                                      </p:to>
                                    </p:set>
                                    <p:animEffect transition="in" filter="wipe(left)">
                                      <p:cBhvr>
                                        <p:cTn id="99"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P spid="59" grpId="0" animBg="1"/>
      <p:bldP spid="61" grpId="0" build="p"/>
      <p:bldP spid="63" grpId="0" build="p"/>
      <p:bldP spid="64" grpId="0" build="p"/>
      <p:bldP spid="65" grpId="0" build="p"/>
      <p:bldP spid="66" grpId="0" uiExpand="1" build="p"/>
      <p:bldP spid="67" grpId="0" build="p"/>
      <p:bldP spid="70" grpId="0" uiExpand="1" build="p"/>
      <p:bldP spid="71" grpId="0" build="p"/>
      <p:bldP spid="76" grpId="0" animBg="1"/>
      <p:bldP spid="78" grpId="0" build="p"/>
      <p:bldP spid="3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itle 1"/>
          <p:cNvSpPr>
            <a:spLocks noGrp="1"/>
          </p:cNvSpPr>
          <p:nvPr>
            <p:ph type="title"/>
          </p:nvPr>
        </p:nvSpPr>
        <p:spPr/>
        <p:txBody>
          <a:bodyPr>
            <a:normAutofit fontScale="90000"/>
          </a:bodyPr>
          <a:lstStyle/>
          <a:p>
            <a:pPr lvl="0"/>
            <a:r>
              <a:rPr lang="en-US" dirty="0"/>
              <a:t>PROJECTS UNDER WORK</a:t>
            </a:r>
            <a:endParaRPr lang="en-GB" dirty="0"/>
          </a:p>
        </p:txBody>
      </p:sp>
      <p:sp>
        <p:nvSpPr>
          <p:cNvPr id="76" name="Text Placeholder 1"/>
          <p:cNvSpPr>
            <a:spLocks noGrp="1"/>
          </p:cNvSpPr>
          <p:nvPr>
            <p:ph type="body" sz="quarter" idx="4294967295"/>
          </p:nvPr>
        </p:nvSpPr>
        <p:spPr>
          <a:xfrm>
            <a:off x="1707896" y="4855846"/>
            <a:ext cx="1890713" cy="254000"/>
          </a:xfrm>
        </p:spPr>
        <p:txBody>
          <a:bodyPr vert="horz" lIns="0" tIns="45720" rIns="0" bIns="45720" rtlCol="0" anchor="ctr">
            <a:noAutofit/>
          </a:bodyPr>
          <a:lstStyle/>
          <a:p>
            <a:pPr marL="0" indent="0" algn="ctr">
              <a:buNone/>
            </a:pPr>
            <a:r>
              <a:rPr lang="en-GB" sz="1200" b="1" dirty="0" smtClean="0">
                <a:latin typeface="Lato" panose="020F0502020204030203" pitchFamily="34" charset="0"/>
              </a:rPr>
              <a:t>70</a:t>
            </a:r>
            <a:r>
              <a:rPr lang="en-GB" sz="1200" b="1" dirty="0">
                <a:latin typeface="Lato" panose="020F0502020204030203" pitchFamily="34" charset="0"/>
              </a:rPr>
              <a:t>% working progress</a:t>
            </a:r>
          </a:p>
        </p:txBody>
      </p:sp>
      <p:sp>
        <p:nvSpPr>
          <p:cNvPr id="78" name="Text Placeholder 1"/>
          <p:cNvSpPr>
            <a:spLocks noGrp="1"/>
          </p:cNvSpPr>
          <p:nvPr>
            <p:ph type="body" sz="quarter" idx="4294967295"/>
          </p:nvPr>
        </p:nvSpPr>
        <p:spPr>
          <a:xfrm>
            <a:off x="4000540" y="4855846"/>
            <a:ext cx="1889125" cy="254000"/>
          </a:xfrm>
        </p:spPr>
        <p:txBody>
          <a:bodyPr vert="horz" lIns="0" tIns="45720" rIns="0" bIns="45720" rtlCol="0" anchor="ctr">
            <a:noAutofit/>
          </a:bodyPr>
          <a:lstStyle/>
          <a:p>
            <a:pPr marL="0" indent="0" algn="ctr">
              <a:buNone/>
            </a:pPr>
            <a:r>
              <a:rPr lang="en-GB" sz="1200" b="1" dirty="0" smtClean="0">
                <a:latin typeface="Lato" panose="020F0502020204030203" pitchFamily="34" charset="0"/>
              </a:rPr>
              <a:t>50</a:t>
            </a:r>
            <a:r>
              <a:rPr lang="en-GB" sz="1200" b="1" dirty="0">
                <a:latin typeface="Lato" panose="020F0502020204030203" pitchFamily="34" charset="0"/>
              </a:rPr>
              <a:t>% working progress</a:t>
            </a:r>
          </a:p>
        </p:txBody>
      </p:sp>
      <p:sp>
        <p:nvSpPr>
          <p:cNvPr id="80" name="Text Placeholder 1"/>
          <p:cNvSpPr>
            <a:spLocks noGrp="1"/>
          </p:cNvSpPr>
          <p:nvPr>
            <p:ph type="body" sz="quarter" idx="4294967295"/>
          </p:nvPr>
        </p:nvSpPr>
        <p:spPr>
          <a:xfrm>
            <a:off x="6299020" y="4855846"/>
            <a:ext cx="1889125" cy="254000"/>
          </a:xfrm>
        </p:spPr>
        <p:txBody>
          <a:bodyPr vert="horz" lIns="0" tIns="45720" rIns="0" bIns="45720" rtlCol="0" anchor="ctr">
            <a:noAutofit/>
          </a:bodyPr>
          <a:lstStyle/>
          <a:p>
            <a:pPr marL="0" indent="0" algn="ctr">
              <a:buNone/>
            </a:pPr>
            <a:r>
              <a:rPr lang="en-GB" sz="1200" b="1" dirty="0" smtClean="0">
                <a:latin typeface="Lato" panose="020F0502020204030203" pitchFamily="34" charset="0"/>
              </a:rPr>
              <a:t>90% </a:t>
            </a:r>
            <a:r>
              <a:rPr lang="en-GB" sz="1200" b="1" dirty="0">
                <a:latin typeface="Lato" panose="020F0502020204030203" pitchFamily="34" charset="0"/>
              </a:rPr>
              <a:t>working progress</a:t>
            </a:r>
          </a:p>
        </p:txBody>
      </p:sp>
      <p:sp>
        <p:nvSpPr>
          <p:cNvPr id="37" name="TextBox 36"/>
          <p:cNvSpPr txBox="1"/>
          <p:nvPr/>
        </p:nvSpPr>
        <p:spPr>
          <a:xfrm>
            <a:off x="3896470" y="2219544"/>
            <a:ext cx="2103901" cy="276999"/>
          </a:xfrm>
          <a:prstGeom prst="rect">
            <a:avLst/>
          </a:prstGeom>
          <a:solidFill>
            <a:schemeClr val="accent1"/>
          </a:solidFill>
        </p:spPr>
        <p:txBody>
          <a:bodyPr wrap="square" rtlCol="0" anchor="ctr">
            <a:spAutoFit/>
          </a:bodyPr>
          <a:lstStyle/>
          <a:p>
            <a:pPr algn="ctr"/>
            <a:endParaRPr lang="en-US" sz="1200" dirty="0">
              <a:solidFill>
                <a:schemeClr val="bg1"/>
              </a:solidFill>
              <a:latin typeface="U.S. 101" pitchFamily="2" charset="0"/>
            </a:endParaRPr>
          </a:p>
        </p:txBody>
      </p:sp>
      <p:sp>
        <p:nvSpPr>
          <p:cNvPr id="38" name="TextBox 37"/>
          <p:cNvSpPr txBox="1"/>
          <p:nvPr/>
        </p:nvSpPr>
        <p:spPr>
          <a:xfrm>
            <a:off x="6191634" y="2219544"/>
            <a:ext cx="2103901" cy="276999"/>
          </a:xfrm>
          <a:prstGeom prst="rect">
            <a:avLst/>
          </a:prstGeom>
          <a:solidFill>
            <a:schemeClr val="accent1"/>
          </a:solidFill>
        </p:spPr>
        <p:txBody>
          <a:bodyPr wrap="square" rtlCol="0" anchor="ctr">
            <a:spAutoFit/>
          </a:bodyPr>
          <a:lstStyle/>
          <a:p>
            <a:pPr algn="ctr"/>
            <a:endParaRPr lang="en-US" sz="1200" dirty="0">
              <a:solidFill>
                <a:schemeClr val="bg1"/>
              </a:solidFill>
              <a:latin typeface="U.S. 101" pitchFamily="2" charset="0"/>
            </a:endParaRPr>
          </a:p>
        </p:txBody>
      </p:sp>
      <p:sp>
        <p:nvSpPr>
          <p:cNvPr id="39" name="TextBox 38"/>
          <p:cNvSpPr txBox="1"/>
          <p:nvPr/>
        </p:nvSpPr>
        <p:spPr>
          <a:xfrm>
            <a:off x="8486799" y="2219544"/>
            <a:ext cx="2103901" cy="276999"/>
          </a:xfrm>
          <a:prstGeom prst="rect">
            <a:avLst/>
          </a:prstGeom>
          <a:solidFill>
            <a:schemeClr val="accent1"/>
          </a:solidFill>
        </p:spPr>
        <p:txBody>
          <a:bodyPr wrap="square" rtlCol="0" anchor="ctr">
            <a:spAutoFit/>
          </a:bodyPr>
          <a:lstStyle/>
          <a:p>
            <a:pPr algn="ctr"/>
            <a:endParaRPr lang="en-US" sz="1200" dirty="0">
              <a:solidFill>
                <a:schemeClr val="bg1"/>
              </a:solidFill>
              <a:latin typeface="U.S. 101" pitchFamily="2" charset="0"/>
            </a:endParaRPr>
          </a:p>
        </p:txBody>
      </p:sp>
      <p:sp>
        <p:nvSpPr>
          <p:cNvPr id="40" name="TextBox 39"/>
          <p:cNvSpPr txBox="1"/>
          <p:nvPr/>
        </p:nvSpPr>
        <p:spPr>
          <a:xfrm>
            <a:off x="1601305" y="2214514"/>
            <a:ext cx="2103901" cy="276999"/>
          </a:xfrm>
          <a:prstGeom prst="rect">
            <a:avLst/>
          </a:prstGeom>
          <a:solidFill>
            <a:schemeClr val="accent1"/>
          </a:solidFill>
        </p:spPr>
        <p:txBody>
          <a:bodyPr wrap="square" rtlCol="0" anchor="ctr">
            <a:spAutoFit/>
          </a:bodyPr>
          <a:lstStyle/>
          <a:p>
            <a:pPr algn="ctr"/>
            <a:endParaRPr lang="en-US" sz="1200" dirty="0">
              <a:solidFill>
                <a:schemeClr val="bg1"/>
              </a:solidFill>
              <a:latin typeface="U.S. 101" pitchFamily="2" charset="0"/>
            </a:endParaRPr>
          </a:p>
        </p:txBody>
      </p:sp>
      <p:graphicFrame>
        <p:nvGraphicFramePr>
          <p:cNvPr id="41" name="Chart 40"/>
          <p:cNvGraphicFramePr/>
          <p:nvPr>
            <p:extLst>
              <p:ext uri="{D42A27DB-BD31-4B8C-83A1-F6EECF244321}">
                <p14:modId xmlns:p14="http://schemas.microsoft.com/office/powerpoint/2010/main" val="3658157533"/>
              </p:ext>
            </p:extLst>
          </p:nvPr>
        </p:nvGraphicFramePr>
        <p:xfrm>
          <a:off x="1601305" y="3419723"/>
          <a:ext cx="2103901" cy="1402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Chart 41"/>
          <p:cNvGraphicFramePr/>
          <p:nvPr>
            <p:extLst>
              <p:ext uri="{D42A27DB-BD31-4B8C-83A1-F6EECF244321}">
                <p14:modId xmlns:p14="http://schemas.microsoft.com/office/powerpoint/2010/main" val="3248065513"/>
              </p:ext>
            </p:extLst>
          </p:nvPr>
        </p:nvGraphicFramePr>
        <p:xfrm>
          <a:off x="3896470" y="3424504"/>
          <a:ext cx="2103901" cy="1402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 name="Chart 42"/>
          <p:cNvGraphicFramePr/>
          <p:nvPr>
            <p:extLst>
              <p:ext uri="{D42A27DB-BD31-4B8C-83A1-F6EECF244321}">
                <p14:modId xmlns:p14="http://schemas.microsoft.com/office/powerpoint/2010/main" val="591846081"/>
              </p:ext>
            </p:extLst>
          </p:nvPr>
        </p:nvGraphicFramePr>
        <p:xfrm>
          <a:off x="6191633" y="3429286"/>
          <a:ext cx="2103901" cy="14026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4" name="Chart 43"/>
          <p:cNvGraphicFramePr/>
          <p:nvPr>
            <p:extLst>
              <p:ext uri="{D42A27DB-BD31-4B8C-83A1-F6EECF244321}">
                <p14:modId xmlns:p14="http://schemas.microsoft.com/office/powerpoint/2010/main" val="1155755492"/>
              </p:ext>
            </p:extLst>
          </p:nvPr>
        </p:nvGraphicFramePr>
        <p:xfrm>
          <a:off x="8486797" y="3434068"/>
          <a:ext cx="2103901" cy="1402600"/>
        </p:xfrm>
        <a:graphic>
          <a:graphicData uri="http://schemas.openxmlformats.org/drawingml/2006/chart">
            <c:chart xmlns:c="http://schemas.openxmlformats.org/drawingml/2006/chart" xmlns:r="http://schemas.openxmlformats.org/officeDocument/2006/relationships" r:id="rId6"/>
          </a:graphicData>
        </a:graphic>
      </p:graphicFrame>
      <p:sp>
        <p:nvSpPr>
          <p:cNvPr id="49" name="Text Placeholder 8"/>
          <p:cNvSpPr>
            <a:spLocks noGrp="1"/>
          </p:cNvSpPr>
          <p:nvPr>
            <p:ph type="body" sz="quarter" idx="19"/>
          </p:nvPr>
        </p:nvSpPr>
        <p:spPr/>
        <p:txBody>
          <a:bodyPr>
            <a:noAutofit/>
          </a:bodyPr>
          <a:lstStyle/>
          <a:p>
            <a:r>
              <a:rPr lang="en-US" dirty="0">
                <a:solidFill>
                  <a:schemeClr val="tx1">
                    <a:lumMod val="65000"/>
                    <a:lumOff val="35000"/>
                  </a:schemeClr>
                </a:solidFill>
              </a:rPr>
              <a:t>write your relevant text here</a:t>
            </a:r>
          </a:p>
        </p:txBody>
      </p:sp>
      <p:sp>
        <p:nvSpPr>
          <p:cNvPr id="50" name="Text Placeholder 8"/>
          <p:cNvSpPr txBox="1">
            <a:spLocks/>
          </p:cNvSpPr>
          <p:nvPr/>
        </p:nvSpPr>
        <p:spPr>
          <a:xfrm>
            <a:off x="1601304" y="2216561"/>
            <a:ext cx="2103901" cy="27495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300" b="1" dirty="0" smtClean="0">
                <a:solidFill>
                  <a:schemeClr val="bg1"/>
                </a:solidFill>
                <a:latin typeface="Lato" panose="020F0502020204030203" pitchFamily="34" charset="0"/>
              </a:rPr>
              <a:t>PROJECT 1</a:t>
            </a:r>
            <a:endParaRPr lang="en-GB" sz="1300" b="1" dirty="0">
              <a:solidFill>
                <a:schemeClr val="bg1"/>
              </a:solidFill>
              <a:latin typeface="Lato" panose="020F0502020204030203" pitchFamily="34" charset="0"/>
            </a:endParaRPr>
          </a:p>
        </p:txBody>
      </p:sp>
      <p:sp>
        <p:nvSpPr>
          <p:cNvPr id="51" name="Text Placeholder 8"/>
          <p:cNvSpPr txBox="1">
            <a:spLocks/>
          </p:cNvSpPr>
          <p:nvPr/>
        </p:nvSpPr>
        <p:spPr>
          <a:xfrm>
            <a:off x="3893154" y="2216561"/>
            <a:ext cx="2103901" cy="27495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300" b="1" dirty="0" smtClean="0">
                <a:solidFill>
                  <a:schemeClr val="bg1"/>
                </a:solidFill>
                <a:latin typeface="Lato" panose="020F0502020204030203" pitchFamily="34" charset="0"/>
              </a:rPr>
              <a:t>PROJECT 2</a:t>
            </a:r>
            <a:endParaRPr lang="en-GB" sz="1300" b="1" dirty="0">
              <a:solidFill>
                <a:schemeClr val="bg1"/>
              </a:solidFill>
              <a:latin typeface="Lato" panose="020F0502020204030203" pitchFamily="34" charset="0"/>
            </a:endParaRPr>
          </a:p>
        </p:txBody>
      </p:sp>
      <p:sp>
        <p:nvSpPr>
          <p:cNvPr id="52" name="Text Placeholder 8"/>
          <p:cNvSpPr txBox="1">
            <a:spLocks/>
          </p:cNvSpPr>
          <p:nvPr/>
        </p:nvSpPr>
        <p:spPr>
          <a:xfrm>
            <a:off x="6191633" y="2216561"/>
            <a:ext cx="2103901" cy="27495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300" b="1" dirty="0" smtClean="0">
                <a:solidFill>
                  <a:schemeClr val="bg1"/>
                </a:solidFill>
                <a:latin typeface="Lato" panose="020F0502020204030203" pitchFamily="34" charset="0"/>
              </a:rPr>
              <a:t>PROJECT 3</a:t>
            </a:r>
            <a:endParaRPr lang="en-GB" sz="1300" b="1" dirty="0">
              <a:solidFill>
                <a:schemeClr val="bg1"/>
              </a:solidFill>
              <a:latin typeface="Lato" panose="020F0502020204030203" pitchFamily="34" charset="0"/>
            </a:endParaRPr>
          </a:p>
        </p:txBody>
      </p:sp>
      <p:sp>
        <p:nvSpPr>
          <p:cNvPr id="53" name="Text Placeholder 8"/>
          <p:cNvSpPr txBox="1">
            <a:spLocks/>
          </p:cNvSpPr>
          <p:nvPr/>
        </p:nvSpPr>
        <p:spPr>
          <a:xfrm>
            <a:off x="8486799" y="2216561"/>
            <a:ext cx="2103901" cy="27495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300" b="1" dirty="0" smtClean="0">
                <a:solidFill>
                  <a:schemeClr val="bg1"/>
                </a:solidFill>
                <a:latin typeface="Lato" panose="020F0502020204030203" pitchFamily="34" charset="0"/>
              </a:rPr>
              <a:t>PROJECT 4</a:t>
            </a:r>
            <a:endParaRPr lang="en-GB" sz="1300" b="1" dirty="0">
              <a:solidFill>
                <a:schemeClr val="bg1"/>
              </a:solidFill>
              <a:latin typeface="Lato" panose="020F0502020204030203" pitchFamily="34" charset="0"/>
            </a:endParaRPr>
          </a:p>
        </p:txBody>
      </p:sp>
      <p:sp>
        <p:nvSpPr>
          <p:cNvPr id="54" name="Text Placeholder 1"/>
          <p:cNvSpPr txBox="1">
            <a:spLocks/>
          </p:cNvSpPr>
          <p:nvPr/>
        </p:nvSpPr>
        <p:spPr>
          <a:xfrm>
            <a:off x="1558672" y="5281496"/>
            <a:ext cx="2189163" cy="1057275"/>
          </a:xfrm>
          <a:prstGeom prst="rect">
            <a:avLst/>
          </a:prstGeom>
        </p:spPr>
        <p:txBody>
          <a:bodyPr vert="horz" lIns="0" tIns="0" rIns="0" bIns="0" rtlCol="0" anchor="t">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600"/>
              </a:lnSpc>
              <a:buFont typeface="Arial" panose="020B0604020202020204" pitchFamily="34" charset="0"/>
              <a:buNone/>
            </a:pPr>
            <a:r>
              <a:rPr lang="en-GB" sz="1050" dirty="0" smtClean="0">
                <a:solidFill>
                  <a:schemeClr val="tx1">
                    <a:lumMod val="65000"/>
                    <a:lumOff val="35000"/>
                  </a:schemeClr>
                </a:solidFill>
              </a:rPr>
              <a:t>Started : Oct 22 2018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Finish Target : Dec 22 2019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Category : Interior Design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Client : Nensy Wilson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Url : www.thisproject.com</a:t>
            </a:r>
            <a:endParaRPr lang="en-GB" sz="1050" dirty="0">
              <a:solidFill>
                <a:schemeClr val="tx1">
                  <a:lumMod val="65000"/>
                  <a:lumOff val="35000"/>
                </a:schemeClr>
              </a:solidFill>
            </a:endParaRPr>
          </a:p>
        </p:txBody>
      </p:sp>
      <p:sp>
        <p:nvSpPr>
          <p:cNvPr id="55" name="Text Placeholder 1"/>
          <p:cNvSpPr txBox="1">
            <a:spLocks/>
          </p:cNvSpPr>
          <p:nvPr/>
        </p:nvSpPr>
        <p:spPr>
          <a:xfrm>
            <a:off x="3850522" y="5286526"/>
            <a:ext cx="2189163" cy="1057275"/>
          </a:xfrm>
          <a:prstGeom prst="rect">
            <a:avLst/>
          </a:prstGeom>
        </p:spPr>
        <p:txBody>
          <a:bodyPr vert="horz" lIns="0" tIns="0" rIns="0" bIns="0" rtlCol="0" anchor="t">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600"/>
              </a:lnSpc>
              <a:buFont typeface="Arial" panose="020B0604020202020204" pitchFamily="34" charset="0"/>
              <a:buNone/>
            </a:pPr>
            <a:r>
              <a:rPr lang="en-GB" sz="1050" dirty="0" smtClean="0">
                <a:solidFill>
                  <a:schemeClr val="tx1">
                    <a:lumMod val="65000"/>
                    <a:lumOff val="35000"/>
                  </a:schemeClr>
                </a:solidFill>
              </a:rPr>
              <a:t>Started : Oct 22 2018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Finish Target : Dec 22 2019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Category : Interior Design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Client : Nensy Wilson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Url : www.thisproject.com</a:t>
            </a:r>
            <a:endParaRPr lang="en-GB" sz="1050" dirty="0">
              <a:solidFill>
                <a:schemeClr val="tx1">
                  <a:lumMod val="65000"/>
                  <a:lumOff val="35000"/>
                </a:schemeClr>
              </a:solidFill>
            </a:endParaRPr>
          </a:p>
        </p:txBody>
      </p:sp>
      <p:sp>
        <p:nvSpPr>
          <p:cNvPr id="56" name="Text Placeholder 1"/>
          <p:cNvSpPr txBox="1">
            <a:spLocks/>
          </p:cNvSpPr>
          <p:nvPr/>
        </p:nvSpPr>
        <p:spPr>
          <a:xfrm>
            <a:off x="8434225" y="5286526"/>
            <a:ext cx="2189162" cy="1057275"/>
          </a:xfrm>
          <a:prstGeom prst="rect">
            <a:avLst/>
          </a:prstGeom>
        </p:spPr>
        <p:txBody>
          <a:bodyPr vert="horz" lIns="0" tIns="0" rIns="0" bIns="0" rtlCol="0" anchor="t">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600"/>
              </a:lnSpc>
              <a:buFont typeface="Arial" panose="020B0604020202020204" pitchFamily="34" charset="0"/>
              <a:buNone/>
            </a:pPr>
            <a:r>
              <a:rPr lang="en-GB" sz="1050" dirty="0" smtClean="0">
                <a:solidFill>
                  <a:schemeClr val="tx1">
                    <a:lumMod val="65000"/>
                    <a:lumOff val="35000"/>
                  </a:schemeClr>
                </a:solidFill>
              </a:rPr>
              <a:t>Started : Oct 22 2018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Finish Target : Dec 22 2019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Category : Interior Design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Client : Nensy Wilson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Url : www.thisproject.com</a:t>
            </a:r>
            <a:endParaRPr lang="en-GB" sz="1050" dirty="0">
              <a:solidFill>
                <a:schemeClr val="tx1">
                  <a:lumMod val="65000"/>
                  <a:lumOff val="35000"/>
                </a:schemeClr>
              </a:solidFill>
            </a:endParaRPr>
          </a:p>
        </p:txBody>
      </p:sp>
      <p:sp>
        <p:nvSpPr>
          <p:cNvPr id="57" name="Text Placeholder 1"/>
          <p:cNvSpPr txBox="1">
            <a:spLocks/>
          </p:cNvSpPr>
          <p:nvPr/>
        </p:nvSpPr>
        <p:spPr>
          <a:xfrm>
            <a:off x="6153903" y="5286526"/>
            <a:ext cx="2190750" cy="1057275"/>
          </a:xfrm>
          <a:prstGeom prst="rect">
            <a:avLst/>
          </a:prstGeom>
        </p:spPr>
        <p:txBody>
          <a:bodyPr vert="horz" lIns="0" tIns="0" rIns="0" bIns="0" rtlCol="0" anchor="t">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600"/>
              </a:lnSpc>
              <a:buFont typeface="Arial" panose="020B0604020202020204" pitchFamily="34" charset="0"/>
              <a:buNone/>
            </a:pPr>
            <a:r>
              <a:rPr lang="en-GB" sz="1050" dirty="0" smtClean="0">
                <a:solidFill>
                  <a:schemeClr val="tx1">
                    <a:lumMod val="65000"/>
                    <a:lumOff val="35000"/>
                  </a:schemeClr>
                </a:solidFill>
              </a:rPr>
              <a:t>Started : Oct 22 2018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Finish Target : Dec 22 2019 </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Category : Interior Design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Client : Nensy Wilson</a:t>
            </a:r>
          </a:p>
          <a:p>
            <a:pPr marL="0" indent="0" algn="ctr">
              <a:lnSpc>
                <a:spcPts val="600"/>
              </a:lnSpc>
              <a:buFont typeface="Arial" panose="020B0604020202020204" pitchFamily="34" charset="0"/>
              <a:buNone/>
            </a:pPr>
            <a:r>
              <a:rPr lang="en-GB" sz="1050" dirty="0" smtClean="0">
                <a:solidFill>
                  <a:schemeClr val="tx1">
                    <a:lumMod val="65000"/>
                    <a:lumOff val="35000"/>
                  </a:schemeClr>
                </a:solidFill>
              </a:rPr>
              <a:t>Url : www.thisproject.com</a:t>
            </a:r>
            <a:endParaRPr lang="en-GB" sz="1050" dirty="0">
              <a:solidFill>
                <a:schemeClr val="tx1">
                  <a:lumMod val="65000"/>
                  <a:lumOff val="35000"/>
                </a:schemeClr>
              </a:solidFill>
            </a:endParaRPr>
          </a:p>
        </p:txBody>
      </p:sp>
      <p:sp>
        <p:nvSpPr>
          <p:cNvPr id="58" name="Text Placeholder 1"/>
          <p:cNvSpPr txBox="1">
            <a:spLocks/>
          </p:cNvSpPr>
          <p:nvPr/>
        </p:nvSpPr>
        <p:spPr>
          <a:xfrm>
            <a:off x="8584243" y="4855846"/>
            <a:ext cx="1889125" cy="254000"/>
          </a:xfrm>
          <a:prstGeom prst="rect">
            <a:avLst/>
          </a:prstGeom>
        </p:spPr>
        <p:txBody>
          <a:bodyPr vert="horz" lIns="0" tIns="45720" rIns="0" bIns="45720" rtlCol="0" anchor="ctr">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smtClean="0">
                <a:latin typeface="Lato" panose="020F0502020204030203" pitchFamily="34" charset="0"/>
              </a:rPr>
              <a:t>85% working progress</a:t>
            </a:r>
            <a:endParaRPr lang="en-GB" sz="1200" b="1" dirty="0">
              <a:latin typeface="Lato" panose="020F0502020204030203" pitchFamily="34" charset="0"/>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3819332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par>
                          <p:cTn id="24" fill="hold">
                            <p:stCondLst>
                              <p:cond delay="2500"/>
                            </p:stCondLst>
                            <p:childTnLst>
                              <p:par>
                                <p:cTn id="25" presetID="21" presetClass="entr" presetSubtype="1"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heel(1)">
                                      <p:cBhvr>
                                        <p:cTn id="27" dur="400"/>
                                        <p:tgtEl>
                                          <p:spTgt spid="41"/>
                                        </p:tgtEl>
                                      </p:cBhvr>
                                    </p:animEffect>
                                  </p:childTnLst>
                                </p:cTn>
                              </p:par>
                            </p:childTnLst>
                          </p:cTn>
                        </p:par>
                        <p:par>
                          <p:cTn id="28" fill="hold">
                            <p:stCondLst>
                              <p:cond delay="2900"/>
                            </p:stCondLst>
                            <p:childTnLst>
                              <p:par>
                                <p:cTn id="29" presetID="21" presetClass="entr" presetSubtype="1"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heel(1)">
                                      <p:cBhvr>
                                        <p:cTn id="31" dur="400"/>
                                        <p:tgtEl>
                                          <p:spTgt spid="42"/>
                                        </p:tgtEl>
                                      </p:cBhvr>
                                    </p:animEffect>
                                  </p:childTnLst>
                                </p:cTn>
                              </p:par>
                            </p:childTnLst>
                          </p:cTn>
                        </p:par>
                        <p:par>
                          <p:cTn id="32" fill="hold">
                            <p:stCondLst>
                              <p:cond delay="3300"/>
                            </p:stCondLst>
                            <p:childTnLst>
                              <p:par>
                                <p:cTn id="33" presetID="10" presetClass="entr" presetSubtype="0" fill="hold" grpId="0" nodeType="afterEffect">
                                  <p:stCondLst>
                                    <p:cond delay="0"/>
                                  </p:stCondLst>
                                  <p:childTnLst>
                                    <p:set>
                                      <p:cBhvr>
                                        <p:cTn id="34" dur="1" fill="hold">
                                          <p:stCondLst>
                                            <p:cond delay="0"/>
                                          </p:stCondLst>
                                        </p:cTn>
                                        <p:tgtEl>
                                          <p:spTgt spid="76">
                                            <p:txEl>
                                              <p:pRg st="0" end="0"/>
                                            </p:txEl>
                                          </p:spTgt>
                                        </p:tgtEl>
                                        <p:attrNameLst>
                                          <p:attrName>style.visibility</p:attrName>
                                        </p:attrNameLst>
                                      </p:cBhvr>
                                      <p:to>
                                        <p:strVal val="visible"/>
                                      </p:to>
                                    </p:set>
                                    <p:animEffect transition="in" filter="fade">
                                      <p:cBhvr>
                                        <p:cTn id="35" dur="500"/>
                                        <p:tgtEl>
                                          <p:spTgt spid="76">
                                            <p:txEl>
                                              <p:pRg st="0" end="0"/>
                                            </p:txEl>
                                          </p:spTgt>
                                        </p:tgtEl>
                                      </p:cBhvr>
                                    </p:animEffect>
                                  </p:childTnLst>
                                </p:cTn>
                              </p:par>
                            </p:childTnLst>
                          </p:cTn>
                        </p:par>
                        <p:par>
                          <p:cTn id="36" fill="hold">
                            <p:stCondLst>
                              <p:cond delay="3800"/>
                            </p:stCondLst>
                            <p:childTnLst>
                              <p:par>
                                <p:cTn id="37" presetID="21" presetClass="entr" presetSubtype="1"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wheel(1)">
                                      <p:cBhvr>
                                        <p:cTn id="39" dur="400"/>
                                        <p:tgtEl>
                                          <p:spTgt spid="43"/>
                                        </p:tgtEl>
                                      </p:cBhvr>
                                    </p:animEffect>
                                  </p:childTnLst>
                                </p:cTn>
                              </p:par>
                            </p:childTnLst>
                          </p:cTn>
                        </p:par>
                        <p:par>
                          <p:cTn id="40" fill="hold">
                            <p:stCondLst>
                              <p:cond delay="4200"/>
                            </p:stCondLst>
                            <p:childTnLst>
                              <p:par>
                                <p:cTn id="41" presetID="10" presetClass="entr" presetSubtype="0" fill="hold" grpId="0" nodeType="afterEffect">
                                  <p:stCondLst>
                                    <p:cond delay="0"/>
                                  </p:stCondLst>
                                  <p:childTnLst>
                                    <p:set>
                                      <p:cBhvr>
                                        <p:cTn id="42" dur="1" fill="hold">
                                          <p:stCondLst>
                                            <p:cond delay="0"/>
                                          </p:stCondLst>
                                        </p:cTn>
                                        <p:tgtEl>
                                          <p:spTgt spid="78">
                                            <p:txEl>
                                              <p:pRg st="0" end="0"/>
                                            </p:txEl>
                                          </p:spTgt>
                                        </p:tgtEl>
                                        <p:attrNameLst>
                                          <p:attrName>style.visibility</p:attrName>
                                        </p:attrNameLst>
                                      </p:cBhvr>
                                      <p:to>
                                        <p:strVal val="visible"/>
                                      </p:to>
                                    </p:set>
                                    <p:animEffect transition="in" filter="fade">
                                      <p:cBhvr>
                                        <p:cTn id="43" dur="500"/>
                                        <p:tgtEl>
                                          <p:spTgt spid="78">
                                            <p:txEl>
                                              <p:pRg st="0" end="0"/>
                                            </p:txEl>
                                          </p:spTgt>
                                        </p:tgtEl>
                                      </p:cBhvr>
                                    </p:animEffect>
                                  </p:childTnLst>
                                </p:cTn>
                              </p:par>
                            </p:childTnLst>
                          </p:cTn>
                        </p:par>
                        <p:par>
                          <p:cTn id="44" fill="hold">
                            <p:stCondLst>
                              <p:cond delay="4700"/>
                            </p:stCondLst>
                            <p:childTnLst>
                              <p:par>
                                <p:cTn id="45" presetID="21" presetClass="entr" presetSubtype="1"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heel(1)">
                                      <p:cBhvr>
                                        <p:cTn id="47" dur="400"/>
                                        <p:tgtEl>
                                          <p:spTgt spid="44"/>
                                        </p:tgtEl>
                                      </p:cBhvr>
                                    </p:animEffect>
                                  </p:childTnLst>
                                </p:cTn>
                              </p:par>
                            </p:childTnLst>
                          </p:cTn>
                        </p:par>
                        <p:par>
                          <p:cTn id="48" fill="hold">
                            <p:stCondLst>
                              <p:cond delay="5100"/>
                            </p:stCondLst>
                            <p:childTnLst>
                              <p:par>
                                <p:cTn id="49" presetID="10" presetClass="entr" presetSubtype="0" fill="hold" grpId="0" nodeType="afterEffect">
                                  <p:stCondLst>
                                    <p:cond delay="0"/>
                                  </p:stCondLst>
                                  <p:childTnLst>
                                    <p:set>
                                      <p:cBhvr>
                                        <p:cTn id="50" dur="1" fill="hold">
                                          <p:stCondLst>
                                            <p:cond delay="0"/>
                                          </p:stCondLst>
                                        </p:cTn>
                                        <p:tgtEl>
                                          <p:spTgt spid="80">
                                            <p:txEl>
                                              <p:pRg st="0" end="0"/>
                                            </p:txEl>
                                          </p:spTgt>
                                        </p:tgtEl>
                                        <p:attrNameLst>
                                          <p:attrName>style.visibility</p:attrName>
                                        </p:attrNameLst>
                                      </p:cBhvr>
                                      <p:to>
                                        <p:strVal val="visible"/>
                                      </p:to>
                                    </p:set>
                                    <p:animEffect transition="in" filter="fade">
                                      <p:cBhvr>
                                        <p:cTn id="51" dur="500"/>
                                        <p:tgtEl>
                                          <p:spTgt spid="80">
                                            <p:txEl>
                                              <p:pRg st="0" end="0"/>
                                            </p:txEl>
                                          </p:spTgt>
                                        </p:tgtEl>
                                      </p:cBhvr>
                                    </p:animEffect>
                                  </p:childTnLst>
                                </p:cTn>
                              </p:par>
                            </p:childTnLst>
                          </p:cTn>
                        </p:par>
                        <p:par>
                          <p:cTn id="52" fill="hold">
                            <p:stCondLst>
                              <p:cond delay="5600"/>
                            </p:stCondLst>
                            <p:childTnLst>
                              <p:par>
                                <p:cTn id="53" presetID="22" presetClass="entr" presetSubtype="8" fill="hold" grpId="0" nodeType="after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Effect transition="in" filter="wipe(left)">
                                      <p:cBhvr>
                                        <p:cTn id="55" dur="500"/>
                                        <p:tgtEl>
                                          <p:spTgt spid="49">
                                            <p:txEl>
                                              <p:pRg st="0" end="0"/>
                                            </p:txEl>
                                          </p:spTgt>
                                        </p:tgtEl>
                                      </p:cBhvr>
                                    </p:animEffect>
                                  </p:childTnLst>
                                </p:cTn>
                              </p:par>
                            </p:childTnLst>
                          </p:cTn>
                        </p:par>
                        <p:par>
                          <p:cTn id="56" fill="hold">
                            <p:stCondLst>
                              <p:cond delay="6100"/>
                            </p:stCondLst>
                            <p:childTnLst>
                              <p:par>
                                <p:cTn id="57" presetID="22" presetClass="entr" presetSubtype="8" fill="hold" grpId="0" nodeType="afterEffect">
                                  <p:stCondLst>
                                    <p:cond delay="0"/>
                                  </p:stCondLst>
                                  <p:childTnLst>
                                    <p:set>
                                      <p:cBhvr>
                                        <p:cTn id="58" dur="1" fill="hold">
                                          <p:stCondLst>
                                            <p:cond delay="0"/>
                                          </p:stCondLst>
                                        </p:cTn>
                                        <p:tgtEl>
                                          <p:spTgt spid="50">
                                            <p:txEl>
                                              <p:pRg st="0" end="0"/>
                                            </p:txEl>
                                          </p:spTgt>
                                        </p:tgtEl>
                                        <p:attrNameLst>
                                          <p:attrName>style.visibility</p:attrName>
                                        </p:attrNameLst>
                                      </p:cBhvr>
                                      <p:to>
                                        <p:strVal val="visible"/>
                                      </p:to>
                                    </p:set>
                                    <p:animEffect transition="in" filter="wipe(left)">
                                      <p:cBhvr>
                                        <p:cTn id="59" dur="500"/>
                                        <p:tgtEl>
                                          <p:spTgt spid="50">
                                            <p:txEl>
                                              <p:pRg st="0" end="0"/>
                                            </p:txEl>
                                          </p:spTgt>
                                        </p:tgtEl>
                                      </p:cBhvr>
                                    </p:animEffect>
                                  </p:childTnLst>
                                </p:cTn>
                              </p:par>
                            </p:childTnLst>
                          </p:cTn>
                        </p:par>
                        <p:par>
                          <p:cTn id="60" fill="hold">
                            <p:stCondLst>
                              <p:cond delay="6600"/>
                            </p:stCondLst>
                            <p:childTnLst>
                              <p:par>
                                <p:cTn id="61" presetID="22" presetClass="entr" presetSubtype="8" fill="hold" grpId="0" nodeType="afterEffect">
                                  <p:stCondLst>
                                    <p:cond delay="0"/>
                                  </p:stCondLst>
                                  <p:childTnLst>
                                    <p:set>
                                      <p:cBhvr>
                                        <p:cTn id="62" dur="1" fill="hold">
                                          <p:stCondLst>
                                            <p:cond delay="0"/>
                                          </p:stCondLst>
                                        </p:cTn>
                                        <p:tgtEl>
                                          <p:spTgt spid="51">
                                            <p:txEl>
                                              <p:pRg st="0" end="0"/>
                                            </p:txEl>
                                          </p:spTgt>
                                        </p:tgtEl>
                                        <p:attrNameLst>
                                          <p:attrName>style.visibility</p:attrName>
                                        </p:attrNameLst>
                                      </p:cBhvr>
                                      <p:to>
                                        <p:strVal val="visible"/>
                                      </p:to>
                                    </p:set>
                                    <p:animEffect transition="in" filter="wipe(left)">
                                      <p:cBhvr>
                                        <p:cTn id="63" dur="500"/>
                                        <p:tgtEl>
                                          <p:spTgt spid="51">
                                            <p:txEl>
                                              <p:pRg st="0" end="0"/>
                                            </p:txEl>
                                          </p:spTgt>
                                        </p:tgtEl>
                                      </p:cBhvr>
                                    </p:animEffect>
                                  </p:childTnLst>
                                </p:cTn>
                              </p:par>
                            </p:childTnLst>
                          </p:cTn>
                        </p:par>
                        <p:par>
                          <p:cTn id="64" fill="hold">
                            <p:stCondLst>
                              <p:cond delay="7100"/>
                            </p:stCondLst>
                            <p:childTnLst>
                              <p:par>
                                <p:cTn id="65" presetID="22" presetClass="entr" presetSubtype="8"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wipe(left)">
                                      <p:cBhvr>
                                        <p:cTn id="67" dur="500"/>
                                        <p:tgtEl>
                                          <p:spTgt spid="52">
                                            <p:txEl>
                                              <p:pRg st="0" end="0"/>
                                            </p:txEl>
                                          </p:spTgt>
                                        </p:tgtEl>
                                      </p:cBhvr>
                                    </p:animEffect>
                                  </p:childTnLst>
                                </p:cTn>
                              </p:par>
                            </p:childTnLst>
                          </p:cTn>
                        </p:par>
                        <p:par>
                          <p:cTn id="68" fill="hold">
                            <p:stCondLst>
                              <p:cond delay="7600"/>
                            </p:stCondLst>
                            <p:childTnLst>
                              <p:par>
                                <p:cTn id="69" presetID="22" presetClass="entr" presetSubtype="8" fill="hold" grpId="0" nodeType="afterEffect">
                                  <p:stCondLst>
                                    <p:cond delay="0"/>
                                  </p:stCondLst>
                                  <p:childTnLst>
                                    <p:set>
                                      <p:cBhvr>
                                        <p:cTn id="70" dur="1" fill="hold">
                                          <p:stCondLst>
                                            <p:cond delay="0"/>
                                          </p:stCondLst>
                                        </p:cTn>
                                        <p:tgtEl>
                                          <p:spTgt spid="53">
                                            <p:txEl>
                                              <p:pRg st="0" end="0"/>
                                            </p:txEl>
                                          </p:spTgt>
                                        </p:tgtEl>
                                        <p:attrNameLst>
                                          <p:attrName>style.visibility</p:attrName>
                                        </p:attrNameLst>
                                      </p:cBhvr>
                                      <p:to>
                                        <p:strVal val="visible"/>
                                      </p:to>
                                    </p:set>
                                    <p:animEffect transition="in" filter="wipe(left)">
                                      <p:cBhvr>
                                        <p:cTn id="71" dur="500"/>
                                        <p:tgtEl>
                                          <p:spTgt spid="53">
                                            <p:txEl>
                                              <p:pRg st="0" end="0"/>
                                            </p:txEl>
                                          </p:spTgt>
                                        </p:tgtEl>
                                      </p:cBhvr>
                                    </p:animEffect>
                                  </p:childTnLst>
                                </p:cTn>
                              </p:par>
                            </p:childTnLst>
                          </p:cTn>
                        </p:par>
                        <p:par>
                          <p:cTn id="72" fill="hold">
                            <p:stCondLst>
                              <p:cond delay="8100"/>
                            </p:stCondLst>
                            <p:childTnLst>
                              <p:par>
                                <p:cTn id="73" presetID="18" presetClass="entr" presetSubtype="6" fill="hold" grpId="0" nodeType="afterEffect">
                                  <p:stCondLst>
                                    <p:cond delay="0"/>
                                  </p:stCondLst>
                                  <p:childTnLst>
                                    <p:set>
                                      <p:cBhvr>
                                        <p:cTn id="74" dur="1" fill="hold">
                                          <p:stCondLst>
                                            <p:cond delay="0"/>
                                          </p:stCondLst>
                                        </p:cTn>
                                        <p:tgtEl>
                                          <p:spTgt spid="54">
                                            <p:txEl>
                                              <p:pRg st="0" end="0"/>
                                            </p:txEl>
                                          </p:spTgt>
                                        </p:tgtEl>
                                        <p:attrNameLst>
                                          <p:attrName>style.visibility</p:attrName>
                                        </p:attrNameLst>
                                      </p:cBhvr>
                                      <p:to>
                                        <p:strVal val="visible"/>
                                      </p:to>
                                    </p:set>
                                    <p:animEffect transition="in" filter="strips(downRight)">
                                      <p:cBhvr>
                                        <p:cTn id="75" dur="500"/>
                                        <p:tgtEl>
                                          <p:spTgt spid="54">
                                            <p:txEl>
                                              <p:pRg st="0" end="0"/>
                                            </p:txEl>
                                          </p:spTgt>
                                        </p:tgtEl>
                                      </p:cBhvr>
                                    </p:animEffect>
                                  </p:childTnLst>
                                </p:cTn>
                              </p:par>
                              <p:par>
                                <p:cTn id="76" presetID="18" presetClass="entr" presetSubtype="6" fill="hold" grpId="0" nodeType="withEffect">
                                  <p:stCondLst>
                                    <p:cond delay="0"/>
                                  </p:stCondLst>
                                  <p:childTnLst>
                                    <p:set>
                                      <p:cBhvr>
                                        <p:cTn id="77" dur="1" fill="hold">
                                          <p:stCondLst>
                                            <p:cond delay="0"/>
                                          </p:stCondLst>
                                        </p:cTn>
                                        <p:tgtEl>
                                          <p:spTgt spid="54">
                                            <p:txEl>
                                              <p:pRg st="1" end="1"/>
                                            </p:txEl>
                                          </p:spTgt>
                                        </p:tgtEl>
                                        <p:attrNameLst>
                                          <p:attrName>style.visibility</p:attrName>
                                        </p:attrNameLst>
                                      </p:cBhvr>
                                      <p:to>
                                        <p:strVal val="visible"/>
                                      </p:to>
                                    </p:set>
                                    <p:animEffect transition="in" filter="strips(downRight)">
                                      <p:cBhvr>
                                        <p:cTn id="78" dur="500"/>
                                        <p:tgtEl>
                                          <p:spTgt spid="54">
                                            <p:txEl>
                                              <p:pRg st="1" end="1"/>
                                            </p:txEl>
                                          </p:spTgt>
                                        </p:tgtEl>
                                      </p:cBhvr>
                                    </p:animEffect>
                                  </p:childTnLst>
                                </p:cTn>
                              </p:par>
                              <p:par>
                                <p:cTn id="79" presetID="18" presetClass="entr" presetSubtype="6" fill="hold" grpId="0" nodeType="withEffect">
                                  <p:stCondLst>
                                    <p:cond delay="0"/>
                                  </p:stCondLst>
                                  <p:childTnLst>
                                    <p:set>
                                      <p:cBhvr>
                                        <p:cTn id="80" dur="1" fill="hold">
                                          <p:stCondLst>
                                            <p:cond delay="0"/>
                                          </p:stCondLst>
                                        </p:cTn>
                                        <p:tgtEl>
                                          <p:spTgt spid="54">
                                            <p:txEl>
                                              <p:pRg st="2" end="2"/>
                                            </p:txEl>
                                          </p:spTgt>
                                        </p:tgtEl>
                                        <p:attrNameLst>
                                          <p:attrName>style.visibility</p:attrName>
                                        </p:attrNameLst>
                                      </p:cBhvr>
                                      <p:to>
                                        <p:strVal val="visible"/>
                                      </p:to>
                                    </p:set>
                                    <p:animEffect transition="in" filter="strips(downRight)">
                                      <p:cBhvr>
                                        <p:cTn id="81" dur="500"/>
                                        <p:tgtEl>
                                          <p:spTgt spid="54">
                                            <p:txEl>
                                              <p:pRg st="2" end="2"/>
                                            </p:txEl>
                                          </p:spTgt>
                                        </p:tgtEl>
                                      </p:cBhvr>
                                    </p:animEffect>
                                  </p:childTnLst>
                                </p:cTn>
                              </p:par>
                              <p:par>
                                <p:cTn id="82" presetID="18" presetClass="entr" presetSubtype="6" fill="hold" grpId="0" nodeType="withEffect">
                                  <p:stCondLst>
                                    <p:cond delay="0"/>
                                  </p:stCondLst>
                                  <p:childTnLst>
                                    <p:set>
                                      <p:cBhvr>
                                        <p:cTn id="83" dur="1" fill="hold">
                                          <p:stCondLst>
                                            <p:cond delay="0"/>
                                          </p:stCondLst>
                                        </p:cTn>
                                        <p:tgtEl>
                                          <p:spTgt spid="54">
                                            <p:txEl>
                                              <p:pRg st="3" end="3"/>
                                            </p:txEl>
                                          </p:spTgt>
                                        </p:tgtEl>
                                        <p:attrNameLst>
                                          <p:attrName>style.visibility</p:attrName>
                                        </p:attrNameLst>
                                      </p:cBhvr>
                                      <p:to>
                                        <p:strVal val="visible"/>
                                      </p:to>
                                    </p:set>
                                    <p:animEffect transition="in" filter="strips(downRight)">
                                      <p:cBhvr>
                                        <p:cTn id="84" dur="500"/>
                                        <p:tgtEl>
                                          <p:spTgt spid="54">
                                            <p:txEl>
                                              <p:pRg st="3" end="3"/>
                                            </p:txEl>
                                          </p:spTgt>
                                        </p:tgtEl>
                                      </p:cBhvr>
                                    </p:animEffect>
                                  </p:childTnLst>
                                </p:cTn>
                              </p:par>
                              <p:par>
                                <p:cTn id="85" presetID="18" presetClass="entr" presetSubtype="6" fill="hold" grpId="0" nodeType="withEffect">
                                  <p:stCondLst>
                                    <p:cond delay="0"/>
                                  </p:stCondLst>
                                  <p:childTnLst>
                                    <p:set>
                                      <p:cBhvr>
                                        <p:cTn id="86" dur="1" fill="hold">
                                          <p:stCondLst>
                                            <p:cond delay="0"/>
                                          </p:stCondLst>
                                        </p:cTn>
                                        <p:tgtEl>
                                          <p:spTgt spid="54">
                                            <p:txEl>
                                              <p:pRg st="4" end="4"/>
                                            </p:txEl>
                                          </p:spTgt>
                                        </p:tgtEl>
                                        <p:attrNameLst>
                                          <p:attrName>style.visibility</p:attrName>
                                        </p:attrNameLst>
                                      </p:cBhvr>
                                      <p:to>
                                        <p:strVal val="visible"/>
                                      </p:to>
                                    </p:set>
                                    <p:animEffect transition="in" filter="strips(downRight)">
                                      <p:cBhvr>
                                        <p:cTn id="87" dur="500"/>
                                        <p:tgtEl>
                                          <p:spTgt spid="54">
                                            <p:txEl>
                                              <p:pRg st="4" end="4"/>
                                            </p:txEl>
                                          </p:spTgt>
                                        </p:tgtEl>
                                      </p:cBhvr>
                                    </p:animEffect>
                                  </p:childTnLst>
                                </p:cTn>
                              </p:par>
                            </p:childTnLst>
                          </p:cTn>
                        </p:par>
                        <p:par>
                          <p:cTn id="88" fill="hold">
                            <p:stCondLst>
                              <p:cond delay="8600"/>
                            </p:stCondLst>
                            <p:childTnLst>
                              <p:par>
                                <p:cTn id="89" presetID="18" presetClass="entr" presetSubtype="6" fill="hold" grpId="0" nodeType="afterEffect">
                                  <p:stCondLst>
                                    <p:cond delay="0"/>
                                  </p:stCondLst>
                                  <p:childTnLst>
                                    <p:set>
                                      <p:cBhvr>
                                        <p:cTn id="90" dur="1" fill="hold">
                                          <p:stCondLst>
                                            <p:cond delay="0"/>
                                          </p:stCondLst>
                                        </p:cTn>
                                        <p:tgtEl>
                                          <p:spTgt spid="55">
                                            <p:txEl>
                                              <p:pRg st="0" end="0"/>
                                            </p:txEl>
                                          </p:spTgt>
                                        </p:tgtEl>
                                        <p:attrNameLst>
                                          <p:attrName>style.visibility</p:attrName>
                                        </p:attrNameLst>
                                      </p:cBhvr>
                                      <p:to>
                                        <p:strVal val="visible"/>
                                      </p:to>
                                    </p:set>
                                    <p:animEffect transition="in" filter="strips(downRight)">
                                      <p:cBhvr>
                                        <p:cTn id="91" dur="500"/>
                                        <p:tgtEl>
                                          <p:spTgt spid="55">
                                            <p:txEl>
                                              <p:pRg st="0" end="0"/>
                                            </p:txEl>
                                          </p:spTgt>
                                        </p:tgtEl>
                                      </p:cBhvr>
                                    </p:animEffect>
                                  </p:childTnLst>
                                </p:cTn>
                              </p:par>
                              <p:par>
                                <p:cTn id="92" presetID="18" presetClass="entr" presetSubtype="6" fill="hold" grpId="0" nodeType="withEffect">
                                  <p:stCondLst>
                                    <p:cond delay="0"/>
                                  </p:stCondLst>
                                  <p:childTnLst>
                                    <p:set>
                                      <p:cBhvr>
                                        <p:cTn id="93" dur="1" fill="hold">
                                          <p:stCondLst>
                                            <p:cond delay="0"/>
                                          </p:stCondLst>
                                        </p:cTn>
                                        <p:tgtEl>
                                          <p:spTgt spid="55">
                                            <p:txEl>
                                              <p:pRg st="1" end="1"/>
                                            </p:txEl>
                                          </p:spTgt>
                                        </p:tgtEl>
                                        <p:attrNameLst>
                                          <p:attrName>style.visibility</p:attrName>
                                        </p:attrNameLst>
                                      </p:cBhvr>
                                      <p:to>
                                        <p:strVal val="visible"/>
                                      </p:to>
                                    </p:set>
                                    <p:animEffect transition="in" filter="strips(downRight)">
                                      <p:cBhvr>
                                        <p:cTn id="94" dur="500"/>
                                        <p:tgtEl>
                                          <p:spTgt spid="55">
                                            <p:txEl>
                                              <p:pRg st="1" end="1"/>
                                            </p:txEl>
                                          </p:spTgt>
                                        </p:tgtEl>
                                      </p:cBhvr>
                                    </p:animEffect>
                                  </p:childTnLst>
                                </p:cTn>
                              </p:par>
                              <p:par>
                                <p:cTn id="95" presetID="18" presetClass="entr" presetSubtype="6" fill="hold" grpId="0" nodeType="withEffect">
                                  <p:stCondLst>
                                    <p:cond delay="0"/>
                                  </p:stCondLst>
                                  <p:childTnLst>
                                    <p:set>
                                      <p:cBhvr>
                                        <p:cTn id="96" dur="1" fill="hold">
                                          <p:stCondLst>
                                            <p:cond delay="0"/>
                                          </p:stCondLst>
                                        </p:cTn>
                                        <p:tgtEl>
                                          <p:spTgt spid="55">
                                            <p:txEl>
                                              <p:pRg st="2" end="2"/>
                                            </p:txEl>
                                          </p:spTgt>
                                        </p:tgtEl>
                                        <p:attrNameLst>
                                          <p:attrName>style.visibility</p:attrName>
                                        </p:attrNameLst>
                                      </p:cBhvr>
                                      <p:to>
                                        <p:strVal val="visible"/>
                                      </p:to>
                                    </p:set>
                                    <p:animEffect transition="in" filter="strips(downRight)">
                                      <p:cBhvr>
                                        <p:cTn id="97" dur="500"/>
                                        <p:tgtEl>
                                          <p:spTgt spid="55">
                                            <p:txEl>
                                              <p:pRg st="2" end="2"/>
                                            </p:txEl>
                                          </p:spTgt>
                                        </p:tgtEl>
                                      </p:cBhvr>
                                    </p:animEffect>
                                  </p:childTnLst>
                                </p:cTn>
                              </p:par>
                              <p:par>
                                <p:cTn id="98" presetID="18" presetClass="entr" presetSubtype="6" fill="hold" grpId="0" nodeType="withEffect">
                                  <p:stCondLst>
                                    <p:cond delay="0"/>
                                  </p:stCondLst>
                                  <p:childTnLst>
                                    <p:set>
                                      <p:cBhvr>
                                        <p:cTn id="99" dur="1" fill="hold">
                                          <p:stCondLst>
                                            <p:cond delay="0"/>
                                          </p:stCondLst>
                                        </p:cTn>
                                        <p:tgtEl>
                                          <p:spTgt spid="55">
                                            <p:txEl>
                                              <p:pRg st="3" end="3"/>
                                            </p:txEl>
                                          </p:spTgt>
                                        </p:tgtEl>
                                        <p:attrNameLst>
                                          <p:attrName>style.visibility</p:attrName>
                                        </p:attrNameLst>
                                      </p:cBhvr>
                                      <p:to>
                                        <p:strVal val="visible"/>
                                      </p:to>
                                    </p:set>
                                    <p:animEffect transition="in" filter="strips(downRight)">
                                      <p:cBhvr>
                                        <p:cTn id="100" dur="500"/>
                                        <p:tgtEl>
                                          <p:spTgt spid="55">
                                            <p:txEl>
                                              <p:pRg st="3" end="3"/>
                                            </p:txEl>
                                          </p:spTgt>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55">
                                            <p:txEl>
                                              <p:pRg st="4" end="4"/>
                                            </p:txEl>
                                          </p:spTgt>
                                        </p:tgtEl>
                                        <p:attrNameLst>
                                          <p:attrName>style.visibility</p:attrName>
                                        </p:attrNameLst>
                                      </p:cBhvr>
                                      <p:to>
                                        <p:strVal val="visible"/>
                                      </p:to>
                                    </p:set>
                                    <p:animEffect transition="in" filter="strips(downRight)">
                                      <p:cBhvr>
                                        <p:cTn id="103" dur="500"/>
                                        <p:tgtEl>
                                          <p:spTgt spid="55">
                                            <p:txEl>
                                              <p:pRg st="4" end="4"/>
                                            </p:txEl>
                                          </p:spTgt>
                                        </p:tgtEl>
                                      </p:cBhvr>
                                    </p:animEffect>
                                  </p:childTnLst>
                                </p:cTn>
                              </p:par>
                            </p:childTnLst>
                          </p:cTn>
                        </p:par>
                        <p:par>
                          <p:cTn id="104" fill="hold">
                            <p:stCondLst>
                              <p:cond delay="9100"/>
                            </p:stCondLst>
                            <p:childTnLst>
                              <p:par>
                                <p:cTn id="105" presetID="18" presetClass="entr" presetSubtype="6" fill="hold" grpId="0" nodeType="afterEffect">
                                  <p:stCondLst>
                                    <p:cond delay="0"/>
                                  </p:stCondLst>
                                  <p:childTnLst>
                                    <p:set>
                                      <p:cBhvr>
                                        <p:cTn id="106" dur="1" fill="hold">
                                          <p:stCondLst>
                                            <p:cond delay="0"/>
                                          </p:stCondLst>
                                        </p:cTn>
                                        <p:tgtEl>
                                          <p:spTgt spid="56">
                                            <p:txEl>
                                              <p:pRg st="0" end="0"/>
                                            </p:txEl>
                                          </p:spTgt>
                                        </p:tgtEl>
                                        <p:attrNameLst>
                                          <p:attrName>style.visibility</p:attrName>
                                        </p:attrNameLst>
                                      </p:cBhvr>
                                      <p:to>
                                        <p:strVal val="visible"/>
                                      </p:to>
                                    </p:set>
                                    <p:animEffect transition="in" filter="strips(downRight)">
                                      <p:cBhvr>
                                        <p:cTn id="107" dur="500"/>
                                        <p:tgtEl>
                                          <p:spTgt spid="56">
                                            <p:txEl>
                                              <p:pRg st="0" end="0"/>
                                            </p:txEl>
                                          </p:spTgt>
                                        </p:tgtEl>
                                      </p:cBhvr>
                                    </p:animEffect>
                                  </p:childTnLst>
                                </p:cTn>
                              </p:par>
                              <p:par>
                                <p:cTn id="108" presetID="18" presetClass="entr" presetSubtype="6" fill="hold" grpId="0" nodeType="withEffect">
                                  <p:stCondLst>
                                    <p:cond delay="0"/>
                                  </p:stCondLst>
                                  <p:childTnLst>
                                    <p:set>
                                      <p:cBhvr>
                                        <p:cTn id="109" dur="1" fill="hold">
                                          <p:stCondLst>
                                            <p:cond delay="0"/>
                                          </p:stCondLst>
                                        </p:cTn>
                                        <p:tgtEl>
                                          <p:spTgt spid="56">
                                            <p:txEl>
                                              <p:pRg st="1" end="1"/>
                                            </p:txEl>
                                          </p:spTgt>
                                        </p:tgtEl>
                                        <p:attrNameLst>
                                          <p:attrName>style.visibility</p:attrName>
                                        </p:attrNameLst>
                                      </p:cBhvr>
                                      <p:to>
                                        <p:strVal val="visible"/>
                                      </p:to>
                                    </p:set>
                                    <p:animEffect transition="in" filter="strips(downRight)">
                                      <p:cBhvr>
                                        <p:cTn id="110" dur="500"/>
                                        <p:tgtEl>
                                          <p:spTgt spid="56">
                                            <p:txEl>
                                              <p:pRg st="1" end="1"/>
                                            </p:txEl>
                                          </p:spTgt>
                                        </p:tgtEl>
                                      </p:cBhvr>
                                    </p:animEffect>
                                  </p:childTnLst>
                                </p:cTn>
                              </p:par>
                              <p:par>
                                <p:cTn id="111" presetID="18" presetClass="entr" presetSubtype="6" fill="hold" grpId="0" nodeType="withEffect">
                                  <p:stCondLst>
                                    <p:cond delay="0"/>
                                  </p:stCondLst>
                                  <p:childTnLst>
                                    <p:set>
                                      <p:cBhvr>
                                        <p:cTn id="112" dur="1" fill="hold">
                                          <p:stCondLst>
                                            <p:cond delay="0"/>
                                          </p:stCondLst>
                                        </p:cTn>
                                        <p:tgtEl>
                                          <p:spTgt spid="56">
                                            <p:txEl>
                                              <p:pRg st="2" end="2"/>
                                            </p:txEl>
                                          </p:spTgt>
                                        </p:tgtEl>
                                        <p:attrNameLst>
                                          <p:attrName>style.visibility</p:attrName>
                                        </p:attrNameLst>
                                      </p:cBhvr>
                                      <p:to>
                                        <p:strVal val="visible"/>
                                      </p:to>
                                    </p:set>
                                    <p:animEffect transition="in" filter="strips(downRight)">
                                      <p:cBhvr>
                                        <p:cTn id="113" dur="500"/>
                                        <p:tgtEl>
                                          <p:spTgt spid="56">
                                            <p:txEl>
                                              <p:pRg st="2" end="2"/>
                                            </p:txEl>
                                          </p:spTgt>
                                        </p:tgtEl>
                                      </p:cBhvr>
                                    </p:animEffect>
                                  </p:childTnLst>
                                </p:cTn>
                              </p:par>
                              <p:par>
                                <p:cTn id="114" presetID="18" presetClass="entr" presetSubtype="6" fill="hold" grpId="0" nodeType="withEffect">
                                  <p:stCondLst>
                                    <p:cond delay="0"/>
                                  </p:stCondLst>
                                  <p:childTnLst>
                                    <p:set>
                                      <p:cBhvr>
                                        <p:cTn id="115" dur="1" fill="hold">
                                          <p:stCondLst>
                                            <p:cond delay="0"/>
                                          </p:stCondLst>
                                        </p:cTn>
                                        <p:tgtEl>
                                          <p:spTgt spid="56">
                                            <p:txEl>
                                              <p:pRg st="3" end="3"/>
                                            </p:txEl>
                                          </p:spTgt>
                                        </p:tgtEl>
                                        <p:attrNameLst>
                                          <p:attrName>style.visibility</p:attrName>
                                        </p:attrNameLst>
                                      </p:cBhvr>
                                      <p:to>
                                        <p:strVal val="visible"/>
                                      </p:to>
                                    </p:set>
                                    <p:animEffect transition="in" filter="strips(downRight)">
                                      <p:cBhvr>
                                        <p:cTn id="116" dur="500"/>
                                        <p:tgtEl>
                                          <p:spTgt spid="56">
                                            <p:txEl>
                                              <p:pRg st="3" end="3"/>
                                            </p:txEl>
                                          </p:spTgt>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56">
                                            <p:txEl>
                                              <p:pRg st="4" end="4"/>
                                            </p:txEl>
                                          </p:spTgt>
                                        </p:tgtEl>
                                        <p:attrNameLst>
                                          <p:attrName>style.visibility</p:attrName>
                                        </p:attrNameLst>
                                      </p:cBhvr>
                                      <p:to>
                                        <p:strVal val="visible"/>
                                      </p:to>
                                    </p:set>
                                    <p:animEffect transition="in" filter="strips(downRight)">
                                      <p:cBhvr>
                                        <p:cTn id="119" dur="500"/>
                                        <p:tgtEl>
                                          <p:spTgt spid="56">
                                            <p:txEl>
                                              <p:pRg st="4" end="4"/>
                                            </p:txEl>
                                          </p:spTgt>
                                        </p:tgtEl>
                                      </p:cBhvr>
                                    </p:animEffect>
                                  </p:childTnLst>
                                </p:cTn>
                              </p:par>
                            </p:childTnLst>
                          </p:cTn>
                        </p:par>
                        <p:par>
                          <p:cTn id="120" fill="hold">
                            <p:stCondLst>
                              <p:cond delay="9600"/>
                            </p:stCondLst>
                            <p:childTnLst>
                              <p:par>
                                <p:cTn id="121" presetID="18" presetClass="entr" presetSubtype="6" fill="hold" grpId="0" nodeType="afterEffect">
                                  <p:stCondLst>
                                    <p:cond delay="0"/>
                                  </p:stCondLst>
                                  <p:childTnLst>
                                    <p:set>
                                      <p:cBhvr>
                                        <p:cTn id="122" dur="1" fill="hold">
                                          <p:stCondLst>
                                            <p:cond delay="0"/>
                                          </p:stCondLst>
                                        </p:cTn>
                                        <p:tgtEl>
                                          <p:spTgt spid="57">
                                            <p:txEl>
                                              <p:pRg st="0" end="0"/>
                                            </p:txEl>
                                          </p:spTgt>
                                        </p:tgtEl>
                                        <p:attrNameLst>
                                          <p:attrName>style.visibility</p:attrName>
                                        </p:attrNameLst>
                                      </p:cBhvr>
                                      <p:to>
                                        <p:strVal val="visible"/>
                                      </p:to>
                                    </p:set>
                                    <p:animEffect transition="in" filter="strips(downRight)">
                                      <p:cBhvr>
                                        <p:cTn id="123" dur="500"/>
                                        <p:tgtEl>
                                          <p:spTgt spid="57">
                                            <p:txEl>
                                              <p:pRg st="0" end="0"/>
                                            </p:txEl>
                                          </p:spTgt>
                                        </p:tgtEl>
                                      </p:cBhvr>
                                    </p:animEffect>
                                  </p:childTnLst>
                                </p:cTn>
                              </p:par>
                              <p:par>
                                <p:cTn id="124" presetID="18" presetClass="entr" presetSubtype="6" fill="hold" grpId="0" nodeType="withEffect">
                                  <p:stCondLst>
                                    <p:cond delay="0"/>
                                  </p:stCondLst>
                                  <p:childTnLst>
                                    <p:set>
                                      <p:cBhvr>
                                        <p:cTn id="125" dur="1" fill="hold">
                                          <p:stCondLst>
                                            <p:cond delay="0"/>
                                          </p:stCondLst>
                                        </p:cTn>
                                        <p:tgtEl>
                                          <p:spTgt spid="57">
                                            <p:txEl>
                                              <p:pRg st="1" end="1"/>
                                            </p:txEl>
                                          </p:spTgt>
                                        </p:tgtEl>
                                        <p:attrNameLst>
                                          <p:attrName>style.visibility</p:attrName>
                                        </p:attrNameLst>
                                      </p:cBhvr>
                                      <p:to>
                                        <p:strVal val="visible"/>
                                      </p:to>
                                    </p:set>
                                    <p:animEffect transition="in" filter="strips(downRight)">
                                      <p:cBhvr>
                                        <p:cTn id="126" dur="500"/>
                                        <p:tgtEl>
                                          <p:spTgt spid="57">
                                            <p:txEl>
                                              <p:pRg st="1" end="1"/>
                                            </p:txEl>
                                          </p:spTgt>
                                        </p:tgtEl>
                                      </p:cBhvr>
                                    </p:animEffect>
                                  </p:childTnLst>
                                </p:cTn>
                              </p:par>
                              <p:par>
                                <p:cTn id="127" presetID="18" presetClass="entr" presetSubtype="6" fill="hold" grpId="0" nodeType="withEffect">
                                  <p:stCondLst>
                                    <p:cond delay="0"/>
                                  </p:stCondLst>
                                  <p:childTnLst>
                                    <p:set>
                                      <p:cBhvr>
                                        <p:cTn id="128" dur="1" fill="hold">
                                          <p:stCondLst>
                                            <p:cond delay="0"/>
                                          </p:stCondLst>
                                        </p:cTn>
                                        <p:tgtEl>
                                          <p:spTgt spid="57">
                                            <p:txEl>
                                              <p:pRg st="2" end="2"/>
                                            </p:txEl>
                                          </p:spTgt>
                                        </p:tgtEl>
                                        <p:attrNameLst>
                                          <p:attrName>style.visibility</p:attrName>
                                        </p:attrNameLst>
                                      </p:cBhvr>
                                      <p:to>
                                        <p:strVal val="visible"/>
                                      </p:to>
                                    </p:set>
                                    <p:animEffect transition="in" filter="strips(downRight)">
                                      <p:cBhvr>
                                        <p:cTn id="129" dur="500"/>
                                        <p:tgtEl>
                                          <p:spTgt spid="57">
                                            <p:txEl>
                                              <p:pRg st="2" end="2"/>
                                            </p:txEl>
                                          </p:spTgt>
                                        </p:tgtEl>
                                      </p:cBhvr>
                                    </p:animEffect>
                                  </p:childTnLst>
                                </p:cTn>
                              </p:par>
                              <p:par>
                                <p:cTn id="130" presetID="18" presetClass="entr" presetSubtype="6" fill="hold" grpId="0" nodeType="withEffect">
                                  <p:stCondLst>
                                    <p:cond delay="0"/>
                                  </p:stCondLst>
                                  <p:childTnLst>
                                    <p:set>
                                      <p:cBhvr>
                                        <p:cTn id="131" dur="1" fill="hold">
                                          <p:stCondLst>
                                            <p:cond delay="0"/>
                                          </p:stCondLst>
                                        </p:cTn>
                                        <p:tgtEl>
                                          <p:spTgt spid="57">
                                            <p:txEl>
                                              <p:pRg st="3" end="3"/>
                                            </p:txEl>
                                          </p:spTgt>
                                        </p:tgtEl>
                                        <p:attrNameLst>
                                          <p:attrName>style.visibility</p:attrName>
                                        </p:attrNameLst>
                                      </p:cBhvr>
                                      <p:to>
                                        <p:strVal val="visible"/>
                                      </p:to>
                                    </p:set>
                                    <p:animEffect transition="in" filter="strips(downRight)">
                                      <p:cBhvr>
                                        <p:cTn id="132" dur="500"/>
                                        <p:tgtEl>
                                          <p:spTgt spid="57">
                                            <p:txEl>
                                              <p:pRg st="3" end="3"/>
                                            </p:txEl>
                                          </p:spTgt>
                                        </p:tgtEl>
                                      </p:cBhvr>
                                    </p:animEffect>
                                  </p:childTnLst>
                                </p:cTn>
                              </p:par>
                              <p:par>
                                <p:cTn id="133" presetID="18" presetClass="entr" presetSubtype="6" fill="hold" grpId="0" nodeType="withEffect">
                                  <p:stCondLst>
                                    <p:cond delay="0"/>
                                  </p:stCondLst>
                                  <p:childTnLst>
                                    <p:set>
                                      <p:cBhvr>
                                        <p:cTn id="134" dur="1" fill="hold">
                                          <p:stCondLst>
                                            <p:cond delay="0"/>
                                          </p:stCondLst>
                                        </p:cTn>
                                        <p:tgtEl>
                                          <p:spTgt spid="57">
                                            <p:txEl>
                                              <p:pRg st="4" end="4"/>
                                            </p:txEl>
                                          </p:spTgt>
                                        </p:tgtEl>
                                        <p:attrNameLst>
                                          <p:attrName>style.visibility</p:attrName>
                                        </p:attrNameLst>
                                      </p:cBhvr>
                                      <p:to>
                                        <p:strVal val="visible"/>
                                      </p:to>
                                    </p:set>
                                    <p:animEffect transition="in" filter="strips(downRight)">
                                      <p:cBhvr>
                                        <p:cTn id="135" dur="500"/>
                                        <p:tgtEl>
                                          <p:spTgt spid="57">
                                            <p:txEl>
                                              <p:pRg st="4" end="4"/>
                                            </p:txEl>
                                          </p:spTgt>
                                        </p:tgtEl>
                                      </p:cBhvr>
                                    </p:animEffect>
                                  </p:childTnLst>
                                </p:cTn>
                              </p:par>
                            </p:childTnLst>
                          </p:cTn>
                        </p:par>
                        <p:par>
                          <p:cTn id="136" fill="hold">
                            <p:stCondLst>
                              <p:cond delay="10100"/>
                            </p:stCondLst>
                            <p:childTnLst>
                              <p:par>
                                <p:cTn id="137" presetID="10" presetClass="entr" presetSubtype="0" fill="hold" grpId="0" nodeType="afterEffect">
                                  <p:stCondLst>
                                    <p:cond delay="0"/>
                                  </p:stCondLst>
                                  <p:childTnLst>
                                    <p:set>
                                      <p:cBhvr>
                                        <p:cTn id="138" dur="1" fill="hold">
                                          <p:stCondLst>
                                            <p:cond delay="0"/>
                                          </p:stCondLst>
                                        </p:cTn>
                                        <p:tgtEl>
                                          <p:spTgt spid="58">
                                            <p:txEl>
                                              <p:pRg st="0" end="0"/>
                                            </p:txEl>
                                          </p:spTgt>
                                        </p:tgtEl>
                                        <p:attrNameLst>
                                          <p:attrName>style.visibility</p:attrName>
                                        </p:attrNameLst>
                                      </p:cBhvr>
                                      <p:to>
                                        <p:strVal val="visible"/>
                                      </p:to>
                                    </p:set>
                                    <p:animEffect transition="in" filter="fade">
                                      <p:cBhvr>
                                        <p:cTn id="139"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6" grpId="0" build="p"/>
      <p:bldP spid="78" grpId="0" build="p"/>
      <p:bldP spid="80" grpId="0" build="p"/>
      <p:bldP spid="37" grpId="0" animBg="1"/>
      <p:bldP spid="38" grpId="0" animBg="1"/>
      <p:bldP spid="39" grpId="0" animBg="1"/>
      <p:bldP spid="40" grpId="0" animBg="1"/>
      <p:bldGraphic spid="41" grpId="0">
        <p:bldAsOne/>
      </p:bldGraphic>
      <p:bldGraphic spid="42" grpId="0">
        <p:bldAsOne/>
      </p:bldGraphic>
      <p:bldGraphic spid="43" grpId="0">
        <p:bldAsOne/>
      </p:bldGraphic>
      <p:bldGraphic spid="44" grpId="0">
        <p:bldAsOne/>
      </p:bldGraphic>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Chart 65"/>
          <p:cNvGraphicFramePr/>
          <p:nvPr>
            <p:extLst>
              <p:ext uri="{D42A27DB-BD31-4B8C-83A1-F6EECF244321}">
                <p14:modId xmlns:p14="http://schemas.microsoft.com/office/powerpoint/2010/main" val="3482269180"/>
              </p:ext>
            </p:extLst>
          </p:nvPr>
        </p:nvGraphicFramePr>
        <p:xfrm>
          <a:off x="8888303" y="2278221"/>
          <a:ext cx="2454076" cy="26258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8" name="Chart 67"/>
          <p:cNvGraphicFramePr/>
          <p:nvPr>
            <p:extLst>
              <p:ext uri="{D42A27DB-BD31-4B8C-83A1-F6EECF244321}">
                <p14:modId xmlns:p14="http://schemas.microsoft.com/office/powerpoint/2010/main" val="655404952"/>
              </p:ext>
            </p:extLst>
          </p:nvPr>
        </p:nvGraphicFramePr>
        <p:xfrm>
          <a:off x="825971" y="2278221"/>
          <a:ext cx="2454076" cy="26258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9" name="Chart 68"/>
          <p:cNvGraphicFramePr/>
          <p:nvPr>
            <p:extLst>
              <p:ext uri="{D42A27DB-BD31-4B8C-83A1-F6EECF244321}">
                <p14:modId xmlns:p14="http://schemas.microsoft.com/office/powerpoint/2010/main" val="1812320571"/>
              </p:ext>
            </p:extLst>
          </p:nvPr>
        </p:nvGraphicFramePr>
        <p:xfrm>
          <a:off x="3513415" y="2278221"/>
          <a:ext cx="2454076" cy="262587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0" name="Chart 69"/>
          <p:cNvGraphicFramePr/>
          <p:nvPr>
            <p:extLst>
              <p:ext uri="{D42A27DB-BD31-4B8C-83A1-F6EECF244321}">
                <p14:modId xmlns:p14="http://schemas.microsoft.com/office/powerpoint/2010/main" val="4129576571"/>
              </p:ext>
            </p:extLst>
          </p:nvPr>
        </p:nvGraphicFramePr>
        <p:xfrm>
          <a:off x="6200859" y="2278221"/>
          <a:ext cx="2454076" cy="2625871"/>
        </p:xfrm>
        <a:graphic>
          <a:graphicData uri="http://schemas.openxmlformats.org/drawingml/2006/chart">
            <c:chart xmlns:c="http://schemas.openxmlformats.org/drawingml/2006/chart" xmlns:r="http://schemas.openxmlformats.org/officeDocument/2006/relationships" r:id="rId5"/>
          </a:graphicData>
        </a:graphic>
      </p:graphicFrame>
      <p:sp>
        <p:nvSpPr>
          <p:cNvPr id="2" name="Title 1"/>
          <p:cNvSpPr>
            <a:spLocks noGrp="1"/>
          </p:cNvSpPr>
          <p:nvPr>
            <p:ph type="title"/>
          </p:nvPr>
        </p:nvSpPr>
        <p:spPr/>
        <p:txBody>
          <a:bodyPr>
            <a:normAutofit fontScale="90000"/>
          </a:bodyPr>
          <a:lstStyle/>
          <a:p>
            <a:r>
              <a:rPr lang="en-US" dirty="0" smtClean="0"/>
              <a:t>BUSINESS CHART</a:t>
            </a:r>
            <a:endParaRPr lang="en-US" dirty="0"/>
          </a:p>
        </p:txBody>
      </p:sp>
      <p:sp>
        <p:nvSpPr>
          <p:cNvPr id="28" name="Text Placeholder 8"/>
          <p:cNvSpPr>
            <a:spLocks noGrp="1"/>
          </p:cNvSpPr>
          <p:nvPr>
            <p:ph type="body" sz="quarter" idx="19"/>
          </p:nvPr>
        </p:nvSpPr>
        <p:spPr>
          <a:xfrm>
            <a:off x="1524000" y="1285443"/>
            <a:ext cx="9144000" cy="248082"/>
          </a:xfrm>
        </p:spPr>
        <p:txBody>
          <a:bodyPr>
            <a:noAutofit/>
          </a:bodyPr>
          <a:lstStyle/>
          <a:p>
            <a:r>
              <a:rPr lang="en-US" dirty="0">
                <a:solidFill>
                  <a:schemeClr val="tx1">
                    <a:lumMod val="65000"/>
                    <a:lumOff val="35000"/>
                  </a:schemeClr>
                </a:solidFill>
              </a:rPr>
              <a:t>write your relevant text here</a:t>
            </a:r>
          </a:p>
        </p:txBody>
      </p:sp>
      <p:sp>
        <p:nvSpPr>
          <p:cNvPr id="29" name="Shape 62"/>
          <p:cNvSpPr/>
          <p:nvPr/>
        </p:nvSpPr>
        <p:spPr>
          <a:xfrm flipH="1">
            <a:off x="3114040" y="5561180"/>
            <a:ext cx="5943600" cy="0"/>
          </a:xfrm>
          <a:prstGeom prst="line">
            <a:avLst/>
          </a:prstGeom>
          <a:ln w="9525" cap="rnd">
            <a:solidFill>
              <a:schemeClr val="accent6"/>
            </a:solidFill>
            <a:prstDash val="solid"/>
            <a:round/>
          </a:ln>
        </p:spPr>
        <p:txBody>
          <a:bodyPr lIns="50800" tIns="50800" rIns="50800" bIns="50800" anchor="ctr"/>
          <a:lstStyle/>
          <a:p>
            <a:pPr lvl="0"/>
            <a:endParaRPr sz="3599"/>
          </a:p>
        </p:txBody>
      </p:sp>
      <p:sp>
        <p:nvSpPr>
          <p:cNvPr id="30" name="Text Placeholder 4"/>
          <p:cNvSpPr>
            <a:spLocks noGrp="1"/>
          </p:cNvSpPr>
          <p:nvPr>
            <p:ph type="body" sz="quarter" idx="12"/>
          </p:nvPr>
        </p:nvSpPr>
        <p:spPr>
          <a:xfrm>
            <a:off x="1969880" y="5796460"/>
            <a:ext cx="8280399" cy="664396"/>
          </a:xfrm>
        </p:spPr>
        <p:txBody>
          <a:bodyPr vert="horz" lIns="0" tIns="45720" rIns="0" bIns="45720" rtlCol="0">
            <a:normAutofit/>
          </a:bodyPr>
          <a:lstStyle/>
          <a:p>
            <a:pPr algn="ctr"/>
            <a:r>
              <a:rPr lang="en-GB" dirty="0" err="1"/>
              <a:t>Lorem</a:t>
            </a:r>
            <a:r>
              <a:rPr lang="en-GB" dirty="0"/>
              <a:t> </a:t>
            </a:r>
            <a:r>
              <a:rPr lang="en-GB" dirty="0" err="1"/>
              <a:t>ipsum</a:t>
            </a:r>
            <a:r>
              <a:rPr lang="en-GB" dirty="0"/>
              <a:t>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a:t>
            </a:r>
            <a:r>
              <a:rPr lang="en-GB" dirty="0" err="1"/>
              <a:t>dolore</a:t>
            </a:r>
            <a:r>
              <a:rPr lang="en-GB" dirty="0"/>
              <a:t> magna </a:t>
            </a:r>
            <a:r>
              <a:rPr lang="en-GB" dirty="0" err="1"/>
              <a:t>aliquam</a:t>
            </a:r>
            <a:r>
              <a:rPr lang="en-GB" dirty="0"/>
              <a:t> </a:t>
            </a:r>
            <a:r>
              <a:rPr lang="en-GB" dirty="0" err="1"/>
              <a:t>erat</a:t>
            </a:r>
            <a:r>
              <a:rPr lang="en-GB" dirty="0"/>
              <a:t> </a:t>
            </a:r>
            <a:r>
              <a:rPr lang="en-GB" dirty="0" err="1"/>
              <a:t>volutpat</a:t>
            </a:r>
            <a:r>
              <a:rPr lang="en-GB" dirty="0"/>
              <a:t>. </a:t>
            </a:r>
            <a:r>
              <a:rPr lang="en-GB" dirty="0" err="1"/>
              <a:t>Ut</a:t>
            </a:r>
            <a:r>
              <a:rPr lang="en-GB" dirty="0"/>
              <a:t> </a:t>
            </a:r>
            <a:r>
              <a:rPr lang="en-GB" dirty="0" err="1"/>
              <a:t>wisi</a:t>
            </a:r>
            <a:r>
              <a:rPr lang="en-GB" dirty="0"/>
              <a: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a:t>
            </a:r>
            <a:r>
              <a:rPr lang="en-GB" dirty="0" err="1"/>
              <a:t>exerci</a:t>
            </a:r>
            <a:r>
              <a:rPr lang="en-GB" dirty="0"/>
              <a:t> </a:t>
            </a:r>
            <a:r>
              <a:rPr lang="en-GB" dirty="0" err="1"/>
              <a:t>tation</a:t>
            </a:r>
            <a:r>
              <a:rPr lang="en-GB" dirty="0"/>
              <a:t> </a:t>
            </a:r>
            <a:r>
              <a:rPr lang="en-GB" dirty="0" err="1"/>
              <a:t>ullamcorper</a:t>
            </a:r>
            <a:r>
              <a:rPr lang="en-GB" dirty="0"/>
              <a:t> </a:t>
            </a:r>
            <a:r>
              <a:rPr lang="en-GB" dirty="0" err="1"/>
              <a:t>suscipit</a:t>
            </a:r>
            <a:r>
              <a:rPr lang="en-GB" dirty="0"/>
              <a:t> </a:t>
            </a:r>
            <a:r>
              <a:rPr lang="en-GB" dirty="0" err="1"/>
              <a:t>lobortis</a:t>
            </a:r>
            <a:r>
              <a:rPr lang="en-GB" dirty="0"/>
              <a:t> </a:t>
            </a:r>
            <a:r>
              <a:rPr lang="en-GB" dirty="0" err="1"/>
              <a:t>nisl</a:t>
            </a:r>
            <a:r>
              <a:rPr lang="en-GB" dirty="0"/>
              <a:t>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 </a:t>
            </a:r>
            <a:r>
              <a:rPr lang="en-GB" dirty="0" err="1"/>
              <a:t>Duis</a:t>
            </a:r>
            <a:r>
              <a:rPr lang="en-GB" dirty="0"/>
              <a:t> </a:t>
            </a:r>
            <a:r>
              <a:rPr lang="en-GB" dirty="0" err="1"/>
              <a:t>autem</a:t>
            </a:r>
            <a:r>
              <a:rPr lang="en-GB" dirty="0"/>
              <a:t> </a:t>
            </a:r>
            <a:r>
              <a:rPr lang="en-GB" dirty="0" err="1"/>
              <a:t>vel</a:t>
            </a:r>
            <a:r>
              <a:rPr lang="en-GB" dirty="0"/>
              <a:t> </a:t>
            </a:r>
            <a:r>
              <a:rPr lang="en-GB" dirty="0" err="1"/>
              <a:t>eum</a:t>
            </a:r>
            <a:r>
              <a:rPr lang="en-GB" dirty="0"/>
              <a:t> </a:t>
            </a:r>
            <a:r>
              <a:rPr lang="en-GB" dirty="0" err="1"/>
              <a:t>iriure</a:t>
            </a:r>
            <a:r>
              <a:rPr lang="en-GB" dirty="0"/>
              <a:t> </a:t>
            </a:r>
            <a:r>
              <a:rPr lang="en-GB" dirty="0" err="1"/>
              <a:t>dolor</a:t>
            </a:r>
            <a:r>
              <a:rPr lang="en-GB" dirty="0"/>
              <a:t> in </a:t>
            </a:r>
            <a:r>
              <a:rPr lang="en-GB" dirty="0" err="1" smtClean="0"/>
              <a:t>hendrer</a:t>
            </a:r>
            <a:endParaRPr lang="en-GB" dirty="0"/>
          </a:p>
        </p:txBody>
      </p:sp>
    </p:spTree>
    <p:extLst>
      <p:ext uri="{BB962C8B-B14F-4D97-AF65-F5344CB8AC3E}">
        <p14:creationId xmlns:p14="http://schemas.microsoft.com/office/powerpoint/2010/main" val="41404162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P spid="29" grpId="0" animBg="1"/>
      <p:bldP spid="3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1138"/>
          <p:cNvSpPr/>
          <p:nvPr/>
        </p:nvSpPr>
        <p:spPr>
          <a:xfrm>
            <a:off x="5022477" y="2741220"/>
            <a:ext cx="2147051" cy="24804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12700">
            <a:miter lim="400000"/>
          </a:ln>
        </p:spPr>
        <p:txBody>
          <a:bodyPr lIns="50800" tIns="50800" rIns="50800" bIns="50800" anchor="ctr"/>
          <a:lstStyle/>
          <a:p>
            <a:pPr lvl="0"/>
            <a:endParaRPr sz="3599"/>
          </a:p>
        </p:txBody>
      </p:sp>
      <p:grpSp>
        <p:nvGrpSpPr>
          <p:cNvPr id="2" name="Group 1"/>
          <p:cNvGrpSpPr/>
          <p:nvPr/>
        </p:nvGrpSpPr>
        <p:grpSpPr>
          <a:xfrm>
            <a:off x="5824158" y="2463801"/>
            <a:ext cx="543686" cy="543961"/>
            <a:chOff x="5824157" y="2463798"/>
            <a:chExt cx="543686" cy="543961"/>
          </a:xfrm>
        </p:grpSpPr>
        <p:sp>
          <p:nvSpPr>
            <p:cNvPr id="47" name="Shape 1139"/>
            <p:cNvSpPr/>
            <p:nvPr/>
          </p:nvSpPr>
          <p:spPr>
            <a:xfrm>
              <a:off x="5824157" y="2463798"/>
              <a:ext cx="543686" cy="5439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61" name="Shape 1140"/>
            <p:cNvSpPr/>
            <p:nvPr/>
          </p:nvSpPr>
          <p:spPr>
            <a:xfrm>
              <a:off x="5966913" y="2587841"/>
              <a:ext cx="258174" cy="256529"/>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FFFFFF"/>
            </a:solidFill>
            <a:ln w="12700" cap="flat">
              <a:noFill/>
              <a:miter lim="400000"/>
            </a:ln>
            <a:effectLst/>
          </p:spPr>
          <p:txBody>
            <a:bodyPr wrap="square" lIns="0" tIns="0" rIns="0" bIns="0" numCol="1" anchor="t">
              <a:noAutofit/>
            </a:bodyPr>
            <a:lstStyle/>
            <a:p>
              <a:pPr lvl="0"/>
              <a:endParaRPr sz="3599"/>
            </a:p>
          </p:txBody>
        </p:sp>
      </p:grpSp>
      <p:grpSp>
        <p:nvGrpSpPr>
          <p:cNvPr id="3" name="Group 2"/>
          <p:cNvGrpSpPr/>
          <p:nvPr/>
        </p:nvGrpSpPr>
        <p:grpSpPr>
          <a:xfrm>
            <a:off x="6900652" y="3089352"/>
            <a:ext cx="543686" cy="543962"/>
            <a:chOff x="6900652" y="3089352"/>
            <a:chExt cx="543686" cy="543962"/>
          </a:xfrm>
        </p:grpSpPr>
        <p:sp>
          <p:nvSpPr>
            <p:cNvPr id="62" name="Shape 1142"/>
            <p:cNvSpPr/>
            <p:nvPr/>
          </p:nvSpPr>
          <p:spPr>
            <a:xfrm>
              <a:off x="6900652" y="3089352"/>
              <a:ext cx="543686" cy="5439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63" name="Shape 1143"/>
            <p:cNvSpPr/>
            <p:nvPr/>
          </p:nvSpPr>
          <p:spPr>
            <a:xfrm>
              <a:off x="7063154" y="3233068"/>
              <a:ext cx="212741" cy="256530"/>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sp>
        <p:nvSpPr>
          <p:cNvPr id="64" name="Shape 1146"/>
          <p:cNvSpPr/>
          <p:nvPr/>
        </p:nvSpPr>
        <p:spPr>
          <a:xfrm>
            <a:off x="5822743" y="3405351"/>
            <a:ext cx="483507" cy="543961"/>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nvGrpSpPr>
          <p:cNvPr id="6" name="Group 5"/>
          <p:cNvGrpSpPr/>
          <p:nvPr/>
        </p:nvGrpSpPr>
        <p:grpSpPr>
          <a:xfrm>
            <a:off x="6900652" y="4345903"/>
            <a:ext cx="543686" cy="543961"/>
            <a:chOff x="6900652" y="4345900"/>
            <a:chExt cx="543686" cy="543961"/>
          </a:xfrm>
        </p:grpSpPr>
        <p:sp>
          <p:nvSpPr>
            <p:cNvPr id="65" name="Shape 1148"/>
            <p:cNvSpPr/>
            <p:nvPr/>
          </p:nvSpPr>
          <p:spPr>
            <a:xfrm>
              <a:off x="6900652" y="4345900"/>
              <a:ext cx="543686" cy="5439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66" name="Shape 1149"/>
            <p:cNvSpPr/>
            <p:nvPr/>
          </p:nvSpPr>
          <p:spPr>
            <a:xfrm>
              <a:off x="7028179" y="4528324"/>
              <a:ext cx="253576" cy="203967"/>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grpSp>
        <p:nvGrpSpPr>
          <p:cNvPr id="7" name="Group 6"/>
          <p:cNvGrpSpPr/>
          <p:nvPr/>
        </p:nvGrpSpPr>
        <p:grpSpPr>
          <a:xfrm>
            <a:off x="5824158" y="4955136"/>
            <a:ext cx="543686" cy="543962"/>
            <a:chOff x="5824157" y="4955136"/>
            <a:chExt cx="543686" cy="543962"/>
          </a:xfrm>
        </p:grpSpPr>
        <p:sp>
          <p:nvSpPr>
            <p:cNvPr id="67" name="Shape 1151"/>
            <p:cNvSpPr/>
            <p:nvPr/>
          </p:nvSpPr>
          <p:spPr>
            <a:xfrm>
              <a:off x="5824157" y="4955136"/>
              <a:ext cx="543686" cy="5439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70" name="Shape 1152"/>
            <p:cNvSpPr/>
            <p:nvPr/>
          </p:nvSpPr>
          <p:spPr>
            <a:xfrm>
              <a:off x="5969212" y="5100329"/>
              <a:ext cx="253576" cy="253577"/>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grpSp>
        <p:nvGrpSpPr>
          <p:cNvPr id="4" name="Group 3"/>
          <p:cNvGrpSpPr/>
          <p:nvPr/>
        </p:nvGrpSpPr>
        <p:grpSpPr>
          <a:xfrm>
            <a:off x="4747662" y="3105671"/>
            <a:ext cx="543686" cy="543962"/>
            <a:chOff x="4747662" y="3105671"/>
            <a:chExt cx="543686" cy="543962"/>
          </a:xfrm>
        </p:grpSpPr>
        <p:sp>
          <p:nvSpPr>
            <p:cNvPr id="73" name="Shape 1157"/>
            <p:cNvSpPr/>
            <p:nvPr/>
          </p:nvSpPr>
          <p:spPr>
            <a:xfrm>
              <a:off x="4747662" y="3105671"/>
              <a:ext cx="543686" cy="5439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74" name="Shape 1158"/>
            <p:cNvSpPr/>
            <p:nvPr/>
          </p:nvSpPr>
          <p:spPr>
            <a:xfrm>
              <a:off x="4895686" y="3234418"/>
              <a:ext cx="198520" cy="256530"/>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sp>
        <p:nvSpPr>
          <p:cNvPr id="75" name="Text Placeholder 1"/>
          <p:cNvSpPr>
            <a:spLocks noGrp="1"/>
          </p:cNvSpPr>
          <p:nvPr>
            <p:ph type="body" sz="quarter" idx="12"/>
          </p:nvPr>
        </p:nvSpPr>
        <p:spPr>
          <a:xfrm>
            <a:off x="6561306" y="2108031"/>
            <a:ext cx="2662448" cy="578622"/>
          </a:xfrm>
        </p:spPr>
        <p:txBody>
          <a:bodyPr vert="horz" lIns="0" tIns="45720" rIns="0" bIns="45720" rtlCol="0">
            <a:normAutofit/>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smtClean="0"/>
              <a:t>consectetur</a:t>
            </a:r>
            <a:endParaRPr lang="en-GB" dirty="0"/>
          </a:p>
        </p:txBody>
      </p:sp>
      <p:sp>
        <p:nvSpPr>
          <p:cNvPr id="76" name="Text Placeholder 1"/>
          <p:cNvSpPr>
            <a:spLocks noGrp="1"/>
          </p:cNvSpPr>
          <p:nvPr>
            <p:ph type="body" sz="quarter" idx="12"/>
          </p:nvPr>
        </p:nvSpPr>
        <p:spPr>
          <a:xfrm>
            <a:off x="1813100" y="3280048"/>
            <a:ext cx="2706966" cy="829554"/>
          </a:xfrm>
        </p:spPr>
        <p:txBody>
          <a:bodyPr vert="horz" lIns="0" tIns="45720" rIns="0" bIns="45720" rtlCol="0">
            <a:normAutofit/>
          </a:bodyPr>
          <a:lstStyle/>
          <a:p>
            <a:pPr algn="r"/>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baraka</a:t>
            </a:r>
            <a:r>
              <a:rPr lang="en-GB" dirty="0"/>
              <a:t> </a:t>
            </a:r>
          </a:p>
        </p:txBody>
      </p:sp>
      <p:sp>
        <p:nvSpPr>
          <p:cNvPr id="77" name="Text Placeholder 1"/>
          <p:cNvSpPr>
            <a:spLocks noGrp="1"/>
          </p:cNvSpPr>
          <p:nvPr>
            <p:ph type="body" sz="quarter" idx="12"/>
          </p:nvPr>
        </p:nvSpPr>
        <p:spPr>
          <a:xfrm>
            <a:off x="2630218" y="3027206"/>
            <a:ext cx="1889848" cy="254318"/>
          </a:xfrm>
        </p:spPr>
        <p:txBody>
          <a:bodyPr vert="horz" lIns="0" tIns="45720" rIns="0" bIns="45720" rtlCol="0" anchor="ctr">
            <a:noAutofit/>
          </a:bodyPr>
          <a:lstStyle/>
          <a:p>
            <a:pPr algn="r"/>
            <a:r>
              <a:rPr lang="en-GB" sz="1400" dirty="0" smtClean="0">
                <a:solidFill>
                  <a:schemeClr val="bg1">
                    <a:lumMod val="50000"/>
                  </a:schemeClr>
                </a:solidFill>
                <a:latin typeface="+mj-lt"/>
              </a:rPr>
              <a:t>KARAOKE</a:t>
            </a:r>
            <a:endParaRPr lang="en-GB" sz="1400" dirty="0">
              <a:solidFill>
                <a:schemeClr val="bg1">
                  <a:lumMod val="50000"/>
                </a:schemeClr>
              </a:solidFill>
              <a:latin typeface="+mj-lt"/>
            </a:endParaRPr>
          </a:p>
        </p:txBody>
      </p:sp>
      <p:sp>
        <p:nvSpPr>
          <p:cNvPr id="80" name="Text Placeholder 1"/>
          <p:cNvSpPr>
            <a:spLocks noGrp="1"/>
          </p:cNvSpPr>
          <p:nvPr>
            <p:ph type="body" sz="quarter" idx="12"/>
          </p:nvPr>
        </p:nvSpPr>
        <p:spPr>
          <a:xfrm>
            <a:off x="6561306" y="1828879"/>
            <a:ext cx="1889848" cy="254318"/>
          </a:xfrm>
        </p:spPr>
        <p:txBody>
          <a:bodyPr vert="horz" lIns="0" tIns="45720" rIns="0" bIns="45720" rtlCol="0" anchor="ctr">
            <a:noAutofit/>
          </a:bodyPr>
          <a:lstStyle/>
          <a:p>
            <a:r>
              <a:rPr lang="en-GB" sz="1400" dirty="0" smtClean="0">
                <a:solidFill>
                  <a:schemeClr val="bg1">
                    <a:lumMod val="50000"/>
                  </a:schemeClr>
                </a:solidFill>
                <a:latin typeface="+mj-lt"/>
              </a:rPr>
              <a:t>DIGITAL PRINTING</a:t>
            </a:r>
            <a:endParaRPr lang="en-GB" sz="1400" dirty="0">
              <a:solidFill>
                <a:schemeClr val="bg1">
                  <a:lumMod val="50000"/>
                </a:schemeClr>
              </a:solidFill>
              <a:latin typeface="+mj-lt"/>
            </a:endParaRPr>
          </a:p>
        </p:txBody>
      </p:sp>
      <p:sp>
        <p:nvSpPr>
          <p:cNvPr id="81" name="Text Placeholder 1"/>
          <p:cNvSpPr>
            <a:spLocks noGrp="1"/>
          </p:cNvSpPr>
          <p:nvPr>
            <p:ph type="body" sz="quarter" idx="12"/>
          </p:nvPr>
        </p:nvSpPr>
        <p:spPr>
          <a:xfrm>
            <a:off x="7713129" y="3344003"/>
            <a:ext cx="2662448" cy="578622"/>
          </a:xfrm>
        </p:spPr>
        <p:txBody>
          <a:bodyPr vert="horz" lIns="0" tIns="45720" rIns="0" bIns="45720" rtlCol="0">
            <a:normAutofit/>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smtClean="0"/>
              <a:t>consectetur</a:t>
            </a:r>
            <a:endParaRPr lang="en-GB" dirty="0"/>
          </a:p>
        </p:txBody>
      </p:sp>
      <p:sp>
        <p:nvSpPr>
          <p:cNvPr id="82" name="Text Placeholder 1"/>
          <p:cNvSpPr>
            <a:spLocks noGrp="1"/>
          </p:cNvSpPr>
          <p:nvPr>
            <p:ph type="body" sz="quarter" idx="12"/>
          </p:nvPr>
        </p:nvSpPr>
        <p:spPr>
          <a:xfrm>
            <a:off x="7713129" y="3064851"/>
            <a:ext cx="1889848" cy="254318"/>
          </a:xfrm>
        </p:spPr>
        <p:txBody>
          <a:bodyPr vert="horz" lIns="0" tIns="45720" rIns="0" bIns="45720" rtlCol="0" anchor="ctr">
            <a:noAutofit/>
          </a:bodyPr>
          <a:lstStyle/>
          <a:p>
            <a:r>
              <a:rPr lang="en-GB" sz="1400" dirty="0" smtClean="0">
                <a:solidFill>
                  <a:schemeClr val="bg1">
                    <a:lumMod val="50000"/>
                  </a:schemeClr>
                </a:solidFill>
                <a:latin typeface="+mj-lt"/>
              </a:rPr>
              <a:t>COFFEE SHOP</a:t>
            </a:r>
            <a:endParaRPr lang="en-GB" sz="1400" dirty="0">
              <a:solidFill>
                <a:schemeClr val="bg1">
                  <a:lumMod val="50000"/>
                </a:schemeClr>
              </a:solidFill>
              <a:latin typeface="+mj-lt"/>
            </a:endParaRPr>
          </a:p>
        </p:txBody>
      </p:sp>
      <p:sp>
        <p:nvSpPr>
          <p:cNvPr id="83" name="Text Placeholder 1"/>
          <p:cNvSpPr>
            <a:spLocks noGrp="1"/>
          </p:cNvSpPr>
          <p:nvPr>
            <p:ph type="body" sz="quarter" idx="12"/>
          </p:nvPr>
        </p:nvSpPr>
        <p:spPr>
          <a:xfrm>
            <a:off x="7710033" y="4591667"/>
            <a:ext cx="2662448" cy="578622"/>
          </a:xfrm>
        </p:spPr>
        <p:txBody>
          <a:bodyPr vert="horz" lIns="0" tIns="45720" rIns="0" bIns="45720" rtlCol="0">
            <a:normAutofit/>
          </a:bodyPr>
          <a:lstStyle/>
          <a:p>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smtClean="0"/>
              <a:t>consectetur</a:t>
            </a:r>
            <a:endParaRPr lang="en-GB" dirty="0"/>
          </a:p>
        </p:txBody>
      </p:sp>
      <p:sp>
        <p:nvSpPr>
          <p:cNvPr id="84" name="Text Placeholder 1"/>
          <p:cNvSpPr>
            <a:spLocks noGrp="1"/>
          </p:cNvSpPr>
          <p:nvPr>
            <p:ph type="body" sz="quarter" idx="12"/>
          </p:nvPr>
        </p:nvSpPr>
        <p:spPr>
          <a:xfrm>
            <a:off x="7710033" y="4312515"/>
            <a:ext cx="1889848" cy="254318"/>
          </a:xfrm>
        </p:spPr>
        <p:txBody>
          <a:bodyPr vert="horz" lIns="0" tIns="45720" rIns="0" bIns="45720" rtlCol="0" anchor="ctr">
            <a:noAutofit/>
          </a:bodyPr>
          <a:lstStyle/>
          <a:p>
            <a:r>
              <a:rPr lang="en-GB" sz="1400" dirty="0" smtClean="0">
                <a:solidFill>
                  <a:schemeClr val="bg1">
                    <a:lumMod val="50000"/>
                  </a:schemeClr>
                </a:solidFill>
                <a:latin typeface="+mj-lt"/>
              </a:rPr>
              <a:t>ADVERTISING</a:t>
            </a:r>
            <a:endParaRPr lang="en-GB" sz="1400" dirty="0">
              <a:solidFill>
                <a:schemeClr val="bg1">
                  <a:lumMod val="50000"/>
                </a:schemeClr>
              </a:solidFill>
              <a:latin typeface="+mj-lt"/>
            </a:endParaRPr>
          </a:p>
        </p:txBody>
      </p:sp>
      <p:sp>
        <p:nvSpPr>
          <p:cNvPr id="85" name="Text Placeholder 1"/>
          <p:cNvSpPr>
            <a:spLocks noGrp="1"/>
          </p:cNvSpPr>
          <p:nvPr>
            <p:ph type="body" sz="quarter" idx="12"/>
          </p:nvPr>
        </p:nvSpPr>
        <p:spPr>
          <a:xfrm>
            <a:off x="1845704" y="4543628"/>
            <a:ext cx="2706966" cy="829554"/>
          </a:xfrm>
        </p:spPr>
        <p:txBody>
          <a:bodyPr vert="horz" lIns="0" tIns="45720" rIns="0" bIns="45720" rtlCol="0">
            <a:normAutofit/>
          </a:bodyPr>
          <a:lstStyle/>
          <a:p>
            <a:pPr algn="r"/>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baraka</a:t>
            </a:r>
            <a:r>
              <a:rPr lang="en-GB" dirty="0"/>
              <a:t> </a:t>
            </a:r>
          </a:p>
        </p:txBody>
      </p:sp>
      <p:sp>
        <p:nvSpPr>
          <p:cNvPr id="86" name="Text Placeholder 1"/>
          <p:cNvSpPr>
            <a:spLocks noGrp="1"/>
          </p:cNvSpPr>
          <p:nvPr>
            <p:ph type="body" sz="quarter" idx="12"/>
          </p:nvPr>
        </p:nvSpPr>
        <p:spPr>
          <a:xfrm>
            <a:off x="2662822" y="4290786"/>
            <a:ext cx="1889848" cy="254318"/>
          </a:xfrm>
        </p:spPr>
        <p:txBody>
          <a:bodyPr vert="horz" lIns="0" tIns="45720" rIns="0" bIns="45720" rtlCol="0" anchor="ctr">
            <a:noAutofit/>
          </a:bodyPr>
          <a:lstStyle/>
          <a:p>
            <a:pPr algn="r"/>
            <a:r>
              <a:rPr lang="en-GB" sz="1400" dirty="0" smtClean="0">
                <a:solidFill>
                  <a:schemeClr val="bg1">
                    <a:lumMod val="50000"/>
                  </a:schemeClr>
                </a:solidFill>
                <a:latin typeface="+mj-lt"/>
              </a:rPr>
              <a:t>TRAVEL</a:t>
            </a:r>
            <a:endParaRPr lang="en-GB" sz="1400" dirty="0">
              <a:solidFill>
                <a:schemeClr val="bg1">
                  <a:lumMod val="50000"/>
                </a:schemeClr>
              </a:solidFill>
              <a:latin typeface="+mj-lt"/>
            </a:endParaRPr>
          </a:p>
        </p:txBody>
      </p:sp>
      <p:sp>
        <p:nvSpPr>
          <p:cNvPr id="87" name="Text Placeholder 1"/>
          <p:cNvSpPr>
            <a:spLocks noGrp="1"/>
          </p:cNvSpPr>
          <p:nvPr>
            <p:ph type="body" sz="quarter" idx="12"/>
          </p:nvPr>
        </p:nvSpPr>
        <p:spPr>
          <a:xfrm>
            <a:off x="2911641" y="5519313"/>
            <a:ext cx="2706966" cy="829554"/>
          </a:xfrm>
        </p:spPr>
        <p:txBody>
          <a:bodyPr vert="horz" lIns="0" tIns="45720" rIns="0" bIns="45720" rtlCol="0">
            <a:normAutofit/>
          </a:bodyPr>
          <a:lstStyle/>
          <a:p>
            <a:pPr algn="r"/>
            <a:r>
              <a:rPr lang="en-GB" dirty="0"/>
              <a:t>Body text here or </a:t>
            </a:r>
            <a:r>
              <a:rPr lang="en-GB" dirty="0" err="1"/>
              <a:t>lorem</a:t>
            </a:r>
            <a:r>
              <a:rPr lang="en-GB" dirty="0"/>
              <a:t> </a:t>
            </a:r>
            <a:r>
              <a:rPr lang="en-GB" dirty="0" err="1"/>
              <a:t>ipsum</a:t>
            </a:r>
            <a:r>
              <a:rPr lang="en-GB" dirty="0"/>
              <a:t> </a:t>
            </a:r>
            <a:r>
              <a:rPr lang="en-GB" dirty="0" smtClean="0"/>
              <a:t>long </a:t>
            </a:r>
            <a:r>
              <a:rPr lang="en-GB" dirty="0" err="1" smtClean="0"/>
              <a:t>hana</a:t>
            </a:r>
            <a:r>
              <a:rPr lang="en-GB" dirty="0" smtClean="0"/>
              <a:t> </a:t>
            </a:r>
            <a:r>
              <a:rPr lang="en-GB" dirty="0" err="1" smtClean="0"/>
              <a:t>nunok</a:t>
            </a:r>
            <a:r>
              <a:rPr lang="en-GB" dirty="0" smtClean="0"/>
              <a:t> </a:t>
            </a:r>
            <a:r>
              <a:rPr lang="en-GB" dirty="0" err="1" smtClean="0"/>
              <a:t>doloramet,lorem</a:t>
            </a:r>
            <a:r>
              <a:rPr lang="en-GB" dirty="0" smtClean="0"/>
              <a:t> </a:t>
            </a:r>
            <a:r>
              <a:rPr lang="en-GB" dirty="0" err="1"/>
              <a:t>consectetur</a:t>
            </a:r>
            <a:r>
              <a:rPr lang="en-GB" dirty="0"/>
              <a:t> </a:t>
            </a:r>
            <a:r>
              <a:rPr lang="en-GB" dirty="0" err="1"/>
              <a:t>baraka</a:t>
            </a:r>
            <a:r>
              <a:rPr lang="en-GB" dirty="0"/>
              <a:t> </a:t>
            </a:r>
          </a:p>
        </p:txBody>
      </p:sp>
      <p:sp>
        <p:nvSpPr>
          <p:cNvPr id="88" name="Text Placeholder 1"/>
          <p:cNvSpPr>
            <a:spLocks noGrp="1"/>
          </p:cNvSpPr>
          <p:nvPr>
            <p:ph type="body" sz="quarter" idx="12"/>
          </p:nvPr>
        </p:nvSpPr>
        <p:spPr>
          <a:xfrm>
            <a:off x="3728759" y="5266471"/>
            <a:ext cx="1889848" cy="254318"/>
          </a:xfrm>
        </p:spPr>
        <p:txBody>
          <a:bodyPr vert="horz" lIns="0" tIns="45720" rIns="0" bIns="45720" rtlCol="0" anchor="ctr">
            <a:noAutofit/>
          </a:bodyPr>
          <a:lstStyle/>
          <a:p>
            <a:pPr algn="r"/>
            <a:r>
              <a:rPr lang="en-GB" sz="1400" dirty="0" smtClean="0">
                <a:solidFill>
                  <a:schemeClr val="bg1">
                    <a:lumMod val="50000"/>
                  </a:schemeClr>
                </a:solidFill>
                <a:latin typeface="+mj-lt"/>
              </a:rPr>
              <a:t>MARKETING AGENT</a:t>
            </a:r>
            <a:endParaRPr lang="en-GB" sz="1400" dirty="0">
              <a:solidFill>
                <a:schemeClr val="bg1">
                  <a:lumMod val="50000"/>
                </a:schemeClr>
              </a:solidFill>
              <a:latin typeface="+mj-lt"/>
            </a:endParaRPr>
          </a:p>
        </p:txBody>
      </p:sp>
      <p:sp>
        <p:nvSpPr>
          <p:cNvPr id="89" name="Text Placeholder 4"/>
          <p:cNvSpPr>
            <a:spLocks noGrp="1"/>
          </p:cNvSpPr>
          <p:nvPr>
            <p:ph type="body" sz="quarter" idx="15"/>
          </p:nvPr>
        </p:nvSpPr>
        <p:spPr>
          <a:xfrm>
            <a:off x="5022477" y="3850036"/>
            <a:ext cx="2147051" cy="898525"/>
          </a:xfrm>
        </p:spPr>
        <p:txBody>
          <a:bodyPr wrap="square" anchor="ctr">
            <a:normAutofit/>
          </a:bodyPr>
          <a:lstStyle/>
          <a:p>
            <a:pPr algn="ctr">
              <a:lnSpc>
                <a:spcPct val="100000"/>
              </a:lnSpc>
              <a:spcBef>
                <a:spcPts val="0"/>
              </a:spcBef>
            </a:pPr>
            <a:r>
              <a:rPr lang="en-GB" dirty="0"/>
              <a:t>Most Popular</a:t>
            </a:r>
          </a:p>
          <a:p>
            <a:pPr algn="ctr">
              <a:lnSpc>
                <a:spcPct val="100000"/>
              </a:lnSpc>
              <a:spcBef>
                <a:spcPts val="0"/>
              </a:spcBef>
            </a:pPr>
            <a:r>
              <a:rPr lang="en-GB" dirty="0"/>
              <a:t>Business</a:t>
            </a:r>
          </a:p>
        </p:txBody>
      </p:sp>
      <p:grpSp>
        <p:nvGrpSpPr>
          <p:cNvPr id="5" name="Group 4"/>
          <p:cNvGrpSpPr/>
          <p:nvPr/>
        </p:nvGrpSpPr>
        <p:grpSpPr>
          <a:xfrm>
            <a:off x="4747662" y="4345903"/>
            <a:ext cx="543686" cy="543961"/>
            <a:chOff x="4747662" y="4345900"/>
            <a:chExt cx="543686" cy="543961"/>
          </a:xfrm>
        </p:grpSpPr>
        <p:sp>
          <p:nvSpPr>
            <p:cNvPr id="71" name="Shape 1154"/>
            <p:cNvSpPr/>
            <p:nvPr/>
          </p:nvSpPr>
          <p:spPr>
            <a:xfrm>
              <a:off x="4747662" y="4345900"/>
              <a:ext cx="543686" cy="5439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solidFill>
                <a:schemeClr val="bg1"/>
              </a:solidFill>
              <a:miter lim="400000"/>
            </a:ln>
            <a:effectLst/>
          </p:spPr>
          <p:txBody>
            <a:bodyPr wrap="square" lIns="50800" tIns="50800" rIns="50800" bIns="50800" numCol="1" anchor="ctr">
              <a:noAutofit/>
            </a:bodyPr>
            <a:lstStyle/>
            <a:p>
              <a:pPr lvl="0"/>
              <a:endParaRPr sz="3599"/>
            </a:p>
          </p:txBody>
        </p:sp>
        <p:sp>
          <p:nvSpPr>
            <p:cNvPr id="72" name="Shape 1155"/>
            <p:cNvSpPr/>
            <p:nvPr/>
          </p:nvSpPr>
          <p:spPr>
            <a:xfrm>
              <a:off x="4895687" y="4491092"/>
              <a:ext cx="253577" cy="25357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sz="3599"/>
            </a:p>
          </p:txBody>
        </p:sp>
      </p:grpSp>
      <p:sp>
        <p:nvSpPr>
          <p:cNvPr id="8" name="Title 7"/>
          <p:cNvSpPr>
            <a:spLocks noGrp="1"/>
          </p:cNvSpPr>
          <p:nvPr>
            <p:ph type="title"/>
          </p:nvPr>
        </p:nvSpPr>
        <p:spPr/>
        <p:txBody>
          <a:bodyPr>
            <a:normAutofit fontScale="90000"/>
          </a:bodyPr>
          <a:lstStyle/>
          <a:p>
            <a:r>
              <a:rPr lang="en-US" dirty="0" smtClean="0"/>
              <a:t>BUSINESS TRENDS 2018</a:t>
            </a:r>
            <a:endParaRPr lang="en-US" dirty="0"/>
          </a:p>
        </p:txBody>
      </p:sp>
      <p:sp>
        <p:nvSpPr>
          <p:cNvPr id="41"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385638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9">
                                            <p:txEl>
                                              <p:pRg st="0" end="0"/>
                                            </p:txEl>
                                          </p:spTgt>
                                        </p:tgtEl>
                                        <p:attrNameLst>
                                          <p:attrName>style.visibility</p:attrName>
                                        </p:attrNameLst>
                                      </p:cBhvr>
                                      <p:to>
                                        <p:strVal val="visible"/>
                                      </p:to>
                                    </p:set>
                                    <p:animEffect transition="in" filter="fade">
                                      <p:cBhvr>
                                        <p:cTn id="14" dur="500"/>
                                        <p:tgtEl>
                                          <p:spTgt spid="89">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9">
                                            <p:txEl>
                                              <p:pRg st="1" end="1"/>
                                            </p:txEl>
                                          </p:spTgt>
                                        </p:tgtEl>
                                        <p:attrNameLst>
                                          <p:attrName>style.visibility</p:attrName>
                                        </p:attrNameLst>
                                      </p:cBhvr>
                                      <p:to>
                                        <p:strVal val="visible"/>
                                      </p:to>
                                    </p:set>
                                    <p:animEffect transition="in" filter="fade">
                                      <p:cBhvr>
                                        <p:cTn id="17" dur="500"/>
                                        <p:tgtEl>
                                          <p:spTgt spid="89">
                                            <p:txEl>
                                              <p:pRg st="1" end="1"/>
                                            </p:txEl>
                                          </p:spTgt>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80">
                                            <p:txEl>
                                              <p:pRg st="0" end="0"/>
                                            </p:txEl>
                                          </p:spTgt>
                                        </p:tgtEl>
                                        <p:attrNameLst>
                                          <p:attrName>style.visibility</p:attrName>
                                        </p:attrNameLst>
                                      </p:cBhvr>
                                      <p:to>
                                        <p:strVal val="visible"/>
                                      </p:to>
                                    </p:set>
                                    <p:animEffect transition="in" filter="fade">
                                      <p:cBhvr>
                                        <p:cTn id="25" dur="500"/>
                                        <p:tgtEl>
                                          <p:spTgt spid="80">
                                            <p:txEl>
                                              <p:pRg st="0" end="0"/>
                                            </p:txEl>
                                          </p:spTgt>
                                        </p:tgtEl>
                                      </p:cBhvr>
                                    </p:animEffect>
                                  </p:childTnLst>
                                </p:cTn>
                              </p:par>
                              <p:par>
                                <p:cTn id="26" presetID="18" presetClass="entr" presetSubtype="6" fill="hold" grpId="0" nodeType="withEffect">
                                  <p:stCondLst>
                                    <p:cond delay="0"/>
                                  </p:stCondLst>
                                  <p:childTnLst>
                                    <p:set>
                                      <p:cBhvr>
                                        <p:cTn id="27" dur="1" fill="hold">
                                          <p:stCondLst>
                                            <p:cond delay="0"/>
                                          </p:stCondLst>
                                        </p:cTn>
                                        <p:tgtEl>
                                          <p:spTgt spid="75">
                                            <p:txEl>
                                              <p:pRg st="0" end="0"/>
                                            </p:txEl>
                                          </p:spTgt>
                                        </p:tgtEl>
                                        <p:attrNameLst>
                                          <p:attrName>style.visibility</p:attrName>
                                        </p:attrNameLst>
                                      </p:cBhvr>
                                      <p:to>
                                        <p:strVal val="visible"/>
                                      </p:to>
                                    </p:set>
                                    <p:animEffect transition="in" filter="strips(downRight)">
                                      <p:cBhvr>
                                        <p:cTn id="28" dur="500"/>
                                        <p:tgtEl>
                                          <p:spTgt spid="75">
                                            <p:txEl>
                                              <p:pRg st="0" end="0"/>
                                            </p:txEl>
                                          </p:spTgt>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82">
                                            <p:txEl>
                                              <p:pRg st="0" end="0"/>
                                            </p:txEl>
                                          </p:spTgt>
                                        </p:tgtEl>
                                        <p:attrNameLst>
                                          <p:attrName>style.visibility</p:attrName>
                                        </p:attrNameLst>
                                      </p:cBhvr>
                                      <p:to>
                                        <p:strVal val="visible"/>
                                      </p:to>
                                    </p:set>
                                    <p:animEffect transition="in" filter="fade">
                                      <p:cBhvr>
                                        <p:cTn id="36" dur="500"/>
                                        <p:tgtEl>
                                          <p:spTgt spid="82">
                                            <p:txEl>
                                              <p:pRg st="0" end="0"/>
                                            </p:txEl>
                                          </p:spTgt>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81">
                                            <p:txEl>
                                              <p:pRg st="0" end="0"/>
                                            </p:txEl>
                                          </p:spTgt>
                                        </p:tgtEl>
                                        <p:attrNameLst>
                                          <p:attrName>style.visibility</p:attrName>
                                        </p:attrNameLst>
                                      </p:cBhvr>
                                      <p:to>
                                        <p:strVal val="visible"/>
                                      </p:to>
                                    </p:set>
                                    <p:animEffect transition="in" filter="strips(downRight)">
                                      <p:cBhvr>
                                        <p:cTn id="39" dur="500"/>
                                        <p:tgtEl>
                                          <p:spTgt spid="81">
                                            <p:txEl>
                                              <p:pRg st="0" end="0"/>
                                            </p:txEl>
                                          </p:spTgt>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84">
                                            <p:txEl>
                                              <p:pRg st="0" end="0"/>
                                            </p:txEl>
                                          </p:spTgt>
                                        </p:tgtEl>
                                        <p:attrNameLst>
                                          <p:attrName>style.visibility</p:attrName>
                                        </p:attrNameLst>
                                      </p:cBhvr>
                                      <p:to>
                                        <p:strVal val="visible"/>
                                      </p:to>
                                    </p:set>
                                    <p:animEffect transition="in" filter="fade">
                                      <p:cBhvr>
                                        <p:cTn id="47" dur="500"/>
                                        <p:tgtEl>
                                          <p:spTgt spid="84">
                                            <p:txEl>
                                              <p:pRg st="0" end="0"/>
                                            </p:txEl>
                                          </p:spTgt>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83">
                                            <p:txEl>
                                              <p:pRg st="0" end="0"/>
                                            </p:txEl>
                                          </p:spTgt>
                                        </p:tgtEl>
                                        <p:attrNameLst>
                                          <p:attrName>style.visibility</p:attrName>
                                        </p:attrNameLst>
                                      </p:cBhvr>
                                      <p:to>
                                        <p:strVal val="visible"/>
                                      </p:to>
                                    </p:set>
                                    <p:animEffect transition="in" filter="strips(downRight)">
                                      <p:cBhvr>
                                        <p:cTn id="50" dur="500"/>
                                        <p:tgtEl>
                                          <p:spTgt spid="83">
                                            <p:txEl>
                                              <p:pRg st="0" end="0"/>
                                            </p:txEl>
                                          </p:spTgt>
                                        </p:tgtEl>
                                      </p:cBhvr>
                                    </p:animEffect>
                                  </p:childTnLst>
                                </p:cTn>
                              </p:par>
                            </p:childTnLst>
                          </p:cTn>
                        </p:par>
                        <p:par>
                          <p:cTn id="51" fill="hold">
                            <p:stCondLst>
                              <p:cond delay="4000"/>
                            </p:stCondLst>
                            <p:childTnLst>
                              <p:par>
                                <p:cTn id="52" presetID="10" presetClass="entr" presetSubtype="0"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88">
                                            <p:txEl>
                                              <p:pRg st="0" end="0"/>
                                            </p:txEl>
                                          </p:spTgt>
                                        </p:tgtEl>
                                        <p:attrNameLst>
                                          <p:attrName>style.visibility</p:attrName>
                                        </p:attrNameLst>
                                      </p:cBhvr>
                                      <p:to>
                                        <p:strVal val="visible"/>
                                      </p:to>
                                    </p:set>
                                    <p:animEffect transition="in" filter="fade">
                                      <p:cBhvr>
                                        <p:cTn id="58" dur="500"/>
                                        <p:tgtEl>
                                          <p:spTgt spid="88">
                                            <p:txEl>
                                              <p:pRg st="0" end="0"/>
                                            </p:txEl>
                                          </p:spTgt>
                                        </p:tgtEl>
                                      </p:cBhvr>
                                    </p:animEffect>
                                  </p:childTnLst>
                                </p:cTn>
                              </p:par>
                              <p:par>
                                <p:cTn id="59" presetID="18" presetClass="entr" presetSubtype="12" fill="hold" grpId="0" nodeType="withEffect">
                                  <p:stCondLst>
                                    <p:cond delay="0"/>
                                  </p:stCondLst>
                                  <p:childTnLst>
                                    <p:set>
                                      <p:cBhvr>
                                        <p:cTn id="60" dur="1" fill="hold">
                                          <p:stCondLst>
                                            <p:cond delay="0"/>
                                          </p:stCondLst>
                                        </p:cTn>
                                        <p:tgtEl>
                                          <p:spTgt spid="87">
                                            <p:txEl>
                                              <p:pRg st="0" end="0"/>
                                            </p:txEl>
                                          </p:spTgt>
                                        </p:tgtEl>
                                        <p:attrNameLst>
                                          <p:attrName>style.visibility</p:attrName>
                                        </p:attrNameLst>
                                      </p:cBhvr>
                                      <p:to>
                                        <p:strVal val="visible"/>
                                      </p:to>
                                    </p:set>
                                    <p:animEffect transition="in" filter="strips(downLeft)">
                                      <p:cBhvr>
                                        <p:cTn id="61" dur="500"/>
                                        <p:tgtEl>
                                          <p:spTgt spid="87">
                                            <p:txEl>
                                              <p:pRg st="0" end="0"/>
                                            </p:txEl>
                                          </p:spTgt>
                                        </p:tgtEl>
                                      </p:cBhvr>
                                    </p:animEffect>
                                  </p:childTnLst>
                                </p:cTn>
                              </p:par>
                            </p:childTnLst>
                          </p:cTn>
                        </p:par>
                        <p:par>
                          <p:cTn id="62" fill="hold">
                            <p:stCondLst>
                              <p:cond delay="5000"/>
                            </p:stCondLst>
                            <p:childTnLst>
                              <p:par>
                                <p:cTn id="63" presetID="10" presetClass="entr" presetSubtype="0" fill="hold"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par>
                          <p:cTn id="66" fill="hold">
                            <p:stCondLst>
                              <p:cond delay="5500"/>
                            </p:stCondLst>
                            <p:childTnLst>
                              <p:par>
                                <p:cTn id="67" presetID="10" presetClass="entr" presetSubtype="0" fill="hold" grpId="0" nodeType="afterEffect">
                                  <p:stCondLst>
                                    <p:cond delay="0"/>
                                  </p:stCondLst>
                                  <p:childTnLst>
                                    <p:set>
                                      <p:cBhvr>
                                        <p:cTn id="68" dur="1" fill="hold">
                                          <p:stCondLst>
                                            <p:cond delay="0"/>
                                          </p:stCondLst>
                                        </p:cTn>
                                        <p:tgtEl>
                                          <p:spTgt spid="86">
                                            <p:txEl>
                                              <p:pRg st="0" end="0"/>
                                            </p:txEl>
                                          </p:spTgt>
                                        </p:tgtEl>
                                        <p:attrNameLst>
                                          <p:attrName>style.visibility</p:attrName>
                                        </p:attrNameLst>
                                      </p:cBhvr>
                                      <p:to>
                                        <p:strVal val="visible"/>
                                      </p:to>
                                    </p:set>
                                    <p:animEffect transition="in" filter="fade">
                                      <p:cBhvr>
                                        <p:cTn id="69" dur="500"/>
                                        <p:tgtEl>
                                          <p:spTgt spid="86">
                                            <p:txEl>
                                              <p:pRg st="0" end="0"/>
                                            </p:txEl>
                                          </p:spTgt>
                                        </p:tgtEl>
                                      </p:cBhvr>
                                    </p:animEffect>
                                  </p:childTnLst>
                                </p:cTn>
                              </p:par>
                              <p:par>
                                <p:cTn id="70" presetID="18" presetClass="entr" presetSubtype="12" fill="hold" grpId="0" nodeType="withEffect">
                                  <p:stCondLst>
                                    <p:cond delay="0"/>
                                  </p:stCondLst>
                                  <p:childTnLst>
                                    <p:set>
                                      <p:cBhvr>
                                        <p:cTn id="71" dur="1" fill="hold">
                                          <p:stCondLst>
                                            <p:cond delay="0"/>
                                          </p:stCondLst>
                                        </p:cTn>
                                        <p:tgtEl>
                                          <p:spTgt spid="85">
                                            <p:txEl>
                                              <p:pRg st="0" end="0"/>
                                            </p:txEl>
                                          </p:spTgt>
                                        </p:tgtEl>
                                        <p:attrNameLst>
                                          <p:attrName>style.visibility</p:attrName>
                                        </p:attrNameLst>
                                      </p:cBhvr>
                                      <p:to>
                                        <p:strVal val="visible"/>
                                      </p:to>
                                    </p:set>
                                    <p:animEffect transition="in" filter="strips(downLeft)">
                                      <p:cBhvr>
                                        <p:cTn id="72" dur="500"/>
                                        <p:tgtEl>
                                          <p:spTgt spid="85">
                                            <p:txEl>
                                              <p:pRg st="0" end="0"/>
                                            </p:txEl>
                                          </p:spTgt>
                                        </p:tgtEl>
                                      </p:cBhvr>
                                    </p:animEffect>
                                  </p:childTnLst>
                                </p:cTn>
                              </p:par>
                            </p:childTnLst>
                          </p:cTn>
                        </p:par>
                        <p:par>
                          <p:cTn id="73" fill="hold">
                            <p:stCondLst>
                              <p:cond delay="6000"/>
                            </p:stCondLst>
                            <p:childTnLst>
                              <p:par>
                                <p:cTn id="74" presetID="10"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500"/>
                                        <p:tgtEl>
                                          <p:spTgt spid="4"/>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77">
                                            <p:txEl>
                                              <p:pRg st="0" end="0"/>
                                            </p:txEl>
                                          </p:spTgt>
                                        </p:tgtEl>
                                        <p:attrNameLst>
                                          <p:attrName>style.visibility</p:attrName>
                                        </p:attrNameLst>
                                      </p:cBhvr>
                                      <p:to>
                                        <p:strVal val="visible"/>
                                      </p:to>
                                    </p:set>
                                    <p:animEffect transition="in" filter="fade">
                                      <p:cBhvr>
                                        <p:cTn id="80" dur="500"/>
                                        <p:tgtEl>
                                          <p:spTgt spid="77">
                                            <p:txEl>
                                              <p:pRg st="0" end="0"/>
                                            </p:txEl>
                                          </p:spTgt>
                                        </p:tgtEl>
                                      </p:cBhvr>
                                    </p:animEffect>
                                  </p:childTnLst>
                                </p:cTn>
                              </p:par>
                              <p:par>
                                <p:cTn id="81" presetID="18" presetClass="entr" presetSubtype="12" fill="hold" grpId="0" nodeType="withEffect">
                                  <p:stCondLst>
                                    <p:cond delay="0"/>
                                  </p:stCondLst>
                                  <p:childTnLst>
                                    <p:set>
                                      <p:cBhvr>
                                        <p:cTn id="82" dur="1" fill="hold">
                                          <p:stCondLst>
                                            <p:cond delay="0"/>
                                          </p:stCondLst>
                                        </p:cTn>
                                        <p:tgtEl>
                                          <p:spTgt spid="76">
                                            <p:txEl>
                                              <p:pRg st="0" end="0"/>
                                            </p:txEl>
                                          </p:spTgt>
                                        </p:tgtEl>
                                        <p:attrNameLst>
                                          <p:attrName>style.visibility</p:attrName>
                                        </p:attrNameLst>
                                      </p:cBhvr>
                                      <p:to>
                                        <p:strVal val="visible"/>
                                      </p:to>
                                    </p:set>
                                    <p:animEffect transition="in" filter="strips(downLeft)">
                                      <p:cBhvr>
                                        <p:cTn id="83" dur="500"/>
                                        <p:tgtEl>
                                          <p:spTgt spid="76">
                                            <p:txEl>
                                              <p:pRg st="0" end="0"/>
                                            </p:txEl>
                                          </p:spTgt>
                                        </p:tgtEl>
                                      </p:cBhvr>
                                    </p:animEffect>
                                  </p:childTnLst>
                                </p:cTn>
                              </p:par>
                            </p:childTnLst>
                          </p:cTn>
                        </p:par>
                        <p:par>
                          <p:cTn id="84" fill="hold">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41">
                                            <p:txEl>
                                              <p:pRg st="0" end="0"/>
                                            </p:txEl>
                                          </p:spTgt>
                                        </p:tgtEl>
                                        <p:attrNameLst>
                                          <p:attrName>style.visibility</p:attrName>
                                        </p:attrNameLst>
                                      </p:cBhvr>
                                      <p:to>
                                        <p:strVal val="visible"/>
                                      </p:to>
                                    </p:set>
                                    <p:animEffect transition="in" filter="wipe(left)">
                                      <p:cBhvr>
                                        <p:cTn id="87"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64" grpId="0" animBg="1"/>
      <p:bldP spid="75" grpId="0" build="p"/>
      <p:bldP spid="76" grpId="0" build="p"/>
      <p:bldP spid="77" grpId="0" build="p"/>
      <p:bldP spid="80" grpId="0" build="p"/>
      <p:bldP spid="81" grpId="0" build="p"/>
      <p:bldP spid="82" grpId="0" build="p"/>
      <p:bldP spid="83" grpId="0" build="p"/>
      <p:bldP spid="84" grpId="0" build="p"/>
      <p:bldP spid="85" grpId="0" build="p"/>
      <p:bldP spid="86" grpId="0" build="p"/>
      <p:bldP spid="87" grpId="0" build="p"/>
      <p:bldP spid="88" grpId="0" build="p"/>
      <p:bldP spid="89" grpId="0" uiExpand="1" build="p"/>
      <p:bldP spid="4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Line 10"/>
          <p:cNvSpPr>
            <a:spLocks noChangeShapeType="1"/>
          </p:cNvSpPr>
          <p:nvPr/>
        </p:nvSpPr>
        <p:spPr bwMode="auto">
          <a:xfrm>
            <a:off x="2642473" y="3630862"/>
            <a:ext cx="326881" cy="0"/>
          </a:xfrm>
          <a:prstGeom prst="line">
            <a:avLst/>
          </a:prstGeom>
          <a:noFill/>
          <a:ln w="9525">
            <a:solidFill>
              <a:schemeClr val="accent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3599"/>
          </a:p>
        </p:txBody>
      </p:sp>
      <p:sp>
        <p:nvSpPr>
          <p:cNvPr id="41" name="Line 12"/>
          <p:cNvSpPr>
            <a:spLocks noChangeShapeType="1"/>
          </p:cNvSpPr>
          <p:nvPr/>
        </p:nvSpPr>
        <p:spPr bwMode="auto">
          <a:xfrm>
            <a:off x="4821680" y="3630862"/>
            <a:ext cx="326881" cy="0"/>
          </a:xfrm>
          <a:prstGeom prst="line">
            <a:avLst/>
          </a:prstGeom>
          <a:noFill/>
          <a:ln w="9525">
            <a:solidFill>
              <a:schemeClr val="accent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3599"/>
          </a:p>
        </p:txBody>
      </p:sp>
      <p:sp>
        <p:nvSpPr>
          <p:cNvPr id="42" name="Line 14"/>
          <p:cNvSpPr>
            <a:spLocks noChangeShapeType="1"/>
          </p:cNvSpPr>
          <p:nvPr/>
        </p:nvSpPr>
        <p:spPr bwMode="auto">
          <a:xfrm>
            <a:off x="7000887" y="3612986"/>
            <a:ext cx="326881" cy="0"/>
          </a:xfrm>
          <a:prstGeom prst="line">
            <a:avLst/>
          </a:prstGeom>
          <a:noFill/>
          <a:ln w="9525">
            <a:solidFill>
              <a:schemeClr val="accent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3599"/>
          </a:p>
        </p:txBody>
      </p:sp>
      <p:sp>
        <p:nvSpPr>
          <p:cNvPr id="43" name="Line 16"/>
          <p:cNvSpPr>
            <a:spLocks noChangeShapeType="1"/>
          </p:cNvSpPr>
          <p:nvPr/>
        </p:nvSpPr>
        <p:spPr bwMode="auto">
          <a:xfrm>
            <a:off x="9180093" y="3612986"/>
            <a:ext cx="326881" cy="0"/>
          </a:xfrm>
          <a:prstGeom prst="line">
            <a:avLst/>
          </a:prstGeom>
          <a:noFill/>
          <a:ln w="9525">
            <a:solidFill>
              <a:schemeClr val="accent1"/>
            </a:solidFill>
            <a:round/>
            <a:headEnd/>
            <a:tailEnd type="arrow" w="sm" len="sm"/>
          </a:ln>
          <a:extLst>
            <a:ext uri="{909E8E84-426E-40DD-AFC4-6F175D3DCCD1}">
              <a14:hiddenFill xmlns:a14="http://schemas.microsoft.com/office/drawing/2010/main">
                <a:noFill/>
              </a14:hiddenFill>
            </a:ext>
          </a:extLst>
        </p:spPr>
        <p:txBody>
          <a:bodyPr lIns="0" tIns="0" rIns="0" bIns="0"/>
          <a:lstStyle/>
          <a:p>
            <a:endParaRPr lang="en-US" sz="3599"/>
          </a:p>
        </p:txBody>
      </p:sp>
      <p:grpSp>
        <p:nvGrpSpPr>
          <p:cNvPr id="2" name="Group 1"/>
          <p:cNvGrpSpPr/>
          <p:nvPr/>
        </p:nvGrpSpPr>
        <p:grpSpPr>
          <a:xfrm>
            <a:off x="1066801" y="2455284"/>
            <a:ext cx="1334764" cy="2288167"/>
            <a:chOff x="1066801" y="2455282"/>
            <a:chExt cx="1334764" cy="2288167"/>
          </a:xfrm>
        </p:grpSpPr>
        <p:sp>
          <p:nvSpPr>
            <p:cNvPr id="44" name="Rectangle 18"/>
            <p:cNvSpPr>
              <a:spLocks/>
            </p:cNvSpPr>
            <p:nvPr/>
          </p:nvSpPr>
          <p:spPr bwMode="auto">
            <a:xfrm>
              <a:off x="1066801" y="2455282"/>
              <a:ext cx="1334764" cy="2288167"/>
            </a:xfrm>
            <a:prstGeom prst="rect">
              <a:avLst/>
            </a:prstGeom>
            <a:solidFill>
              <a:schemeClr val="accent1"/>
            </a:solidFill>
            <a:ln>
              <a:noFill/>
            </a:ln>
            <a:extLst/>
          </p:spPr>
          <p:txBody>
            <a:bodyPr lIns="0" tIns="0" rIns="0" bIns="0"/>
            <a:lstStyle/>
            <a:p>
              <a:endParaRPr lang="en-US" sz="3599"/>
            </a:p>
          </p:txBody>
        </p:sp>
        <p:sp>
          <p:nvSpPr>
            <p:cNvPr id="45" name="AutoShape 19"/>
            <p:cNvSpPr>
              <a:spLocks/>
            </p:cNvSpPr>
            <p:nvPr/>
          </p:nvSpPr>
          <p:spPr bwMode="auto">
            <a:xfrm>
              <a:off x="1442204" y="3053713"/>
              <a:ext cx="544802" cy="449461"/>
            </a:xfrm>
            <a:custGeom>
              <a:avLst/>
              <a:gdLst>
                <a:gd name="T0" fmla="*/ 15660 w 21600"/>
                <a:gd name="T1" fmla="*/ 16668 h 21148"/>
                <a:gd name="T2" fmla="*/ 11880 w 21600"/>
                <a:gd name="T3" fmla="*/ 12668 h 21148"/>
                <a:gd name="T4" fmla="*/ 11880 w 21600"/>
                <a:gd name="T5" fmla="*/ 10428 h 21148"/>
                <a:gd name="T6" fmla="*/ 13365 w 21600"/>
                <a:gd name="T7" fmla="*/ 12508 h 21148"/>
                <a:gd name="T8" fmla="*/ 15390 w 21600"/>
                <a:gd name="T9" fmla="*/ 11388 h 21148"/>
                <a:gd name="T10" fmla="*/ 16470 w 21600"/>
                <a:gd name="T11" fmla="*/ 11228 h 21148"/>
                <a:gd name="T12" fmla="*/ 17820 w 21600"/>
                <a:gd name="T13" fmla="*/ 9948 h 21148"/>
                <a:gd name="T14" fmla="*/ 21600 w 21600"/>
                <a:gd name="T15" fmla="*/ 14428 h 21148"/>
                <a:gd name="T16" fmla="*/ 18765 w 21600"/>
                <a:gd name="T17" fmla="*/ 4828 h 21148"/>
                <a:gd name="T18" fmla="*/ 18630 w 21600"/>
                <a:gd name="T19" fmla="*/ 2588 h 21148"/>
                <a:gd name="T20" fmla="*/ 15660 w 21600"/>
                <a:gd name="T21" fmla="*/ 28 h 21148"/>
                <a:gd name="T22" fmla="*/ 12690 w 21600"/>
                <a:gd name="T23" fmla="*/ 4828 h 21148"/>
                <a:gd name="T24" fmla="*/ 12285 w 21600"/>
                <a:gd name="T25" fmla="*/ 5308 h 21148"/>
                <a:gd name="T26" fmla="*/ 13230 w 21600"/>
                <a:gd name="T27" fmla="*/ 6748 h 21148"/>
                <a:gd name="T28" fmla="*/ 13635 w 21600"/>
                <a:gd name="T29" fmla="*/ 8188 h 21148"/>
                <a:gd name="T30" fmla="*/ 13635 w 21600"/>
                <a:gd name="T31" fmla="*/ 8188 h 21148"/>
                <a:gd name="T32" fmla="*/ 13770 w 21600"/>
                <a:gd name="T33" fmla="*/ 8348 h 21148"/>
                <a:gd name="T34" fmla="*/ 13770 w 21600"/>
                <a:gd name="T35" fmla="*/ 8668 h 21148"/>
                <a:gd name="T36" fmla="*/ 15660 w 21600"/>
                <a:gd name="T37" fmla="*/ 11068 h 21148"/>
                <a:gd name="T38" fmla="*/ 17415 w 21600"/>
                <a:gd name="T39" fmla="*/ 8668 h 21148"/>
                <a:gd name="T40" fmla="*/ 17550 w 21600"/>
                <a:gd name="T41" fmla="*/ 8188 h 21148"/>
                <a:gd name="T42" fmla="*/ 17955 w 21600"/>
                <a:gd name="T43" fmla="*/ 6748 h 21148"/>
                <a:gd name="T44" fmla="*/ 18900 w 21600"/>
                <a:gd name="T45" fmla="*/ 5308 h 21148"/>
                <a:gd name="T46" fmla="*/ 16335 w 21600"/>
                <a:gd name="T47" fmla="*/ 14268 h 21148"/>
                <a:gd name="T48" fmla="*/ 16335 w 21600"/>
                <a:gd name="T49" fmla="*/ 14268 h 21148"/>
                <a:gd name="T50" fmla="*/ 16335 w 21600"/>
                <a:gd name="T51" fmla="*/ 14268 h 21148"/>
                <a:gd name="T52" fmla="*/ 16335 w 21600"/>
                <a:gd name="T53" fmla="*/ 14268 h 21148"/>
                <a:gd name="T54" fmla="*/ 16335 w 21600"/>
                <a:gd name="T55" fmla="*/ 14268 h 21148"/>
                <a:gd name="T56" fmla="*/ 9855 w 21600"/>
                <a:gd name="T57" fmla="*/ 13148 h 21148"/>
                <a:gd name="T58" fmla="*/ 8100 w 21600"/>
                <a:gd name="T59" fmla="*/ 14748 h 21148"/>
                <a:gd name="T60" fmla="*/ 7020 w 21600"/>
                <a:gd name="T61" fmla="*/ 14908 h 21148"/>
                <a:gd name="T62" fmla="*/ 4455 w 21600"/>
                <a:gd name="T63" fmla="*/ 16188 h 21148"/>
                <a:gd name="T64" fmla="*/ 2700 w 21600"/>
                <a:gd name="T65" fmla="*/ 13788 h 21148"/>
                <a:gd name="T66" fmla="*/ 7155 w 21600"/>
                <a:gd name="T67" fmla="*/ 21148 h 21148"/>
                <a:gd name="T68" fmla="*/ 11610 w 21600"/>
                <a:gd name="T69" fmla="*/ 13788 h 21148"/>
                <a:gd name="T70" fmla="*/ 10935 w 21600"/>
                <a:gd name="T71" fmla="*/ 7228 h 21148"/>
                <a:gd name="T72" fmla="*/ 10665 w 21600"/>
                <a:gd name="T73" fmla="*/ 4348 h 21148"/>
                <a:gd name="T74" fmla="*/ 7155 w 21600"/>
                <a:gd name="T75" fmla="*/ 1308 h 21148"/>
                <a:gd name="T76" fmla="*/ 3645 w 21600"/>
                <a:gd name="T77" fmla="*/ 7068 h 21148"/>
                <a:gd name="T78" fmla="*/ 3240 w 21600"/>
                <a:gd name="T79" fmla="*/ 7708 h 21148"/>
                <a:gd name="T80" fmla="*/ 4320 w 21600"/>
                <a:gd name="T81" fmla="*/ 9468 h 21148"/>
                <a:gd name="T82" fmla="*/ 4725 w 21600"/>
                <a:gd name="T83" fmla="*/ 11068 h 21148"/>
                <a:gd name="T84" fmla="*/ 4860 w 21600"/>
                <a:gd name="T85" fmla="*/ 11228 h 21148"/>
                <a:gd name="T86" fmla="*/ 4860 w 21600"/>
                <a:gd name="T87" fmla="*/ 11228 h 21148"/>
                <a:gd name="T88" fmla="*/ 4995 w 21600"/>
                <a:gd name="T89" fmla="*/ 11708 h 21148"/>
                <a:gd name="T90" fmla="*/ 7155 w 21600"/>
                <a:gd name="T91" fmla="*/ 14588 h 21148"/>
                <a:gd name="T92" fmla="*/ 9315 w 21600"/>
                <a:gd name="T93" fmla="*/ 11708 h 21148"/>
                <a:gd name="T94" fmla="*/ 9450 w 21600"/>
                <a:gd name="T95" fmla="*/ 11228 h 21148"/>
                <a:gd name="T96" fmla="*/ 9990 w 21600"/>
                <a:gd name="T97" fmla="*/ 9468 h 21148"/>
                <a:gd name="T98" fmla="*/ 11070 w 21600"/>
                <a:gd name="T99" fmla="*/ 7708 h 2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00" h="21148">
                  <a:moveTo>
                    <a:pt x="21600" y="14428"/>
                  </a:moveTo>
                  <a:cubicBezTo>
                    <a:pt x="21600" y="16188"/>
                    <a:pt x="17280" y="16668"/>
                    <a:pt x="15660" y="16668"/>
                  </a:cubicBezTo>
                  <a:cubicBezTo>
                    <a:pt x="15390" y="16668"/>
                    <a:pt x="15255" y="16668"/>
                    <a:pt x="15120" y="16668"/>
                  </a:cubicBezTo>
                  <a:cubicBezTo>
                    <a:pt x="14580" y="14748"/>
                    <a:pt x="13365" y="12988"/>
                    <a:pt x="11880" y="12668"/>
                  </a:cubicBezTo>
                  <a:cubicBezTo>
                    <a:pt x="11205" y="12508"/>
                    <a:pt x="10665" y="12188"/>
                    <a:pt x="10260" y="11868"/>
                  </a:cubicBezTo>
                  <a:cubicBezTo>
                    <a:pt x="10665" y="11228"/>
                    <a:pt x="11205" y="10588"/>
                    <a:pt x="11880" y="10428"/>
                  </a:cubicBezTo>
                  <a:cubicBezTo>
                    <a:pt x="12015" y="10428"/>
                    <a:pt x="12690" y="10268"/>
                    <a:pt x="13365" y="9948"/>
                  </a:cubicBezTo>
                  <a:cubicBezTo>
                    <a:pt x="13365" y="12508"/>
                    <a:pt x="13365" y="12508"/>
                    <a:pt x="13365" y="12508"/>
                  </a:cubicBezTo>
                  <a:cubicBezTo>
                    <a:pt x="13500" y="12188"/>
                    <a:pt x="14175" y="11068"/>
                    <a:pt x="14715" y="11228"/>
                  </a:cubicBezTo>
                  <a:cubicBezTo>
                    <a:pt x="14985" y="11228"/>
                    <a:pt x="15120" y="11388"/>
                    <a:pt x="15390" y="11388"/>
                  </a:cubicBezTo>
                  <a:cubicBezTo>
                    <a:pt x="15660" y="11388"/>
                    <a:pt x="15660" y="11388"/>
                    <a:pt x="15660" y="11388"/>
                  </a:cubicBezTo>
                  <a:cubicBezTo>
                    <a:pt x="16065" y="11388"/>
                    <a:pt x="16200" y="11228"/>
                    <a:pt x="16470" y="11228"/>
                  </a:cubicBezTo>
                  <a:cubicBezTo>
                    <a:pt x="16875" y="11068"/>
                    <a:pt x="17685" y="12188"/>
                    <a:pt x="17820" y="12508"/>
                  </a:cubicBezTo>
                  <a:cubicBezTo>
                    <a:pt x="17820" y="9948"/>
                    <a:pt x="17820" y="9948"/>
                    <a:pt x="17820" y="9948"/>
                  </a:cubicBezTo>
                  <a:cubicBezTo>
                    <a:pt x="18495" y="10268"/>
                    <a:pt x="19170" y="10428"/>
                    <a:pt x="19305" y="10428"/>
                  </a:cubicBezTo>
                  <a:cubicBezTo>
                    <a:pt x="20655" y="10748"/>
                    <a:pt x="21600" y="12828"/>
                    <a:pt x="21600" y="14428"/>
                  </a:cubicBezTo>
                  <a:close/>
                  <a:moveTo>
                    <a:pt x="18900" y="5308"/>
                  </a:moveTo>
                  <a:cubicBezTo>
                    <a:pt x="18900" y="4988"/>
                    <a:pt x="18765" y="4988"/>
                    <a:pt x="18765" y="4828"/>
                  </a:cubicBezTo>
                  <a:cubicBezTo>
                    <a:pt x="18630" y="4828"/>
                    <a:pt x="18630" y="4828"/>
                    <a:pt x="18495" y="4828"/>
                  </a:cubicBezTo>
                  <a:cubicBezTo>
                    <a:pt x="18765" y="4028"/>
                    <a:pt x="18765" y="3228"/>
                    <a:pt x="18630" y="2588"/>
                  </a:cubicBezTo>
                  <a:cubicBezTo>
                    <a:pt x="18225" y="1148"/>
                    <a:pt x="17550" y="508"/>
                    <a:pt x="17010" y="188"/>
                  </a:cubicBezTo>
                  <a:cubicBezTo>
                    <a:pt x="16605" y="28"/>
                    <a:pt x="15660" y="28"/>
                    <a:pt x="15660" y="28"/>
                  </a:cubicBezTo>
                  <a:cubicBezTo>
                    <a:pt x="15660" y="28"/>
                    <a:pt x="13500" y="-452"/>
                    <a:pt x="12555" y="2588"/>
                  </a:cubicBezTo>
                  <a:cubicBezTo>
                    <a:pt x="12420" y="3228"/>
                    <a:pt x="12555" y="4028"/>
                    <a:pt x="12690" y="4828"/>
                  </a:cubicBezTo>
                  <a:cubicBezTo>
                    <a:pt x="12555" y="4828"/>
                    <a:pt x="12555" y="4828"/>
                    <a:pt x="12420" y="4828"/>
                  </a:cubicBezTo>
                  <a:cubicBezTo>
                    <a:pt x="12420" y="4988"/>
                    <a:pt x="12285" y="4988"/>
                    <a:pt x="12285" y="5308"/>
                  </a:cubicBezTo>
                  <a:cubicBezTo>
                    <a:pt x="12285" y="5628"/>
                    <a:pt x="12285" y="5948"/>
                    <a:pt x="12420" y="6268"/>
                  </a:cubicBezTo>
                  <a:cubicBezTo>
                    <a:pt x="12555" y="6748"/>
                    <a:pt x="12690" y="7068"/>
                    <a:pt x="13230" y="6748"/>
                  </a:cubicBezTo>
                  <a:cubicBezTo>
                    <a:pt x="13230" y="7708"/>
                    <a:pt x="13365" y="802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770" y="8348"/>
                  </a:cubicBezTo>
                  <a:cubicBezTo>
                    <a:pt x="13770" y="8348"/>
                    <a:pt x="13770" y="8348"/>
                    <a:pt x="13770" y="8348"/>
                  </a:cubicBezTo>
                  <a:cubicBezTo>
                    <a:pt x="13770" y="8508"/>
                    <a:pt x="13770" y="8668"/>
                    <a:pt x="13770" y="8668"/>
                  </a:cubicBezTo>
                  <a:cubicBezTo>
                    <a:pt x="13770" y="8988"/>
                    <a:pt x="13770" y="9308"/>
                    <a:pt x="13770" y="9468"/>
                  </a:cubicBezTo>
                  <a:cubicBezTo>
                    <a:pt x="13905" y="9628"/>
                    <a:pt x="14715" y="11068"/>
                    <a:pt x="15660" y="11068"/>
                  </a:cubicBezTo>
                  <a:cubicBezTo>
                    <a:pt x="16605" y="11068"/>
                    <a:pt x="17415" y="9628"/>
                    <a:pt x="17415" y="9468"/>
                  </a:cubicBezTo>
                  <a:cubicBezTo>
                    <a:pt x="17415" y="9148"/>
                    <a:pt x="17415" y="8988"/>
                    <a:pt x="17415" y="8668"/>
                  </a:cubicBezTo>
                  <a:cubicBezTo>
                    <a:pt x="17415" y="8668"/>
                    <a:pt x="17415" y="8508"/>
                    <a:pt x="17415" y="8348"/>
                  </a:cubicBezTo>
                  <a:cubicBezTo>
                    <a:pt x="17415" y="8348"/>
                    <a:pt x="17550" y="8348"/>
                    <a:pt x="17550" y="8188"/>
                  </a:cubicBezTo>
                  <a:cubicBezTo>
                    <a:pt x="17550" y="8188"/>
                    <a:pt x="17550" y="8188"/>
                    <a:pt x="17550" y="8188"/>
                  </a:cubicBezTo>
                  <a:cubicBezTo>
                    <a:pt x="17685" y="8028"/>
                    <a:pt x="17955" y="7708"/>
                    <a:pt x="17955" y="6748"/>
                  </a:cubicBezTo>
                  <a:cubicBezTo>
                    <a:pt x="18495" y="7068"/>
                    <a:pt x="18630" y="6748"/>
                    <a:pt x="18765" y="6268"/>
                  </a:cubicBezTo>
                  <a:cubicBezTo>
                    <a:pt x="18900" y="5948"/>
                    <a:pt x="18900" y="5628"/>
                    <a:pt x="18900" y="530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ubicBezTo>
                    <a:pt x="16335" y="14268"/>
                    <a:pt x="16335" y="14268"/>
                    <a:pt x="16335" y="14268"/>
                  </a:cubicBezTo>
                  <a:close/>
                  <a:moveTo>
                    <a:pt x="11610" y="13788"/>
                  </a:moveTo>
                  <a:cubicBezTo>
                    <a:pt x="11475" y="13788"/>
                    <a:pt x="10530" y="13628"/>
                    <a:pt x="9855" y="13148"/>
                  </a:cubicBezTo>
                  <a:cubicBezTo>
                    <a:pt x="9855" y="16188"/>
                    <a:pt x="9855" y="16188"/>
                    <a:pt x="9855" y="16188"/>
                  </a:cubicBezTo>
                  <a:cubicBezTo>
                    <a:pt x="9585" y="15868"/>
                    <a:pt x="8775" y="14428"/>
                    <a:pt x="8100" y="14748"/>
                  </a:cubicBezTo>
                  <a:cubicBezTo>
                    <a:pt x="7830" y="14748"/>
                    <a:pt x="7695" y="14908"/>
                    <a:pt x="7290" y="14908"/>
                  </a:cubicBezTo>
                  <a:cubicBezTo>
                    <a:pt x="7020" y="14908"/>
                    <a:pt x="7020" y="14908"/>
                    <a:pt x="7020" y="14908"/>
                  </a:cubicBezTo>
                  <a:cubicBezTo>
                    <a:pt x="6615" y="14908"/>
                    <a:pt x="6480" y="14748"/>
                    <a:pt x="6210" y="14748"/>
                  </a:cubicBezTo>
                  <a:cubicBezTo>
                    <a:pt x="5535" y="14428"/>
                    <a:pt x="4725" y="15868"/>
                    <a:pt x="4455" y="16188"/>
                  </a:cubicBezTo>
                  <a:cubicBezTo>
                    <a:pt x="4455" y="13148"/>
                    <a:pt x="4455" y="13148"/>
                    <a:pt x="4455" y="13148"/>
                  </a:cubicBezTo>
                  <a:cubicBezTo>
                    <a:pt x="3780" y="13628"/>
                    <a:pt x="2835" y="13788"/>
                    <a:pt x="2700" y="13788"/>
                  </a:cubicBezTo>
                  <a:cubicBezTo>
                    <a:pt x="1080" y="14268"/>
                    <a:pt x="0" y="16668"/>
                    <a:pt x="0" y="18428"/>
                  </a:cubicBezTo>
                  <a:cubicBezTo>
                    <a:pt x="0" y="20508"/>
                    <a:pt x="5130" y="21148"/>
                    <a:pt x="7155" y="21148"/>
                  </a:cubicBezTo>
                  <a:cubicBezTo>
                    <a:pt x="9180" y="21148"/>
                    <a:pt x="14310" y="20508"/>
                    <a:pt x="14310" y="18428"/>
                  </a:cubicBezTo>
                  <a:cubicBezTo>
                    <a:pt x="14310" y="16668"/>
                    <a:pt x="13095" y="14268"/>
                    <a:pt x="11610" y="13788"/>
                  </a:cubicBezTo>
                  <a:close/>
                  <a:moveTo>
                    <a:pt x="11070" y="7708"/>
                  </a:moveTo>
                  <a:cubicBezTo>
                    <a:pt x="11070" y="7388"/>
                    <a:pt x="10935" y="7228"/>
                    <a:pt x="10935" y="7228"/>
                  </a:cubicBezTo>
                  <a:cubicBezTo>
                    <a:pt x="10800" y="7068"/>
                    <a:pt x="10665" y="7068"/>
                    <a:pt x="10665" y="7068"/>
                  </a:cubicBezTo>
                  <a:cubicBezTo>
                    <a:pt x="10800" y="6108"/>
                    <a:pt x="10935" y="5308"/>
                    <a:pt x="10665" y="4348"/>
                  </a:cubicBezTo>
                  <a:cubicBezTo>
                    <a:pt x="10260" y="2908"/>
                    <a:pt x="9450" y="2108"/>
                    <a:pt x="8775" y="1628"/>
                  </a:cubicBezTo>
                  <a:cubicBezTo>
                    <a:pt x="8370" y="1468"/>
                    <a:pt x="7155" y="1308"/>
                    <a:pt x="7155" y="1308"/>
                  </a:cubicBezTo>
                  <a:cubicBezTo>
                    <a:pt x="7155" y="1308"/>
                    <a:pt x="4590" y="988"/>
                    <a:pt x="3645" y="4348"/>
                  </a:cubicBezTo>
                  <a:cubicBezTo>
                    <a:pt x="3375" y="5308"/>
                    <a:pt x="3510" y="6108"/>
                    <a:pt x="3645" y="7068"/>
                  </a:cubicBezTo>
                  <a:cubicBezTo>
                    <a:pt x="3645" y="7068"/>
                    <a:pt x="3510" y="7068"/>
                    <a:pt x="3510" y="7228"/>
                  </a:cubicBezTo>
                  <a:cubicBezTo>
                    <a:pt x="3375" y="7228"/>
                    <a:pt x="3240" y="7388"/>
                    <a:pt x="3240" y="7708"/>
                  </a:cubicBezTo>
                  <a:cubicBezTo>
                    <a:pt x="3240" y="8028"/>
                    <a:pt x="3240" y="8508"/>
                    <a:pt x="3375" y="8828"/>
                  </a:cubicBezTo>
                  <a:cubicBezTo>
                    <a:pt x="3510" y="9468"/>
                    <a:pt x="3780" y="9788"/>
                    <a:pt x="4320" y="9468"/>
                  </a:cubicBezTo>
                  <a:cubicBezTo>
                    <a:pt x="4320" y="10428"/>
                    <a:pt x="4590" y="10908"/>
                    <a:pt x="4725" y="11068"/>
                  </a:cubicBezTo>
                  <a:cubicBezTo>
                    <a:pt x="4725" y="11068"/>
                    <a:pt x="4725" y="11068"/>
                    <a:pt x="4725" y="11068"/>
                  </a:cubicBezTo>
                  <a:cubicBezTo>
                    <a:pt x="4725" y="11068"/>
                    <a:pt x="4725" y="11068"/>
                    <a:pt x="4725" y="11068"/>
                  </a:cubicBezTo>
                  <a:cubicBezTo>
                    <a:pt x="4860" y="11068"/>
                    <a:pt x="4860" y="11228"/>
                    <a:pt x="4860" y="11228"/>
                  </a:cubicBezTo>
                  <a:cubicBezTo>
                    <a:pt x="4860" y="11228"/>
                    <a:pt x="4860" y="11228"/>
                    <a:pt x="4860" y="11228"/>
                  </a:cubicBezTo>
                  <a:cubicBezTo>
                    <a:pt x="4860" y="11228"/>
                    <a:pt x="4860" y="11228"/>
                    <a:pt x="4860" y="11228"/>
                  </a:cubicBezTo>
                  <a:cubicBezTo>
                    <a:pt x="4995" y="11228"/>
                    <a:pt x="4995" y="11228"/>
                    <a:pt x="4995" y="11388"/>
                  </a:cubicBezTo>
                  <a:cubicBezTo>
                    <a:pt x="4995" y="11388"/>
                    <a:pt x="4995" y="11548"/>
                    <a:pt x="4995" y="11708"/>
                  </a:cubicBezTo>
                  <a:cubicBezTo>
                    <a:pt x="4995" y="12028"/>
                    <a:pt x="4995" y="12348"/>
                    <a:pt x="5130" y="12668"/>
                  </a:cubicBezTo>
                  <a:cubicBezTo>
                    <a:pt x="5130" y="12988"/>
                    <a:pt x="6075" y="14588"/>
                    <a:pt x="7155" y="14588"/>
                  </a:cubicBezTo>
                  <a:cubicBezTo>
                    <a:pt x="8235" y="14588"/>
                    <a:pt x="9315" y="12828"/>
                    <a:pt x="9315" y="12508"/>
                  </a:cubicBezTo>
                  <a:cubicBezTo>
                    <a:pt x="9315" y="12348"/>
                    <a:pt x="9315" y="12028"/>
                    <a:pt x="9315" y="11708"/>
                  </a:cubicBezTo>
                  <a:cubicBezTo>
                    <a:pt x="9315" y="11548"/>
                    <a:pt x="9315" y="11388"/>
                    <a:pt x="9315" y="11388"/>
                  </a:cubicBezTo>
                  <a:cubicBezTo>
                    <a:pt x="9315" y="11228"/>
                    <a:pt x="9450" y="11228"/>
                    <a:pt x="9450" y="11228"/>
                  </a:cubicBezTo>
                  <a:cubicBezTo>
                    <a:pt x="9450" y="11228"/>
                    <a:pt x="9450" y="11228"/>
                    <a:pt x="9450" y="11228"/>
                  </a:cubicBezTo>
                  <a:cubicBezTo>
                    <a:pt x="9720" y="11068"/>
                    <a:pt x="9990" y="10588"/>
                    <a:pt x="9990" y="9468"/>
                  </a:cubicBezTo>
                  <a:cubicBezTo>
                    <a:pt x="10530" y="9788"/>
                    <a:pt x="10800" y="9468"/>
                    <a:pt x="10935" y="8828"/>
                  </a:cubicBezTo>
                  <a:cubicBezTo>
                    <a:pt x="11070" y="8508"/>
                    <a:pt x="11070" y="8028"/>
                    <a:pt x="11070" y="7708"/>
                  </a:cubicBezTo>
                  <a:close/>
                  <a:moveTo>
                    <a:pt x="11070" y="7708"/>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grpSp>
        <p:nvGrpSpPr>
          <p:cNvPr id="3" name="Group 2"/>
          <p:cNvGrpSpPr/>
          <p:nvPr/>
        </p:nvGrpSpPr>
        <p:grpSpPr>
          <a:xfrm>
            <a:off x="3252818" y="2455284"/>
            <a:ext cx="1334764" cy="2288167"/>
            <a:chOff x="3252818" y="2455282"/>
            <a:chExt cx="1334764" cy="2288167"/>
          </a:xfrm>
        </p:grpSpPr>
        <p:sp>
          <p:nvSpPr>
            <p:cNvPr id="46" name="Rectangle 22"/>
            <p:cNvSpPr>
              <a:spLocks/>
            </p:cNvSpPr>
            <p:nvPr/>
          </p:nvSpPr>
          <p:spPr bwMode="auto">
            <a:xfrm>
              <a:off x="3252818" y="2455282"/>
              <a:ext cx="1334764" cy="2288167"/>
            </a:xfrm>
            <a:prstGeom prst="rect">
              <a:avLst/>
            </a:prstGeom>
            <a:solidFill>
              <a:schemeClr val="accent1"/>
            </a:solidFill>
            <a:ln>
              <a:noFill/>
            </a:ln>
            <a:extLst/>
          </p:spPr>
          <p:txBody>
            <a:bodyPr lIns="0" tIns="0" rIns="0" bIns="0"/>
            <a:lstStyle/>
            <a:p>
              <a:endParaRPr lang="en-US" sz="3599"/>
            </a:p>
          </p:txBody>
        </p:sp>
        <p:sp>
          <p:nvSpPr>
            <p:cNvPr id="47" name="AutoShape 24"/>
            <p:cNvSpPr>
              <a:spLocks/>
            </p:cNvSpPr>
            <p:nvPr/>
          </p:nvSpPr>
          <p:spPr bwMode="auto">
            <a:xfrm>
              <a:off x="3681850" y="3068184"/>
              <a:ext cx="464784" cy="450314"/>
            </a:xfrm>
            <a:custGeom>
              <a:avLst/>
              <a:gdLst>
                <a:gd name="T0" fmla="*/ 8400 w 21500"/>
                <a:gd name="T1" fmla="*/ 0 h 21600"/>
                <a:gd name="T2" fmla="*/ 0 w 21500"/>
                <a:gd name="T3" fmla="*/ 8723 h 21600"/>
                <a:gd name="T4" fmla="*/ 8400 w 21500"/>
                <a:gd name="T5" fmla="*/ 17238 h 21600"/>
                <a:gd name="T6" fmla="*/ 13600 w 21500"/>
                <a:gd name="T7" fmla="*/ 15369 h 21600"/>
                <a:gd name="T8" fmla="*/ 13800 w 21500"/>
                <a:gd name="T9" fmla="*/ 15785 h 21600"/>
                <a:gd name="T10" fmla="*/ 19000 w 21500"/>
                <a:gd name="T11" fmla="*/ 20977 h 21600"/>
                <a:gd name="T12" fmla="*/ 20000 w 21500"/>
                <a:gd name="T13" fmla="*/ 21600 h 21600"/>
                <a:gd name="T14" fmla="*/ 21200 w 21500"/>
                <a:gd name="T15" fmla="*/ 20977 h 21600"/>
                <a:gd name="T16" fmla="*/ 21200 w 21500"/>
                <a:gd name="T17" fmla="*/ 18900 h 21600"/>
                <a:gd name="T18" fmla="*/ 16000 w 21500"/>
                <a:gd name="T19" fmla="*/ 13500 h 21600"/>
                <a:gd name="T20" fmla="*/ 15400 w 21500"/>
                <a:gd name="T21" fmla="*/ 13292 h 21600"/>
                <a:gd name="T22" fmla="*/ 16600 w 21500"/>
                <a:gd name="T23" fmla="*/ 8723 h 21600"/>
                <a:gd name="T24" fmla="*/ 8400 w 21500"/>
                <a:gd name="T25" fmla="*/ 0 h 21600"/>
                <a:gd name="T26" fmla="*/ 8400 w 21500"/>
                <a:gd name="T27" fmla="*/ 2700 h 21600"/>
                <a:gd name="T28" fmla="*/ 14200 w 21500"/>
                <a:gd name="T29" fmla="*/ 8723 h 21600"/>
                <a:gd name="T30" fmla="*/ 13200 w 21500"/>
                <a:gd name="T31" fmla="*/ 11838 h 21600"/>
                <a:gd name="T32" fmla="*/ 12800 w 21500"/>
                <a:gd name="T33" fmla="*/ 12669 h 21600"/>
                <a:gd name="T34" fmla="*/ 12000 w 21500"/>
                <a:gd name="T35" fmla="*/ 13292 h 21600"/>
                <a:gd name="T36" fmla="*/ 8400 w 21500"/>
                <a:gd name="T37" fmla="*/ 14538 h 21600"/>
                <a:gd name="T38" fmla="*/ 2600 w 21500"/>
                <a:gd name="T39" fmla="*/ 8723 h 21600"/>
                <a:gd name="T40" fmla="*/ 8400 w 21500"/>
                <a:gd name="T41" fmla="*/ 2700 h 21600"/>
                <a:gd name="T42" fmla="*/ 8400 w 21500"/>
                <a:gd name="T43" fmla="*/ 27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500" h="2160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moveTo>
                    <a:pt x="8400" y="2700"/>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grpSp>
        <p:nvGrpSpPr>
          <p:cNvPr id="5" name="Group 4"/>
          <p:cNvGrpSpPr/>
          <p:nvPr/>
        </p:nvGrpSpPr>
        <p:grpSpPr>
          <a:xfrm>
            <a:off x="5425214" y="2455284"/>
            <a:ext cx="1334764" cy="2288167"/>
            <a:chOff x="5425214" y="2455282"/>
            <a:chExt cx="1334764" cy="2288167"/>
          </a:xfrm>
        </p:grpSpPr>
        <p:sp>
          <p:nvSpPr>
            <p:cNvPr id="48" name="Rectangle 26"/>
            <p:cNvSpPr>
              <a:spLocks/>
            </p:cNvSpPr>
            <p:nvPr/>
          </p:nvSpPr>
          <p:spPr bwMode="auto">
            <a:xfrm>
              <a:off x="5425214" y="2455282"/>
              <a:ext cx="1334764" cy="2288167"/>
            </a:xfrm>
            <a:prstGeom prst="rect">
              <a:avLst/>
            </a:prstGeom>
            <a:solidFill>
              <a:schemeClr val="accent1"/>
            </a:solidFill>
            <a:ln>
              <a:noFill/>
            </a:ln>
            <a:extLst/>
          </p:spPr>
          <p:txBody>
            <a:bodyPr lIns="0" tIns="0" rIns="0" bIns="0"/>
            <a:lstStyle/>
            <a:p>
              <a:endParaRPr lang="en-US" sz="3599"/>
            </a:p>
          </p:txBody>
        </p:sp>
        <p:grpSp>
          <p:nvGrpSpPr>
            <p:cNvPr id="4" name="Group 3"/>
            <p:cNvGrpSpPr/>
            <p:nvPr/>
          </p:nvGrpSpPr>
          <p:grpSpPr>
            <a:xfrm>
              <a:off x="5849139" y="3052011"/>
              <a:ext cx="464783" cy="450647"/>
              <a:chOff x="5849139" y="3052011"/>
              <a:chExt cx="464783" cy="450647"/>
            </a:xfrm>
          </p:grpSpPr>
          <p:sp>
            <p:nvSpPr>
              <p:cNvPr id="49" name="Freeform 28"/>
              <p:cNvSpPr>
                <a:spLocks/>
              </p:cNvSpPr>
              <p:nvPr/>
            </p:nvSpPr>
            <p:spPr bwMode="auto">
              <a:xfrm>
                <a:off x="5849139" y="3098830"/>
                <a:ext cx="416263" cy="403828"/>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sp>
            <p:nvSpPr>
              <p:cNvPr id="50" name="Freeform 30"/>
              <p:cNvSpPr>
                <a:spLocks/>
              </p:cNvSpPr>
              <p:nvPr/>
            </p:nvSpPr>
            <p:spPr bwMode="auto">
              <a:xfrm>
                <a:off x="6147077" y="3052011"/>
                <a:ext cx="166845" cy="161737"/>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grpSp>
      <p:grpSp>
        <p:nvGrpSpPr>
          <p:cNvPr id="6" name="Group 5"/>
          <p:cNvGrpSpPr/>
          <p:nvPr/>
        </p:nvGrpSpPr>
        <p:grpSpPr>
          <a:xfrm>
            <a:off x="7604421" y="2455284"/>
            <a:ext cx="1334764" cy="2288167"/>
            <a:chOff x="7604421" y="2455282"/>
            <a:chExt cx="1334764" cy="2288167"/>
          </a:xfrm>
        </p:grpSpPr>
        <p:sp>
          <p:nvSpPr>
            <p:cNvPr id="51" name="Rectangle 32"/>
            <p:cNvSpPr>
              <a:spLocks/>
            </p:cNvSpPr>
            <p:nvPr/>
          </p:nvSpPr>
          <p:spPr bwMode="auto">
            <a:xfrm>
              <a:off x="7604421" y="2455282"/>
              <a:ext cx="1334764" cy="2288167"/>
            </a:xfrm>
            <a:prstGeom prst="rect">
              <a:avLst/>
            </a:prstGeom>
            <a:solidFill>
              <a:schemeClr val="accent1"/>
            </a:solidFill>
            <a:ln>
              <a:noFill/>
            </a:ln>
            <a:extLst/>
          </p:spPr>
          <p:txBody>
            <a:bodyPr lIns="0" tIns="0" rIns="0" bIns="0"/>
            <a:lstStyle/>
            <a:p>
              <a:endParaRPr lang="en-US" sz="3599"/>
            </a:p>
          </p:txBody>
        </p:sp>
        <p:sp>
          <p:nvSpPr>
            <p:cNvPr id="52" name="AutoShape 34"/>
            <p:cNvSpPr>
              <a:spLocks/>
            </p:cNvSpPr>
            <p:nvPr/>
          </p:nvSpPr>
          <p:spPr bwMode="auto">
            <a:xfrm>
              <a:off x="7953434" y="3120112"/>
              <a:ext cx="603539" cy="367741"/>
            </a:xfrm>
            <a:custGeom>
              <a:avLst/>
              <a:gdLst>
                <a:gd name="T0" fmla="*/ 20965 w 21600"/>
                <a:gd name="T1" fmla="*/ 8100 h 21600"/>
                <a:gd name="T2" fmla="*/ 19567 w 21600"/>
                <a:gd name="T3" fmla="*/ 8100 h 21600"/>
                <a:gd name="T4" fmla="*/ 15755 w 21600"/>
                <a:gd name="T5" fmla="*/ 2285 h 21600"/>
                <a:gd name="T6" fmla="*/ 15755 w 21600"/>
                <a:gd name="T7" fmla="*/ 1038 h 21600"/>
                <a:gd name="T8" fmla="*/ 15120 w 21600"/>
                <a:gd name="T9" fmla="*/ 0 h 21600"/>
                <a:gd name="T10" fmla="*/ 13341 w 21600"/>
                <a:gd name="T11" fmla="*/ 0 h 21600"/>
                <a:gd name="T12" fmla="*/ 12706 w 21600"/>
                <a:gd name="T13" fmla="*/ 1038 h 21600"/>
                <a:gd name="T14" fmla="*/ 12706 w 21600"/>
                <a:gd name="T15" fmla="*/ 4777 h 21600"/>
                <a:gd name="T16" fmla="*/ 10800 w 21600"/>
                <a:gd name="T17" fmla="*/ 4777 h 21600"/>
                <a:gd name="T18" fmla="*/ 10165 w 21600"/>
                <a:gd name="T19" fmla="*/ 5815 h 21600"/>
                <a:gd name="T20" fmla="*/ 10800 w 21600"/>
                <a:gd name="T21" fmla="*/ 6854 h 21600"/>
                <a:gd name="T22" fmla="*/ 12706 w 21600"/>
                <a:gd name="T23" fmla="*/ 6854 h 21600"/>
                <a:gd name="T24" fmla="*/ 12706 w 21600"/>
                <a:gd name="T25" fmla="*/ 14331 h 21600"/>
                <a:gd name="T26" fmla="*/ 10800 w 21600"/>
                <a:gd name="T27" fmla="*/ 14331 h 21600"/>
                <a:gd name="T28" fmla="*/ 10165 w 21600"/>
                <a:gd name="T29" fmla="*/ 15369 h 21600"/>
                <a:gd name="T30" fmla="*/ 10800 w 21600"/>
                <a:gd name="T31" fmla="*/ 16408 h 21600"/>
                <a:gd name="T32" fmla="*/ 12706 w 21600"/>
                <a:gd name="T33" fmla="*/ 16408 h 21600"/>
                <a:gd name="T34" fmla="*/ 12706 w 21600"/>
                <a:gd name="T35" fmla="*/ 20562 h 21600"/>
                <a:gd name="T36" fmla="*/ 13341 w 21600"/>
                <a:gd name="T37" fmla="*/ 21600 h 21600"/>
                <a:gd name="T38" fmla="*/ 15120 w 21600"/>
                <a:gd name="T39" fmla="*/ 21600 h 21600"/>
                <a:gd name="T40" fmla="*/ 15755 w 21600"/>
                <a:gd name="T41" fmla="*/ 20562 h 21600"/>
                <a:gd name="T42" fmla="*/ 15755 w 21600"/>
                <a:gd name="T43" fmla="*/ 19108 h 21600"/>
                <a:gd name="T44" fmla="*/ 19567 w 21600"/>
                <a:gd name="T45" fmla="*/ 13292 h 21600"/>
                <a:gd name="T46" fmla="*/ 20965 w 21600"/>
                <a:gd name="T47" fmla="*/ 13292 h 21600"/>
                <a:gd name="T48" fmla="*/ 21600 w 21600"/>
                <a:gd name="T49" fmla="*/ 12254 h 21600"/>
                <a:gd name="T50" fmla="*/ 21600 w 21600"/>
                <a:gd name="T51" fmla="*/ 9138 h 21600"/>
                <a:gd name="T52" fmla="*/ 20965 w 21600"/>
                <a:gd name="T53" fmla="*/ 8100 h 21600"/>
                <a:gd name="T54" fmla="*/ 8259 w 21600"/>
                <a:gd name="T55" fmla="*/ 0 h 21600"/>
                <a:gd name="T56" fmla="*/ 6480 w 21600"/>
                <a:gd name="T57" fmla="*/ 0 h 21600"/>
                <a:gd name="T58" fmla="*/ 5845 w 21600"/>
                <a:gd name="T59" fmla="*/ 1038 h 21600"/>
                <a:gd name="T60" fmla="*/ 5845 w 21600"/>
                <a:gd name="T61" fmla="*/ 2285 h 21600"/>
                <a:gd name="T62" fmla="*/ 2033 w 21600"/>
                <a:gd name="T63" fmla="*/ 8100 h 21600"/>
                <a:gd name="T64" fmla="*/ 635 w 21600"/>
                <a:gd name="T65" fmla="*/ 8100 h 21600"/>
                <a:gd name="T66" fmla="*/ 0 w 21600"/>
                <a:gd name="T67" fmla="*/ 9138 h 21600"/>
                <a:gd name="T68" fmla="*/ 0 w 21600"/>
                <a:gd name="T69" fmla="*/ 12254 h 21600"/>
                <a:gd name="T70" fmla="*/ 635 w 21600"/>
                <a:gd name="T71" fmla="*/ 13292 h 21600"/>
                <a:gd name="T72" fmla="*/ 2033 w 21600"/>
                <a:gd name="T73" fmla="*/ 13292 h 21600"/>
                <a:gd name="T74" fmla="*/ 5845 w 21600"/>
                <a:gd name="T75" fmla="*/ 19108 h 21600"/>
                <a:gd name="T76" fmla="*/ 5845 w 21600"/>
                <a:gd name="T77" fmla="*/ 20562 h 21600"/>
                <a:gd name="T78" fmla="*/ 6480 w 21600"/>
                <a:gd name="T79" fmla="*/ 21600 h 21600"/>
                <a:gd name="T80" fmla="*/ 8259 w 21600"/>
                <a:gd name="T81" fmla="*/ 21600 h 21600"/>
                <a:gd name="T82" fmla="*/ 8894 w 21600"/>
                <a:gd name="T83" fmla="*/ 20562 h 21600"/>
                <a:gd name="T84" fmla="*/ 8894 w 21600"/>
                <a:gd name="T85" fmla="*/ 16408 h 21600"/>
                <a:gd name="T86" fmla="*/ 6861 w 21600"/>
                <a:gd name="T87" fmla="*/ 16408 h 21600"/>
                <a:gd name="T88" fmla="*/ 6226 w 21600"/>
                <a:gd name="T89" fmla="*/ 15369 h 21600"/>
                <a:gd name="T90" fmla="*/ 6861 w 21600"/>
                <a:gd name="T91" fmla="*/ 14331 h 21600"/>
                <a:gd name="T92" fmla="*/ 8894 w 21600"/>
                <a:gd name="T93" fmla="*/ 14331 h 21600"/>
                <a:gd name="T94" fmla="*/ 8894 w 21600"/>
                <a:gd name="T95" fmla="*/ 6854 h 21600"/>
                <a:gd name="T96" fmla="*/ 6861 w 21600"/>
                <a:gd name="T97" fmla="*/ 6854 h 21600"/>
                <a:gd name="T98" fmla="*/ 6226 w 21600"/>
                <a:gd name="T99" fmla="*/ 5815 h 21600"/>
                <a:gd name="T100" fmla="*/ 6861 w 21600"/>
                <a:gd name="T101" fmla="*/ 4777 h 21600"/>
                <a:gd name="T102" fmla="*/ 8894 w 21600"/>
                <a:gd name="T103" fmla="*/ 4777 h 21600"/>
                <a:gd name="T104" fmla="*/ 8894 w 21600"/>
                <a:gd name="T105" fmla="*/ 1038 h 21600"/>
                <a:gd name="T106" fmla="*/ 8259 w 21600"/>
                <a:gd name="T107" fmla="*/ 0 h 21600"/>
                <a:gd name="T108" fmla="*/ 8259 w 21600"/>
                <a:gd name="T109"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00" h="21600">
                  <a:moveTo>
                    <a:pt x="20965" y="8100"/>
                  </a:moveTo>
                  <a:cubicBezTo>
                    <a:pt x="20965" y="8100"/>
                    <a:pt x="20075" y="8100"/>
                    <a:pt x="19567" y="8100"/>
                  </a:cubicBezTo>
                  <a:cubicBezTo>
                    <a:pt x="18932" y="5192"/>
                    <a:pt x="17534" y="3115"/>
                    <a:pt x="15755" y="2285"/>
                  </a:cubicBezTo>
                  <a:cubicBezTo>
                    <a:pt x="15755" y="1662"/>
                    <a:pt x="15755" y="1038"/>
                    <a:pt x="15755" y="1038"/>
                  </a:cubicBezTo>
                  <a:cubicBezTo>
                    <a:pt x="15755" y="415"/>
                    <a:pt x="15374" y="0"/>
                    <a:pt x="15120" y="0"/>
                  </a:cubicBezTo>
                  <a:cubicBezTo>
                    <a:pt x="13341" y="0"/>
                    <a:pt x="13341" y="0"/>
                    <a:pt x="13341" y="0"/>
                  </a:cubicBezTo>
                  <a:cubicBezTo>
                    <a:pt x="12960" y="0"/>
                    <a:pt x="12706" y="415"/>
                    <a:pt x="12706" y="1038"/>
                  </a:cubicBezTo>
                  <a:cubicBezTo>
                    <a:pt x="12706" y="4777"/>
                    <a:pt x="12706" y="4777"/>
                    <a:pt x="12706" y="4777"/>
                  </a:cubicBezTo>
                  <a:cubicBezTo>
                    <a:pt x="10800" y="4777"/>
                    <a:pt x="10800" y="4777"/>
                    <a:pt x="10800" y="4777"/>
                  </a:cubicBezTo>
                  <a:cubicBezTo>
                    <a:pt x="10419" y="4777"/>
                    <a:pt x="10165" y="5192"/>
                    <a:pt x="10165" y="5815"/>
                  </a:cubicBezTo>
                  <a:cubicBezTo>
                    <a:pt x="10165" y="6438"/>
                    <a:pt x="10419" y="6854"/>
                    <a:pt x="10800" y="6854"/>
                  </a:cubicBezTo>
                  <a:cubicBezTo>
                    <a:pt x="12706" y="6854"/>
                    <a:pt x="12706" y="6854"/>
                    <a:pt x="12706" y="6854"/>
                  </a:cubicBezTo>
                  <a:cubicBezTo>
                    <a:pt x="12706" y="14331"/>
                    <a:pt x="12706" y="14331"/>
                    <a:pt x="12706" y="14331"/>
                  </a:cubicBezTo>
                  <a:cubicBezTo>
                    <a:pt x="10800" y="14331"/>
                    <a:pt x="10800" y="14331"/>
                    <a:pt x="10800" y="14331"/>
                  </a:cubicBezTo>
                  <a:cubicBezTo>
                    <a:pt x="10419" y="14331"/>
                    <a:pt x="10165" y="14954"/>
                    <a:pt x="10165" y="15369"/>
                  </a:cubicBezTo>
                  <a:cubicBezTo>
                    <a:pt x="10165" y="15992"/>
                    <a:pt x="10419" y="16408"/>
                    <a:pt x="10800" y="16408"/>
                  </a:cubicBezTo>
                  <a:cubicBezTo>
                    <a:pt x="12706" y="16408"/>
                    <a:pt x="12706" y="16408"/>
                    <a:pt x="12706" y="16408"/>
                  </a:cubicBezTo>
                  <a:cubicBezTo>
                    <a:pt x="12706" y="20562"/>
                    <a:pt x="12706" y="20562"/>
                    <a:pt x="12706" y="20562"/>
                  </a:cubicBezTo>
                  <a:cubicBezTo>
                    <a:pt x="12706" y="20977"/>
                    <a:pt x="12960" y="21600"/>
                    <a:pt x="13341" y="21600"/>
                  </a:cubicBezTo>
                  <a:cubicBezTo>
                    <a:pt x="15120" y="21600"/>
                    <a:pt x="15120" y="21600"/>
                    <a:pt x="15120" y="21600"/>
                  </a:cubicBezTo>
                  <a:cubicBezTo>
                    <a:pt x="15374" y="21600"/>
                    <a:pt x="15755" y="20977"/>
                    <a:pt x="15755" y="20562"/>
                  </a:cubicBezTo>
                  <a:cubicBezTo>
                    <a:pt x="15755" y="20562"/>
                    <a:pt x="15755" y="19731"/>
                    <a:pt x="15755" y="19108"/>
                  </a:cubicBezTo>
                  <a:cubicBezTo>
                    <a:pt x="17534" y="18485"/>
                    <a:pt x="18932" y="16200"/>
                    <a:pt x="19567" y="13292"/>
                  </a:cubicBezTo>
                  <a:cubicBezTo>
                    <a:pt x="20075" y="13292"/>
                    <a:pt x="20965" y="13292"/>
                    <a:pt x="20965" y="13292"/>
                  </a:cubicBezTo>
                  <a:cubicBezTo>
                    <a:pt x="21346" y="13292"/>
                    <a:pt x="21600" y="12877"/>
                    <a:pt x="21600" y="12254"/>
                  </a:cubicBezTo>
                  <a:cubicBezTo>
                    <a:pt x="21600" y="9138"/>
                    <a:pt x="21600" y="9138"/>
                    <a:pt x="21600" y="9138"/>
                  </a:cubicBezTo>
                  <a:cubicBezTo>
                    <a:pt x="21600" y="8723"/>
                    <a:pt x="21346" y="8100"/>
                    <a:pt x="20965" y="8100"/>
                  </a:cubicBezTo>
                  <a:close/>
                  <a:moveTo>
                    <a:pt x="8259" y="0"/>
                  </a:moveTo>
                  <a:cubicBezTo>
                    <a:pt x="6480" y="0"/>
                    <a:pt x="6480" y="0"/>
                    <a:pt x="6480" y="0"/>
                  </a:cubicBezTo>
                  <a:cubicBezTo>
                    <a:pt x="6226" y="0"/>
                    <a:pt x="5845" y="415"/>
                    <a:pt x="5845" y="1038"/>
                  </a:cubicBezTo>
                  <a:cubicBezTo>
                    <a:pt x="5845" y="1038"/>
                    <a:pt x="5845" y="1662"/>
                    <a:pt x="5845" y="2285"/>
                  </a:cubicBezTo>
                  <a:cubicBezTo>
                    <a:pt x="4066" y="3115"/>
                    <a:pt x="2668" y="5192"/>
                    <a:pt x="2033" y="8100"/>
                  </a:cubicBezTo>
                  <a:cubicBezTo>
                    <a:pt x="1525" y="8100"/>
                    <a:pt x="635" y="8100"/>
                    <a:pt x="635" y="8100"/>
                  </a:cubicBezTo>
                  <a:cubicBezTo>
                    <a:pt x="254" y="8100"/>
                    <a:pt x="0" y="8723"/>
                    <a:pt x="0" y="9138"/>
                  </a:cubicBezTo>
                  <a:cubicBezTo>
                    <a:pt x="0" y="12254"/>
                    <a:pt x="0" y="12254"/>
                    <a:pt x="0" y="12254"/>
                  </a:cubicBezTo>
                  <a:cubicBezTo>
                    <a:pt x="0" y="12877"/>
                    <a:pt x="254" y="13292"/>
                    <a:pt x="635" y="13292"/>
                  </a:cubicBezTo>
                  <a:cubicBezTo>
                    <a:pt x="635" y="13292"/>
                    <a:pt x="1525" y="13292"/>
                    <a:pt x="2033" y="13292"/>
                  </a:cubicBezTo>
                  <a:cubicBezTo>
                    <a:pt x="2668" y="16200"/>
                    <a:pt x="4066" y="18485"/>
                    <a:pt x="5845" y="19108"/>
                  </a:cubicBezTo>
                  <a:cubicBezTo>
                    <a:pt x="5845" y="19731"/>
                    <a:pt x="5845" y="20562"/>
                    <a:pt x="5845" y="20562"/>
                  </a:cubicBezTo>
                  <a:cubicBezTo>
                    <a:pt x="5845" y="20977"/>
                    <a:pt x="6226" y="21600"/>
                    <a:pt x="6480" y="21600"/>
                  </a:cubicBezTo>
                  <a:cubicBezTo>
                    <a:pt x="8259" y="21600"/>
                    <a:pt x="8259" y="21600"/>
                    <a:pt x="8259" y="21600"/>
                  </a:cubicBezTo>
                  <a:cubicBezTo>
                    <a:pt x="8640" y="21600"/>
                    <a:pt x="8894" y="20977"/>
                    <a:pt x="8894" y="20562"/>
                  </a:cubicBezTo>
                  <a:cubicBezTo>
                    <a:pt x="8894" y="16408"/>
                    <a:pt x="8894" y="16408"/>
                    <a:pt x="8894" y="16408"/>
                  </a:cubicBezTo>
                  <a:cubicBezTo>
                    <a:pt x="6861" y="16408"/>
                    <a:pt x="6861" y="16408"/>
                    <a:pt x="6861" y="16408"/>
                  </a:cubicBezTo>
                  <a:cubicBezTo>
                    <a:pt x="6480" y="16408"/>
                    <a:pt x="6226" y="15992"/>
                    <a:pt x="6226" y="15369"/>
                  </a:cubicBezTo>
                  <a:cubicBezTo>
                    <a:pt x="6226" y="14954"/>
                    <a:pt x="6480" y="14331"/>
                    <a:pt x="6861" y="14331"/>
                  </a:cubicBezTo>
                  <a:cubicBezTo>
                    <a:pt x="8894" y="14331"/>
                    <a:pt x="8894" y="14331"/>
                    <a:pt x="8894" y="14331"/>
                  </a:cubicBezTo>
                  <a:cubicBezTo>
                    <a:pt x="8894" y="6854"/>
                    <a:pt x="8894" y="6854"/>
                    <a:pt x="8894" y="6854"/>
                  </a:cubicBezTo>
                  <a:cubicBezTo>
                    <a:pt x="6861" y="6854"/>
                    <a:pt x="6861" y="6854"/>
                    <a:pt x="6861" y="6854"/>
                  </a:cubicBezTo>
                  <a:cubicBezTo>
                    <a:pt x="6480" y="6854"/>
                    <a:pt x="6226" y="6438"/>
                    <a:pt x="6226" y="5815"/>
                  </a:cubicBezTo>
                  <a:cubicBezTo>
                    <a:pt x="6226" y="5192"/>
                    <a:pt x="6480" y="4777"/>
                    <a:pt x="6861" y="4777"/>
                  </a:cubicBezTo>
                  <a:cubicBezTo>
                    <a:pt x="8894" y="4777"/>
                    <a:pt x="8894" y="4777"/>
                    <a:pt x="8894" y="4777"/>
                  </a:cubicBezTo>
                  <a:cubicBezTo>
                    <a:pt x="8894" y="1038"/>
                    <a:pt x="8894" y="1038"/>
                    <a:pt x="8894" y="1038"/>
                  </a:cubicBezTo>
                  <a:cubicBezTo>
                    <a:pt x="8894" y="415"/>
                    <a:pt x="8640" y="0"/>
                    <a:pt x="8259" y="0"/>
                  </a:cubicBezTo>
                  <a:close/>
                  <a:moveTo>
                    <a:pt x="8259" y="0"/>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grpSp>
        <p:nvGrpSpPr>
          <p:cNvPr id="7" name="Group 6"/>
          <p:cNvGrpSpPr/>
          <p:nvPr/>
        </p:nvGrpSpPr>
        <p:grpSpPr>
          <a:xfrm>
            <a:off x="9790437" y="2455284"/>
            <a:ext cx="1334764" cy="2288167"/>
            <a:chOff x="9790437" y="2455282"/>
            <a:chExt cx="1334764" cy="2288167"/>
          </a:xfrm>
        </p:grpSpPr>
        <p:sp>
          <p:nvSpPr>
            <p:cNvPr id="53" name="Rectangle 36"/>
            <p:cNvSpPr>
              <a:spLocks/>
            </p:cNvSpPr>
            <p:nvPr/>
          </p:nvSpPr>
          <p:spPr bwMode="auto">
            <a:xfrm>
              <a:off x="9790437" y="2455282"/>
              <a:ext cx="1334764" cy="2288167"/>
            </a:xfrm>
            <a:prstGeom prst="rect">
              <a:avLst/>
            </a:prstGeom>
            <a:solidFill>
              <a:schemeClr val="accent1"/>
            </a:solidFill>
            <a:ln>
              <a:noFill/>
            </a:ln>
            <a:extLst/>
          </p:spPr>
          <p:txBody>
            <a:bodyPr lIns="0" tIns="0" rIns="0" bIns="0"/>
            <a:lstStyle/>
            <a:p>
              <a:endParaRPr lang="en-US" sz="3599"/>
            </a:p>
          </p:txBody>
        </p:sp>
        <p:sp>
          <p:nvSpPr>
            <p:cNvPr id="54" name="AutoShape 38"/>
            <p:cNvSpPr>
              <a:spLocks/>
            </p:cNvSpPr>
            <p:nvPr/>
          </p:nvSpPr>
          <p:spPr bwMode="auto">
            <a:xfrm>
              <a:off x="10216063" y="3068184"/>
              <a:ext cx="439246" cy="442652"/>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rgbClr val="FFFFFF"/>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3599"/>
            </a:p>
          </p:txBody>
        </p:sp>
      </p:grpSp>
      <p:sp>
        <p:nvSpPr>
          <p:cNvPr id="55" name="Text Placeholder 4"/>
          <p:cNvSpPr>
            <a:spLocks noGrp="1"/>
          </p:cNvSpPr>
          <p:nvPr>
            <p:ph type="body" sz="quarter" idx="15"/>
          </p:nvPr>
        </p:nvSpPr>
        <p:spPr>
          <a:xfrm>
            <a:off x="1066803" y="3684587"/>
            <a:ext cx="1334765" cy="525462"/>
          </a:xfrm>
        </p:spPr>
        <p:txBody>
          <a:bodyPr wrap="square" anchor="ctr">
            <a:normAutofit/>
          </a:bodyPr>
          <a:lstStyle/>
          <a:p>
            <a:pPr algn="ctr">
              <a:lnSpc>
                <a:spcPct val="100000"/>
              </a:lnSpc>
              <a:spcBef>
                <a:spcPts val="0"/>
              </a:spcBef>
            </a:pPr>
            <a:r>
              <a:rPr lang="en-GB" dirty="0"/>
              <a:t>Customer</a:t>
            </a:r>
          </a:p>
          <a:p>
            <a:pPr algn="ctr">
              <a:lnSpc>
                <a:spcPct val="100000"/>
              </a:lnSpc>
              <a:spcBef>
                <a:spcPts val="0"/>
              </a:spcBef>
            </a:pPr>
            <a:r>
              <a:rPr lang="en-GB" dirty="0"/>
              <a:t>Service</a:t>
            </a:r>
          </a:p>
        </p:txBody>
      </p:sp>
      <p:sp>
        <p:nvSpPr>
          <p:cNvPr id="56" name="Text Placeholder 4"/>
          <p:cNvSpPr>
            <a:spLocks noGrp="1"/>
          </p:cNvSpPr>
          <p:nvPr>
            <p:ph type="body" sz="quarter" idx="15"/>
          </p:nvPr>
        </p:nvSpPr>
        <p:spPr>
          <a:xfrm>
            <a:off x="3246862" y="3684587"/>
            <a:ext cx="1334765" cy="525462"/>
          </a:xfrm>
        </p:spPr>
        <p:txBody>
          <a:bodyPr wrap="square" anchor="ctr">
            <a:normAutofit/>
          </a:bodyPr>
          <a:lstStyle/>
          <a:p>
            <a:pPr algn="ctr">
              <a:lnSpc>
                <a:spcPct val="100000"/>
              </a:lnSpc>
              <a:spcBef>
                <a:spcPts val="0"/>
              </a:spcBef>
            </a:pPr>
            <a:r>
              <a:rPr lang="en-GB" dirty="0"/>
              <a:t>Order</a:t>
            </a:r>
          </a:p>
          <a:p>
            <a:pPr algn="ctr">
              <a:lnSpc>
                <a:spcPct val="100000"/>
              </a:lnSpc>
              <a:spcBef>
                <a:spcPts val="0"/>
              </a:spcBef>
            </a:pPr>
            <a:r>
              <a:rPr lang="en-GB" dirty="0"/>
              <a:t>Checking</a:t>
            </a:r>
          </a:p>
        </p:txBody>
      </p:sp>
      <p:sp>
        <p:nvSpPr>
          <p:cNvPr id="57" name="Text Placeholder 4"/>
          <p:cNvSpPr>
            <a:spLocks noGrp="1"/>
          </p:cNvSpPr>
          <p:nvPr>
            <p:ph type="body" sz="quarter" idx="15"/>
          </p:nvPr>
        </p:nvSpPr>
        <p:spPr>
          <a:xfrm>
            <a:off x="5418407" y="3684587"/>
            <a:ext cx="1334765" cy="525462"/>
          </a:xfrm>
        </p:spPr>
        <p:txBody>
          <a:bodyPr wrap="square" anchor="ctr">
            <a:normAutofit/>
          </a:bodyPr>
          <a:lstStyle/>
          <a:p>
            <a:pPr algn="ctr">
              <a:lnSpc>
                <a:spcPct val="100000"/>
              </a:lnSpc>
              <a:spcBef>
                <a:spcPts val="0"/>
              </a:spcBef>
            </a:pPr>
            <a:r>
              <a:rPr lang="en-GB" dirty="0"/>
              <a:t>Sketch &amp;</a:t>
            </a:r>
          </a:p>
          <a:p>
            <a:pPr algn="ctr">
              <a:lnSpc>
                <a:spcPct val="100000"/>
              </a:lnSpc>
              <a:spcBef>
                <a:spcPts val="0"/>
              </a:spcBef>
            </a:pPr>
            <a:r>
              <a:rPr lang="en-GB" dirty="0"/>
              <a:t>Design</a:t>
            </a:r>
          </a:p>
        </p:txBody>
      </p:sp>
      <p:sp>
        <p:nvSpPr>
          <p:cNvPr id="58" name="Text Placeholder 4"/>
          <p:cNvSpPr>
            <a:spLocks noGrp="1"/>
          </p:cNvSpPr>
          <p:nvPr>
            <p:ph type="body" sz="quarter" idx="15"/>
          </p:nvPr>
        </p:nvSpPr>
        <p:spPr>
          <a:xfrm>
            <a:off x="7598466" y="3684587"/>
            <a:ext cx="1334765" cy="525462"/>
          </a:xfrm>
        </p:spPr>
        <p:txBody>
          <a:bodyPr wrap="square" anchor="ctr">
            <a:normAutofit/>
          </a:bodyPr>
          <a:lstStyle/>
          <a:p>
            <a:pPr algn="ctr">
              <a:lnSpc>
                <a:spcPct val="100000"/>
              </a:lnSpc>
              <a:spcBef>
                <a:spcPts val="0"/>
              </a:spcBef>
            </a:pPr>
            <a:r>
              <a:rPr lang="en-GB" dirty="0"/>
              <a:t>Product</a:t>
            </a:r>
          </a:p>
          <a:p>
            <a:pPr algn="ctr">
              <a:lnSpc>
                <a:spcPct val="100000"/>
              </a:lnSpc>
              <a:spcBef>
                <a:spcPts val="0"/>
              </a:spcBef>
            </a:pPr>
            <a:r>
              <a:rPr lang="en-GB" dirty="0"/>
              <a:t>Review</a:t>
            </a:r>
          </a:p>
        </p:txBody>
      </p:sp>
      <p:sp>
        <p:nvSpPr>
          <p:cNvPr id="59" name="Text Placeholder 4"/>
          <p:cNvSpPr>
            <a:spLocks noGrp="1"/>
          </p:cNvSpPr>
          <p:nvPr>
            <p:ph type="body" sz="quarter" idx="15"/>
          </p:nvPr>
        </p:nvSpPr>
        <p:spPr>
          <a:xfrm>
            <a:off x="9790440" y="3684587"/>
            <a:ext cx="1334765" cy="525462"/>
          </a:xfrm>
        </p:spPr>
        <p:txBody>
          <a:bodyPr wrap="square" anchor="ctr">
            <a:normAutofit/>
          </a:bodyPr>
          <a:lstStyle/>
          <a:p>
            <a:pPr algn="ctr">
              <a:lnSpc>
                <a:spcPct val="100000"/>
              </a:lnSpc>
              <a:spcBef>
                <a:spcPts val="0"/>
              </a:spcBef>
            </a:pPr>
            <a:r>
              <a:rPr lang="en-GB" dirty="0"/>
              <a:t>Design</a:t>
            </a:r>
          </a:p>
          <a:p>
            <a:pPr algn="ctr">
              <a:lnSpc>
                <a:spcPct val="100000"/>
              </a:lnSpc>
              <a:spcBef>
                <a:spcPts val="0"/>
              </a:spcBef>
            </a:pPr>
            <a:r>
              <a:rPr lang="en-GB" dirty="0"/>
              <a:t>Printing</a:t>
            </a:r>
          </a:p>
        </p:txBody>
      </p:sp>
      <p:sp>
        <p:nvSpPr>
          <p:cNvPr id="62" name="Text Placeholder 1"/>
          <p:cNvSpPr>
            <a:spLocks noGrp="1"/>
          </p:cNvSpPr>
          <p:nvPr>
            <p:ph type="body" sz="quarter" idx="12"/>
          </p:nvPr>
        </p:nvSpPr>
        <p:spPr>
          <a:xfrm>
            <a:off x="1083592" y="4889309"/>
            <a:ext cx="1317975" cy="408180"/>
          </a:xfrm>
        </p:spPr>
        <p:txBody>
          <a:bodyPr vert="horz" lIns="0" tIns="45720" rIns="0" bIns="45720" rtlCol="0">
            <a:normAutofit lnSpcReduction="10000"/>
          </a:bodyPr>
          <a:lstStyle/>
          <a:p>
            <a:pPr algn="ctr"/>
            <a:r>
              <a:rPr lang="en-GB" dirty="0"/>
              <a:t>Client request to customer service</a:t>
            </a:r>
          </a:p>
        </p:txBody>
      </p:sp>
      <p:sp>
        <p:nvSpPr>
          <p:cNvPr id="63" name="Text Placeholder 1"/>
          <p:cNvSpPr>
            <a:spLocks noGrp="1"/>
          </p:cNvSpPr>
          <p:nvPr>
            <p:ph type="body" sz="quarter" idx="12"/>
          </p:nvPr>
        </p:nvSpPr>
        <p:spPr>
          <a:xfrm>
            <a:off x="3246862" y="4889309"/>
            <a:ext cx="1317975" cy="408180"/>
          </a:xfrm>
        </p:spPr>
        <p:txBody>
          <a:bodyPr vert="horz" lIns="0" tIns="45720" rIns="0" bIns="45720" rtlCol="0">
            <a:normAutofit lnSpcReduction="10000"/>
          </a:bodyPr>
          <a:lstStyle/>
          <a:p>
            <a:pPr algn="ctr"/>
            <a:r>
              <a:rPr lang="en-GB" dirty="0"/>
              <a:t>Checking of order and survey</a:t>
            </a:r>
          </a:p>
        </p:txBody>
      </p:sp>
      <p:sp>
        <p:nvSpPr>
          <p:cNvPr id="64" name="Text Placeholder 1"/>
          <p:cNvSpPr>
            <a:spLocks noGrp="1"/>
          </p:cNvSpPr>
          <p:nvPr>
            <p:ph type="body" sz="quarter" idx="12"/>
          </p:nvPr>
        </p:nvSpPr>
        <p:spPr>
          <a:xfrm>
            <a:off x="5425216" y="4889309"/>
            <a:ext cx="1317975" cy="408180"/>
          </a:xfrm>
        </p:spPr>
        <p:txBody>
          <a:bodyPr vert="horz" lIns="0" tIns="45720" rIns="0" bIns="45720" rtlCol="0">
            <a:normAutofit lnSpcReduction="10000"/>
          </a:bodyPr>
          <a:lstStyle/>
          <a:p>
            <a:pPr algn="ctr"/>
            <a:r>
              <a:rPr lang="en-GB" dirty="0"/>
              <a:t>Start sketching and designing</a:t>
            </a:r>
          </a:p>
        </p:txBody>
      </p:sp>
      <p:sp>
        <p:nvSpPr>
          <p:cNvPr id="65" name="Text Placeholder 1"/>
          <p:cNvSpPr>
            <a:spLocks noGrp="1"/>
          </p:cNvSpPr>
          <p:nvPr>
            <p:ph type="body" sz="quarter" idx="12"/>
          </p:nvPr>
        </p:nvSpPr>
        <p:spPr>
          <a:xfrm>
            <a:off x="7588485" y="4889309"/>
            <a:ext cx="1317975" cy="408180"/>
          </a:xfrm>
        </p:spPr>
        <p:txBody>
          <a:bodyPr vert="horz" lIns="0" tIns="45720" rIns="0" bIns="45720" rtlCol="0">
            <a:normAutofit lnSpcReduction="10000"/>
          </a:bodyPr>
          <a:lstStyle/>
          <a:p>
            <a:pPr algn="ctr"/>
            <a:r>
              <a:rPr lang="en-GB" dirty="0"/>
              <a:t>Product review and testing</a:t>
            </a:r>
          </a:p>
        </p:txBody>
      </p:sp>
      <p:sp>
        <p:nvSpPr>
          <p:cNvPr id="66" name="Text Placeholder 1"/>
          <p:cNvSpPr>
            <a:spLocks noGrp="1"/>
          </p:cNvSpPr>
          <p:nvPr>
            <p:ph type="body" sz="quarter" idx="12"/>
          </p:nvPr>
        </p:nvSpPr>
        <p:spPr>
          <a:xfrm>
            <a:off x="9795165" y="4889309"/>
            <a:ext cx="1317975" cy="408180"/>
          </a:xfrm>
        </p:spPr>
        <p:txBody>
          <a:bodyPr vert="horz" lIns="0" tIns="45720" rIns="0" bIns="45720" rtlCol="0">
            <a:normAutofit lnSpcReduction="10000"/>
          </a:bodyPr>
          <a:lstStyle/>
          <a:p>
            <a:pPr algn="ctr"/>
            <a:r>
              <a:rPr lang="en-GB" dirty="0"/>
              <a:t>Finishing of the order request</a:t>
            </a:r>
          </a:p>
        </p:txBody>
      </p:sp>
      <p:sp>
        <p:nvSpPr>
          <p:cNvPr id="8" name="Title 7"/>
          <p:cNvSpPr>
            <a:spLocks noGrp="1"/>
          </p:cNvSpPr>
          <p:nvPr>
            <p:ph type="title"/>
          </p:nvPr>
        </p:nvSpPr>
        <p:spPr/>
        <p:txBody>
          <a:bodyPr>
            <a:normAutofit fontScale="90000"/>
          </a:bodyPr>
          <a:lstStyle/>
          <a:p>
            <a:r>
              <a:rPr lang="en-US" dirty="0" smtClean="0"/>
              <a:t>BUSINESS PROCESS</a:t>
            </a:r>
            <a:endParaRPr lang="en-US" dirty="0"/>
          </a:p>
        </p:txBody>
      </p:sp>
      <p:sp>
        <p:nvSpPr>
          <p:cNvPr id="39"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368878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5">
                                            <p:txEl>
                                              <p:pRg st="0" end="0"/>
                                            </p:txEl>
                                          </p:spTgt>
                                        </p:tgtEl>
                                        <p:attrNameLst>
                                          <p:attrName>style.visibility</p:attrName>
                                        </p:attrNameLst>
                                      </p:cBhvr>
                                      <p:to>
                                        <p:strVal val="visible"/>
                                      </p:to>
                                    </p:set>
                                    <p:animEffect transition="in" filter="fade">
                                      <p:cBhvr>
                                        <p:cTn id="11" dur="500"/>
                                        <p:tgtEl>
                                          <p:spTgt spid="5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5">
                                            <p:txEl>
                                              <p:pRg st="1" end="1"/>
                                            </p:txEl>
                                          </p:spTgt>
                                        </p:tgtEl>
                                        <p:attrNameLst>
                                          <p:attrName>style.visibility</p:attrName>
                                        </p:attrNameLst>
                                      </p:cBhvr>
                                      <p:to>
                                        <p:strVal val="visible"/>
                                      </p:to>
                                    </p:set>
                                    <p:animEffect transition="in" filter="fade">
                                      <p:cBhvr>
                                        <p:cTn id="14" dur="500"/>
                                        <p:tgtEl>
                                          <p:spTgt spid="55">
                                            <p:txEl>
                                              <p:pRg st="1" end="1"/>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2">
                                            <p:txEl>
                                              <p:pRg st="0" end="0"/>
                                            </p:txEl>
                                          </p:spTgt>
                                        </p:tgtEl>
                                        <p:attrNameLst>
                                          <p:attrName>style.visibility</p:attrName>
                                        </p:attrNameLst>
                                      </p:cBhvr>
                                      <p:to>
                                        <p:strVal val="visible"/>
                                      </p:to>
                                    </p:set>
                                    <p:animEffect transition="in" filter="fade">
                                      <p:cBhvr>
                                        <p:cTn id="18" dur="500"/>
                                        <p:tgtEl>
                                          <p:spTgt spid="62">
                                            <p:txEl>
                                              <p:pRg st="0" end="0"/>
                                            </p:txEl>
                                          </p:spTgt>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500"/>
                                        <p:tgtEl>
                                          <p:spTgt spid="4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56">
                                            <p:txEl>
                                              <p:pRg st="0" end="0"/>
                                            </p:txEl>
                                          </p:spTgt>
                                        </p:tgtEl>
                                        <p:attrNameLst>
                                          <p:attrName>style.visibility</p:attrName>
                                        </p:attrNameLst>
                                      </p:cBhvr>
                                      <p:to>
                                        <p:strVal val="visible"/>
                                      </p:to>
                                    </p:set>
                                    <p:animEffect transition="in" filter="fade">
                                      <p:cBhvr>
                                        <p:cTn id="30" dur="500"/>
                                        <p:tgtEl>
                                          <p:spTgt spid="56">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6">
                                            <p:txEl>
                                              <p:pRg st="1" end="1"/>
                                            </p:txEl>
                                          </p:spTgt>
                                        </p:tgtEl>
                                        <p:attrNameLst>
                                          <p:attrName>style.visibility</p:attrName>
                                        </p:attrNameLst>
                                      </p:cBhvr>
                                      <p:to>
                                        <p:strVal val="visible"/>
                                      </p:to>
                                    </p:set>
                                    <p:animEffect transition="in" filter="fade">
                                      <p:cBhvr>
                                        <p:cTn id="33" dur="500"/>
                                        <p:tgtEl>
                                          <p:spTgt spid="56">
                                            <p:txEl>
                                              <p:pRg st="1" end="1"/>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3">
                                            <p:txEl>
                                              <p:pRg st="0" end="0"/>
                                            </p:txEl>
                                          </p:spTgt>
                                        </p:tgtEl>
                                        <p:attrNameLst>
                                          <p:attrName>style.visibility</p:attrName>
                                        </p:attrNameLst>
                                      </p:cBhvr>
                                      <p:to>
                                        <p:strVal val="visible"/>
                                      </p:to>
                                    </p:set>
                                    <p:animEffect transition="in" filter="fade">
                                      <p:cBhvr>
                                        <p:cTn id="37" dur="500"/>
                                        <p:tgtEl>
                                          <p:spTgt spid="63">
                                            <p:txEl>
                                              <p:pRg st="0" end="0"/>
                                            </p:txEl>
                                          </p:spTgt>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57">
                                            <p:txEl>
                                              <p:pRg st="0" end="0"/>
                                            </p:txEl>
                                          </p:spTgt>
                                        </p:tgtEl>
                                        <p:attrNameLst>
                                          <p:attrName>style.visibility</p:attrName>
                                        </p:attrNameLst>
                                      </p:cBhvr>
                                      <p:to>
                                        <p:strVal val="visible"/>
                                      </p:to>
                                    </p:set>
                                    <p:animEffect transition="in" filter="fade">
                                      <p:cBhvr>
                                        <p:cTn id="49" dur="500"/>
                                        <p:tgtEl>
                                          <p:spTgt spid="57">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7">
                                            <p:txEl>
                                              <p:pRg st="1" end="1"/>
                                            </p:txEl>
                                          </p:spTgt>
                                        </p:tgtEl>
                                        <p:attrNameLst>
                                          <p:attrName>style.visibility</p:attrName>
                                        </p:attrNameLst>
                                      </p:cBhvr>
                                      <p:to>
                                        <p:strVal val="visible"/>
                                      </p:to>
                                    </p:set>
                                    <p:animEffect transition="in" filter="fade">
                                      <p:cBhvr>
                                        <p:cTn id="52" dur="500"/>
                                        <p:tgtEl>
                                          <p:spTgt spid="57">
                                            <p:txEl>
                                              <p:pRg st="1" end="1"/>
                                            </p:txEl>
                                          </p:spTgt>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64">
                                            <p:txEl>
                                              <p:pRg st="0" end="0"/>
                                            </p:txEl>
                                          </p:spTgt>
                                        </p:tgtEl>
                                        <p:attrNameLst>
                                          <p:attrName>style.visibility</p:attrName>
                                        </p:attrNameLst>
                                      </p:cBhvr>
                                      <p:to>
                                        <p:strVal val="visible"/>
                                      </p:to>
                                    </p:set>
                                    <p:animEffect transition="in" filter="fade">
                                      <p:cBhvr>
                                        <p:cTn id="56" dur="500"/>
                                        <p:tgtEl>
                                          <p:spTgt spid="64">
                                            <p:txEl>
                                              <p:pRg st="0" end="0"/>
                                            </p:txEl>
                                          </p:spTgt>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00"/>
                                        <p:tgtEl>
                                          <p:spTgt spid="42"/>
                                        </p:tgtEl>
                                      </p:cBhvr>
                                    </p:animEffect>
                                  </p:childTnLst>
                                </p:cTn>
                              </p:par>
                            </p:childTnLst>
                          </p:cTn>
                        </p:par>
                        <p:par>
                          <p:cTn id="61" fill="hold">
                            <p:stCondLst>
                              <p:cond delay="6000"/>
                            </p:stCondLst>
                            <p:childTnLst>
                              <p:par>
                                <p:cTn id="62" presetID="10" presetClass="entr" presetSubtype="0"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500"/>
                                        <p:tgtEl>
                                          <p:spTgt spid="6"/>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58">
                                            <p:txEl>
                                              <p:pRg st="0" end="0"/>
                                            </p:txEl>
                                          </p:spTgt>
                                        </p:tgtEl>
                                        <p:attrNameLst>
                                          <p:attrName>style.visibility</p:attrName>
                                        </p:attrNameLst>
                                      </p:cBhvr>
                                      <p:to>
                                        <p:strVal val="visible"/>
                                      </p:to>
                                    </p:set>
                                    <p:animEffect transition="in" filter="fade">
                                      <p:cBhvr>
                                        <p:cTn id="68" dur="500"/>
                                        <p:tgtEl>
                                          <p:spTgt spid="58">
                                            <p:txEl>
                                              <p:pRg st="0" end="0"/>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8">
                                            <p:txEl>
                                              <p:pRg st="1" end="1"/>
                                            </p:txEl>
                                          </p:spTgt>
                                        </p:tgtEl>
                                        <p:attrNameLst>
                                          <p:attrName>style.visibility</p:attrName>
                                        </p:attrNameLst>
                                      </p:cBhvr>
                                      <p:to>
                                        <p:strVal val="visible"/>
                                      </p:to>
                                    </p:set>
                                    <p:animEffect transition="in" filter="fade">
                                      <p:cBhvr>
                                        <p:cTn id="71" dur="500"/>
                                        <p:tgtEl>
                                          <p:spTgt spid="58">
                                            <p:txEl>
                                              <p:pRg st="1" end="1"/>
                                            </p:txEl>
                                          </p:spTgt>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65">
                                            <p:txEl>
                                              <p:pRg st="0" end="0"/>
                                            </p:txEl>
                                          </p:spTgt>
                                        </p:tgtEl>
                                        <p:attrNameLst>
                                          <p:attrName>style.visibility</p:attrName>
                                        </p:attrNameLst>
                                      </p:cBhvr>
                                      <p:to>
                                        <p:strVal val="visible"/>
                                      </p:to>
                                    </p:set>
                                    <p:animEffect transition="in" filter="fade">
                                      <p:cBhvr>
                                        <p:cTn id="75" dur="500"/>
                                        <p:tgtEl>
                                          <p:spTgt spid="65">
                                            <p:txEl>
                                              <p:pRg st="0" end="0"/>
                                            </p:txEl>
                                          </p:spTgt>
                                        </p:tgtEl>
                                      </p:cBhvr>
                                    </p:animEffect>
                                  </p:childTnLst>
                                </p:cTn>
                              </p:par>
                            </p:childTnLst>
                          </p:cTn>
                        </p:par>
                        <p:par>
                          <p:cTn id="76" fill="hold">
                            <p:stCondLst>
                              <p:cond delay="7500"/>
                            </p:stCondLst>
                            <p:childTnLst>
                              <p:par>
                                <p:cTn id="77" presetID="22" presetClass="entr" presetSubtype="8"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par>
                          <p:cTn id="80" fill="hold">
                            <p:stCondLst>
                              <p:cond delay="8000"/>
                            </p:stCondLst>
                            <p:childTnLst>
                              <p:par>
                                <p:cTn id="81" presetID="10" presetClass="entr" presetSubtype="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59">
                                            <p:txEl>
                                              <p:pRg st="0" end="0"/>
                                            </p:txEl>
                                          </p:spTgt>
                                        </p:tgtEl>
                                        <p:attrNameLst>
                                          <p:attrName>style.visibility</p:attrName>
                                        </p:attrNameLst>
                                      </p:cBhvr>
                                      <p:to>
                                        <p:strVal val="visible"/>
                                      </p:to>
                                    </p:set>
                                    <p:animEffect transition="in" filter="fade">
                                      <p:cBhvr>
                                        <p:cTn id="87" dur="500"/>
                                        <p:tgtEl>
                                          <p:spTgt spid="59">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9">
                                            <p:txEl>
                                              <p:pRg st="1" end="1"/>
                                            </p:txEl>
                                          </p:spTgt>
                                        </p:tgtEl>
                                        <p:attrNameLst>
                                          <p:attrName>style.visibility</p:attrName>
                                        </p:attrNameLst>
                                      </p:cBhvr>
                                      <p:to>
                                        <p:strVal val="visible"/>
                                      </p:to>
                                    </p:set>
                                    <p:animEffect transition="in" filter="fade">
                                      <p:cBhvr>
                                        <p:cTn id="90" dur="500"/>
                                        <p:tgtEl>
                                          <p:spTgt spid="59">
                                            <p:txEl>
                                              <p:pRg st="1" end="1"/>
                                            </p:txEl>
                                          </p:spTgt>
                                        </p:tgtEl>
                                      </p:cBhvr>
                                    </p:animEffect>
                                  </p:childTnLst>
                                </p:cTn>
                              </p:par>
                            </p:childTnLst>
                          </p:cTn>
                        </p:par>
                        <p:par>
                          <p:cTn id="91" fill="hold">
                            <p:stCondLst>
                              <p:cond delay="9000"/>
                            </p:stCondLst>
                            <p:childTnLst>
                              <p:par>
                                <p:cTn id="92" presetID="10" presetClass="entr" presetSubtype="0" fill="hold" grpId="0" nodeType="afterEffect">
                                  <p:stCondLst>
                                    <p:cond delay="0"/>
                                  </p:stCondLst>
                                  <p:childTnLst>
                                    <p:set>
                                      <p:cBhvr>
                                        <p:cTn id="93" dur="1" fill="hold">
                                          <p:stCondLst>
                                            <p:cond delay="0"/>
                                          </p:stCondLst>
                                        </p:cTn>
                                        <p:tgtEl>
                                          <p:spTgt spid="66">
                                            <p:txEl>
                                              <p:pRg st="0" end="0"/>
                                            </p:txEl>
                                          </p:spTgt>
                                        </p:tgtEl>
                                        <p:attrNameLst>
                                          <p:attrName>style.visibility</p:attrName>
                                        </p:attrNameLst>
                                      </p:cBhvr>
                                      <p:to>
                                        <p:strVal val="visible"/>
                                      </p:to>
                                    </p:set>
                                    <p:animEffect transition="in" filter="fade">
                                      <p:cBhvr>
                                        <p:cTn id="94" dur="500"/>
                                        <p:tgtEl>
                                          <p:spTgt spid="66">
                                            <p:txEl>
                                              <p:pRg st="0" end="0"/>
                                            </p:txEl>
                                          </p:spTgt>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39">
                                            <p:txEl>
                                              <p:pRg st="0" end="0"/>
                                            </p:txEl>
                                          </p:spTgt>
                                        </p:tgtEl>
                                        <p:attrNameLst>
                                          <p:attrName>style.visibility</p:attrName>
                                        </p:attrNameLst>
                                      </p:cBhvr>
                                      <p:to>
                                        <p:strVal val="visible"/>
                                      </p:to>
                                    </p:set>
                                    <p:animEffect transition="in" filter="wipe(left)">
                                      <p:cBhvr>
                                        <p:cTn id="98"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55" grpId="0" uiExpand="1" build="p"/>
      <p:bldP spid="56" grpId="0" uiExpand="1" build="p"/>
      <p:bldP spid="57" grpId="0" uiExpand="1" build="p"/>
      <p:bldP spid="58" grpId="0" uiExpand="1" build="p"/>
      <p:bldP spid="59" grpId="0" uiExpand="1" build="p"/>
      <p:bldP spid="62" grpId="0" build="p"/>
      <p:bldP spid="63" grpId="0" build="p"/>
      <p:bldP spid="64" grpId="0" build="p"/>
      <p:bldP spid="65" grpId="0" build="p"/>
      <p:bldP spid="66" grpId="0" build="p"/>
      <p:bldP spid="3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id-ID" dirty="0" smtClean="0"/>
              <a:t>OUR </a:t>
            </a:r>
            <a:r>
              <a:rPr lang="en-US" dirty="0" smtClean="0"/>
              <a:t>MISSION &amp; VI</a:t>
            </a:r>
            <a:r>
              <a:rPr lang="id-ID" dirty="0" smtClean="0"/>
              <a:t>S</a:t>
            </a:r>
            <a:r>
              <a:rPr lang="en-US" dirty="0" smtClean="0"/>
              <a:t>ION</a:t>
            </a:r>
            <a:endParaRPr lang="id-ID" dirty="0"/>
          </a:p>
        </p:txBody>
      </p:sp>
      <p:sp>
        <p:nvSpPr>
          <p:cNvPr id="14" name="Text Placeholder 13"/>
          <p:cNvSpPr>
            <a:spLocks noGrp="1"/>
          </p:cNvSpPr>
          <p:nvPr>
            <p:ph type="body" sz="quarter" idx="18"/>
          </p:nvPr>
        </p:nvSpPr>
        <p:spPr/>
        <p:txBody>
          <a:bodyPr>
            <a:normAutofit/>
          </a:bodyPr>
          <a:lstStyle/>
          <a:p>
            <a:r>
              <a:rPr lang="en-US" dirty="0"/>
              <a:t>write your relevant text here</a:t>
            </a:r>
          </a:p>
        </p:txBody>
      </p:sp>
      <p:sp>
        <p:nvSpPr>
          <p:cNvPr id="22" name="Text Placeholder 21"/>
          <p:cNvSpPr>
            <a:spLocks noGrp="1"/>
          </p:cNvSpPr>
          <p:nvPr>
            <p:ph type="body" sz="quarter" idx="14"/>
          </p:nvPr>
        </p:nvSpPr>
        <p:spPr/>
        <p:txBody>
          <a:bodyPr>
            <a:normAutofit/>
          </a:bodyPr>
          <a:lstStyle/>
          <a:p>
            <a:r>
              <a:rPr lang="en-US" dirty="0" err="1"/>
              <a:t>conseSed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dolunde</a:t>
            </a:r>
            <a:r>
              <a:rPr lang="en-US" dirty="0"/>
              <a:t> </a:t>
            </a:r>
            <a:r>
              <a:rPr lang="en-US" dirty="0" err="1"/>
              <a:t>omniconseSed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dolunde</a:t>
            </a:r>
            <a:r>
              <a:rPr lang="en-US" dirty="0"/>
              <a:t> </a:t>
            </a:r>
          </a:p>
        </p:txBody>
      </p:sp>
      <p:sp>
        <p:nvSpPr>
          <p:cNvPr id="15" name="Content Placeholder 14"/>
          <p:cNvSpPr>
            <a:spLocks noGrp="1"/>
          </p:cNvSpPr>
          <p:nvPr>
            <p:ph sz="quarter" idx="20"/>
          </p:nvPr>
        </p:nvSpPr>
        <p:spPr/>
        <p:txBody>
          <a:bodyPr>
            <a:noAutofit/>
          </a:bodyPr>
          <a:lstStyle/>
          <a:p>
            <a:r>
              <a:rPr lang="id-ID" dirty="0" smtClean="0">
                <a:latin typeface="+mj-lt"/>
              </a:rPr>
              <a:t>MISSION</a:t>
            </a:r>
            <a:endParaRPr lang="id-ID" dirty="0">
              <a:latin typeface="+mj-lt"/>
            </a:endParaRPr>
          </a:p>
        </p:txBody>
      </p:sp>
      <p:sp>
        <p:nvSpPr>
          <p:cNvPr id="16" name="Text Placeholder 15"/>
          <p:cNvSpPr>
            <a:spLocks noGrp="1"/>
          </p:cNvSpPr>
          <p:nvPr>
            <p:ph type="body" sz="quarter" idx="21"/>
          </p:nvPr>
        </p:nvSpPr>
        <p:spPr/>
        <p:txBody>
          <a:bodyPr>
            <a:normAutofit/>
          </a:bodyPr>
          <a:lstStyle/>
          <a:p>
            <a:r>
              <a:rPr lang="en-US" dirty="0" err="1"/>
              <a:t>conseSed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dolunde</a:t>
            </a:r>
            <a:r>
              <a:rPr lang="en-US" dirty="0"/>
              <a:t> </a:t>
            </a:r>
            <a:r>
              <a:rPr lang="en-US" dirty="0" err="1"/>
              <a:t>omniconseSed</a:t>
            </a:r>
            <a:r>
              <a:rPr lang="en-US" dirty="0"/>
              <a:t> </a:t>
            </a:r>
            <a:r>
              <a:rPr lang="en-US" dirty="0" err="1"/>
              <a:t>ut</a:t>
            </a:r>
            <a:r>
              <a:rPr lang="en-US" dirty="0"/>
              <a:t> </a:t>
            </a:r>
            <a:r>
              <a:rPr lang="en-US" dirty="0" err="1"/>
              <a:t>perspiciatis</a:t>
            </a:r>
            <a:r>
              <a:rPr lang="en-US" dirty="0"/>
              <a:t> </a:t>
            </a:r>
            <a:r>
              <a:rPr lang="en-US" dirty="0" err="1"/>
              <a:t>unde</a:t>
            </a:r>
            <a:r>
              <a:rPr lang="en-US" dirty="0"/>
              <a:t> </a:t>
            </a:r>
            <a:r>
              <a:rPr lang="en-US" dirty="0" err="1"/>
              <a:t>omnis</a:t>
            </a:r>
            <a:r>
              <a:rPr lang="en-US" dirty="0"/>
              <a:t> </a:t>
            </a:r>
            <a:r>
              <a:rPr lang="en-US" dirty="0" err="1"/>
              <a:t>iste</a:t>
            </a:r>
            <a:r>
              <a:rPr lang="en-US" dirty="0"/>
              <a:t> </a:t>
            </a:r>
            <a:r>
              <a:rPr lang="en-US" dirty="0" err="1"/>
              <a:t>natus</a:t>
            </a:r>
            <a:r>
              <a:rPr lang="en-US" dirty="0"/>
              <a:t> error sit </a:t>
            </a:r>
            <a:r>
              <a:rPr lang="en-US" dirty="0" err="1"/>
              <a:t>voluptatem</a:t>
            </a:r>
            <a:r>
              <a:rPr lang="en-US" dirty="0"/>
              <a:t> </a:t>
            </a:r>
            <a:r>
              <a:rPr lang="en-US" dirty="0" err="1"/>
              <a:t>accusantium</a:t>
            </a:r>
            <a:r>
              <a:rPr lang="en-US" dirty="0"/>
              <a:t> </a:t>
            </a:r>
            <a:r>
              <a:rPr lang="en-US" dirty="0" err="1"/>
              <a:t>dolunde</a:t>
            </a:r>
            <a:r>
              <a:rPr lang="en-US" dirty="0"/>
              <a:t> </a:t>
            </a:r>
          </a:p>
        </p:txBody>
      </p:sp>
      <p:sp>
        <p:nvSpPr>
          <p:cNvPr id="18" name="Content Placeholder 17"/>
          <p:cNvSpPr>
            <a:spLocks noGrp="1"/>
          </p:cNvSpPr>
          <p:nvPr>
            <p:ph sz="quarter" idx="22"/>
          </p:nvPr>
        </p:nvSpPr>
        <p:spPr>
          <a:xfrm>
            <a:off x="5403939" y="4024018"/>
            <a:ext cx="1564640" cy="223856"/>
          </a:xfrm>
        </p:spPr>
        <p:txBody>
          <a:bodyPr>
            <a:normAutofit fontScale="92500" lnSpcReduction="10000"/>
          </a:bodyPr>
          <a:lstStyle/>
          <a:p>
            <a:r>
              <a:rPr lang="id-ID" dirty="0" smtClean="0">
                <a:latin typeface="+mj-lt"/>
              </a:rPr>
              <a:t>VISION</a:t>
            </a:r>
            <a:endParaRPr lang="id-ID" dirty="0">
              <a:latin typeface="+mj-lt"/>
            </a:endParaRPr>
          </a:p>
        </p:txBody>
      </p:sp>
      <p:sp>
        <p:nvSpPr>
          <p:cNvPr id="2" name="Picture Placeholder 1"/>
          <p:cNvSpPr>
            <a:spLocks noGrp="1"/>
          </p:cNvSpPr>
          <p:nvPr>
            <p:ph type="pic" sz="quarter" idx="19"/>
          </p:nvPr>
        </p:nvSpPr>
        <p:spPr/>
      </p:sp>
    </p:spTree>
    <p:extLst>
      <p:ext uri="{BB962C8B-B14F-4D97-AF65-F5344CB8AC3E}">
        <p14:creationId xmlns:p14="http://schemas.microsoft.com/office/powerpoint/2010/main" val="1714421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hape 2508"/>
          <p:cNvSpPr/>
          <p:nvPr/>
        </p:nvSpPr>
        <p:spPr>
          <a:xfrm>
            <a:off x="2774312" y="2207717"/>
            <a:ext cx="6869024" cy="3569694"/>
          </a:xfrm>
          <a:custGeom>
            <a:avLst/>
            <a:gdLst/>
            <a:ahLst/>
            <a:cxnLst>
              <a:cxn ang="0">
                <a:pos x="wd2" y="hd2"/>
              </a:cxn>
              <a:cxn ang="5400000">
                <a:pos x="wd2" y="hd2"/>
              </a:cxn>
              <a:cxn ang="10800000">
                <a:pos x="wd2" y="hd2"/>
              </a:cxn>
              <a:cxn ang="16200000">
                <a:pos x="wd2" y="hd2"/>
              </a:cxn>
            </a:cxnLst>
            <a:rect l="0" t="0" r="r" b="b"/>
            <a:pathLst>
              <a:path w="21600" h="21580" extrusionOk="0">
                <a:moveTo>
                  <a:pt x="21581" y="18587"/>
                </a:moveTo>
                <a:cubicBezTo>
                  <a:pt x="21581" y="18587"/>
                  <a:pt x="21562" y="18623"/>
                  <a:pt x="21562" y="18623"/>
                </a:cubicBezTo>
                <a:cubicBezTo>
                  <a:pt x="21562" y="18623"/>
                  <a:pt x="21562" y="18659"/>
                  <a:pt x="21562" y="18659"/>
                </a:cubicBezTo>
                <a:cubicBezTo>
                  <a:pt x="21524" y="18659"/>
                  <a:pt x="21524" y="18659"/>
                  <a:pt x="21505" y="18696"/>
                </a:cubicBezTo>
                <a:cubicBezTo>
                  <a:pt x="21505" y="18732"/>
                  <a:pt x="21505" y="18732"/>
                  <a:pt x="21505" y="18768"/>
                </a:cubicBezTo>
                <a:cubicBezTo>
                  <a:pt x="21487" y="18805"/>
                  <a:pt x="21430" y="19023"/>
                  <a:pt x="21392" y="18986"/>
                </a:cubicBezTo>
                <a:cubicBezTo>
                  <a:pt x="21335" y="18950"/>
                  <a:pt x="21411" y="18877"/>
                  <a:pt x="21392" y="18805"/>
                </a:cubicBezTo>
                <a:cubicBezTo>
                  <a:pt x="21373" y="18768"/>
                  <a:pt x="21316" y="18732"/>
                  <a:pt x="21297" y="18696"/>
                </a:cubicBezTo>
                <a:cubicBezTo>
                  <a:pt x="21316" y="18659"/>
                  <a:pt x="21335" y="18659"/>
                  <a:pt x="21354" y="18623"/>
                </a:cubicBezTo>
                <a:cubicBezTo>
                  <a:pt x="21354" y="18623"/>
                  <a:pt x="21354" y="18551"/>
                  <a:pt x="21354" y="18551"/>
                </a:cubicBezTo>
                <a:cubicBezTo>
                  <a:pt x="21373" y="18514"/>
                  <a:pt x="21373" y="18514"/>
                  <a:pt x="21373" y="18478"/>
                </a:cubicBezTo>
                <a:cubicBezTo>
                  <a:pt x="21373" y="18478"/>
                  <a:pt x="21373" y="18442"/>
                  <a:pt x="21354" y="18442"/>
                </a:cubicBezTo>
                <a:cubicBezTo>
                  <a:pt x="21354" y="18405"/>
                  <a:pt x="21354" y="18405"/>
                  <a:pt x="21373" y="18405"/>
                </a:cubicBezTo>
                <a:cubicBezTo>
                  <a:pt x="21354" y="18369"/>
                  <a:pt x="21335" y="18333"/>
                  <a:pt x="21335" y="18296"/>
                </a:cubicBezTo>
                <a:cubicBezTo>
                  <a:pt x="21335" y="18296"/>
                  <a:pt x="21335" y="18260"/>
                  <a:pt x="21316" y="18260"/>
                </a:cubicBezTo>
                <a:cubicBezTo>
                  <a:pt x="21316" y="18260"/>
                  <a:pt x="21316" y="18224"/>
                  <a:pt x="21297" y="18224"/>
                </a:cubicBezTo>
                <a:cubicBezTo>
                  <a:pt x="21316" y="18260"/>
                  <a:pt x="21316" y="18260"/>
                  <a:pt x="21316" y="18296"/>
                </a:cubicBezTo>
                <a:cubicBezTo>
                  <a:pt x="21316" y="18296"/>
                  <a:pt x="21316" y="18296"/>
                  <a:pt x="21316" y="18296"/>
                </a:cubicBezTo>
                <a:cubicBezTo>
                  <a:pt x="21297" y="18224"/>
                  <a:pt x="21278" y="18188"/>
                  <a:pt x="21260" y="18151"/>
                </a:cubicBezTo>
                <a:cubicBezTo>
                  <a:pt x="21260" y="18115"/>
                  <a:pt x="21260" y="18115"/>
                  <a:pt x="21260" y="18079"/>
                </a:cubicBezTo>
                <a:cubicBezTo>
                  <a:pt x="21260" y="18079"/>
                  <a:pt x="21241" y="18042"/>
                  <a:pt x="21241" y="18042"/>
                </a:cubicBezTo>
                <a:cubicBezTo>
                  <a:pt x="21241" y="18042"/>
                  <a:pt x="21241" y="18042"/>
                  <a:pt x="21241" y="18042"/>
                </a:cubicBezTo>
                <a:cubicBezTo>
                  <a:pt x="21241" y="18042"/>
                  <a:pt x="21241" y="18042"/>
                  <a:pt x="21260" y="18042"/>
                </a:cubicBezTo>
                <a:cubicBezTo>
                  <a:pt x="21260" y="18079"/>
                  <a:pt x="21260" y="18079"/>
                  <a:pt x="21278" y="18115"/>
                </a:cubicBezTo>
                <a:cubicBezTo>
                  <a:pt x="21278" y="18079"/>
                  <a:pt x="21297" y="18115"/>
                  <a:pt x="21316" y="18115"/>
                </a:cubicBezTo>
                <a:cubicBezTo>
                  <a:pt x="21316" y="18115"/>
                  <a:pt x="21316" y="18151"/>
                  <a:pt x="21316" y="18151"/>
                </a:cubicBezTo>
                <a:cubicBezTo>
                  <a:pt x="21335" y="18151"/>
                  <a:pt x="21335" y="18151"/>
                  <a:pt x="21335" y="18151"/>
                </a:cubicBezTo>
                <a:cubicBezTo>
                  <a:pt x="21335" y="18151"/>
                  <a:pt x="21335" y="18151"/>
                  <a:pt x="21335" y="18151"/>
                </a:cubicBezTo>
                <a:cubicBezTo>
                  <a:pt x="21335" y="18151"/>
                  <a:pt x="21354" y="18188"/>
                  <a:pt x="21354" y="18188"/>
                </a:cubicBezTo>
                <a:cubicBezTo>
                  <a:pt x="21354" y="18188"/>
                  <a:pt x="21354" y="18188"/>
                  <a:pt x="21354" y="18224"/>
                </a:cubicBezTo>
                <a:cubicBezTo>
                  <a:pt x="21354" y="18224"/>
                  <a:pt x="21335" y="18224"/>
                  <a:pt x="21335" y="18224"/>
                </a:cubicBezTo>
                <a:cubicBezTo>
                  <a:pt x="21335" y="18224"/>
                  <a:pt x="21335" y="18224"/>
                  <a:pt x="21335" y="18224"/>
                </a:cubicBezTo>
                <a:cubicBezTo>
                  <a:pt x="21354" y="18224"/>
                  <a:pt x="21373" y="18260"/>
                  <a:pt x="21373" y="18296"/>
                </a:cubicBezTo>
                <a:cubicBezTo>
                  <a:pt x="21373" y="18296"/>
                  <a:pt x="21373" y="18296"/>
                  <a:pt x="21354" y="18296"/>
                </a:cubicBezTo>
                <a:cubicBezTo>
                  <a:pt x="21373" y="18296"/>
                  <a:pt x="21373" y="18333"/>
                  <a:pt x="21373" y="18333"/>
                </a:cubicBezTo>
                <a:cubicBezTo>
                  <a:pt x="21373" y="18333"/>
                  <a:pt x="21354" y="18333"/>
                  <a:pt x="21354" y="18333"/>
                </a:cubicBezTo>
                <a:cubicBezTo>
                  <a:pt x="21354" y="18333"/>
                  <a:pt x="21354" y="18333"/>
                  <a:pt x="21354" y="18333"/>
                </a:cubicBezTo>
                <a:cubicBezTo>
                  <a:pt x="21373" y="18333"/>
                  <a:pt x="21373" y="18333"/>
                  <a:pt x="21373" y="18369"/>
                </a:cubicBezTo>
                <a:cubicBezTo>
                  <a:pt x="21373" y="18369"/>
                  <a:pt x="21373" y="18369"/>
                  <a:pt x="21373" y="18369"/>
                </a:cubicBezTo>
                <a:cubicBezTo>
                  <a:pt x="21392" y="18369"/>
                  <a:pt x="21392" y="18369"/>
                  <a:pt x="21392" y="18369"/>
                </a:cubicBezTo>
                <a:cubicBezTo>
                  <a:pt x="21392" y="18369"/>
                  <a:pt x="21392" y="18369"/>
                  <a:pt x="21392" y="18405"/>
                </a:cubicBezTo>
                <a:cubicBezTo>
                  <a:pt x="21411" y="18405"/>
                  <a:pt x="21411" y="18405"/>
                  <a:pt x="21411" y="18405"/>
                </a:cubicBezTo>
                <a:cubicBezTo>
                  <a:pt x="21411" y="18369"/>
                  <a:pt x="21411" y="18369"/>
                  <a:pt x="21411" y="18333"/>
                </a:cubicBezTo>
                <a:cubicBezTo>
                  <a:pt x="21411" y="18333"/>
                  <a:pt x="21411" y="18333"/>
                  <a:pt x="21411" y="18333"/>
                </a:cubicBezTo>
                <a:cubicBezTo>
                  <a:pt x="21449" y="18369"/>
                  <a:pt x="21430" y="18442"/>
                  <a:pt x="21449" y="18478"/>
                </a:cubicBezTo>
                <a:cubicBezTo>
                  <a:pt x="21468" y="18478"/>
                  <a:pt x="21505" y="18551"/>
                  <a:pt x="21524" y="18514"/>
                </a:cubicBezTo>
                <a:cubicBezTo>
                  <a:pt x="21543" y="18514"/>
                  <a:pt x="21562" y="18478"/>
                  <a:pt x="21600" y="18478"/>
                </a:cubicBezTo>
                <a:cubicBezTo>
                  <a:pt x="21600" y="18478"/>
                  <a:pt x="21600" y="18478"/>
                  <a:pt x="21600" y="18478"/>
                </a:cubicBezTo>
                <a:cubicBezTo>
                  <a:pt x="21600" y="18551"/>
                  <a:pt x="21600" y="18551"/>
                  <a:pt x="21581" y="18587"/>
                </a:cubicBezTo>
                <a:close/>
                <a:moveTo>
                  <a:pt x="21278" y="18986"/>
                </a:moveTo>
                <a:cubicBezTo>
                  <a:pt x="21278" y="18986"/>
                  <a:pt x="21297" y="18950"/>
                  <a:pt x="21297" y="18950"/>
                </a:cubicBezTo>
                <a:cubicBezTo>
                  <a:pt x="21297" y="18950"/>
                  <a:pt x="21316" y="18950"/>
                  <a:pt x="21316" y="18950"/>
                </a:cubicBezTo>
                <a:cubicBezTo>
                  <a:pt x="21316" y="18950"/>
                  <a:pt x="21316" y="18986"/>
                  <a:pt x="21335" y="18986"/>
                </a:cubicBezTo>
                <a:cubicBezTo>
                  <a:pt x="21316" y="18986"/>
                  <a:pt x="21316" y="18986"/>
                  <a:pt x="21316" y="19023"/>
                </a:cubicBezTo>
                <a:cubicBezTo>
                  <a:pt x="21316" y="19023"/>
                  <a:pt x="21335" y="19023"/>
                  <a:pt x="21335" y="19059"/>
                </a:cubicBezTo>
                <a:cubicBezTo>
                  <a:pt x="21316" y="19095"/>
                  <a:pt x="21297" y="19168"/>
                  <a:pt x="21278" y="19204"/>
                </a:cubicBezTo>
                <a:cubicBezTo>
                  <a:pt x="21260" y="19204"/>
                  <a:pt x="21222" y="19240"/>
                  <a:pt x="21222" y="19277"/>
                </a:cubicBezTo>
                <a:cubicBezTo>
                  <a:pt x="21241" y="19277"/>
                  <a:pt x="21241" y="19313"/>
                  <a:pt x="21260" y="19313"/>
                </a:cubicBezTo>
                <a:cubicBezTo>
                  <a:pt x="21260" y="19313"/>
                  <a:pt x="21260" y="19313"/>
                  <a:pt x="21260" y="19313"/>
                </a:cubicBezTo>
                <a:cubicBezTo>
                  <a:pt x="21241" y="19313"/>
                  <a:pt x="21241" y="19313"/>
                  <a:pt x="21241" y="19349"/>
                </a:cubicBezTo>
                <a:cubicBezTo>
                  <a:pt x="21222" y="19313"/>
                  <a:pt x="21222" y="19313"/>
                  <a:pt x="21222" y="19313"/>
                </a:cubicBezTo>
                <a:cubicBezTo>
                  <a:pt x="21203" y="19313"/>
                  <a:pt x="21165" y="19349"/>
                  <a:pt x="21146" y="19386"/>
                </a:cubicBezTo>
                <a:cubicBezTo>
                  <a:pt x="21146" y="19386"/>
                  <a:pt x="21146" y="19386"/>
                  <a:pt x="21127" y="19386"/>
                </a:cubicBezTo>
                <a:cubicBezTo>
                  <a:pt x="21146" y="19386"/>
                  <a:pt x="21146" y="19422"/>
                  <a:pt x="21146" y="19422"/>
                </a:cubicBezTo>
                <a:cubicBezTo>
                  <a:pt x="21146" y="19422"/>
                  <a:pt x="21146" y="19458"/>
                  <a:pt x="21146" y="19494"/>
                </a:cubicBezTo>
                <a:cubicBezTo>
                  <a:pt x="21127" y="19458"/>
                  <a:pt x="21127" y="19458"/>
                  <a:pt x="21108" y="19458"/>
                </a:cubicBezTo>
                <a:cubicBezTo>
                  <a:pt x="21108" y="19458"/>
                  <a:pt x="21108" y="19458"/>
                  <a:pt x="21108" y="19458"/>
                </a:cubicBezTo>
                <a:cubicBezTo>
                  <a:pt x="21127" y="19494"/>
                  <a:pt x="21127" y="19494"/>
                  <a:pt x="21127" y="19494"/>
                </a:cubicBezTo>
                <a:cubicBezTo>
                  <a:pt x="21127" y="19531"/>
                  <a:pt x="21108" y="19567"/>
                  <a:pt x="21108" y="19640"/>
                </a:cubicBezTo>
                <a:cubicBezTo>
                  <a:pt x="21108" y="19640"/>
                  <a:pt x="21051" y="19712"/>
                  <a:pt x="21033" y="19749"/>
                </a:cubicBezTo>
                <a:cubicBezTo>
                  <a:pt x="20995" y="19749"/>
                  <a:pt x="20957" y="19712"/>
                  <a:pt x="20919" y="19676"/>
                </a:cubicBezTo>
                <a:cubicBezTo>
                  <a:pt x="20919" y="19676"/>
                  <a:pt x="20919" y="19676"/>
                  <a:pt x="20919" y="19676"/>
                </a:cubicBezTo>
                <a:cubicBezTo>
                  <a:pt x="20919" y="19640"/>
                  <a:pt x="20900" y="19640"/>
                  <a:pt x="20900" y="19676"/>
                </a:cubicBezTo>
                <a:cubicBezTo>
                  <a:pt x="20881" y="19676"/>
                  <a:pt x="20862" y="19676"/>
                  <a:pt x="20843" y="19640"/>
                </a:cubicBezTo>
                <a:cubicBezTo>
                  <a:pt x="20843" y="19640"/>
                  <a:pt x="20843" y="19640"/>
                  <a:pt x="20843" y="19640"/>
                </a:cubicBezTo>
                <a:cubicBezTo>
                  <a:pt x="20862" y="19640"/>
                  <a:pt x="20862" y="19640"/>
                  <a:pt x="20862" y="19640"/>
                </a:cubicBezTo>
                <a:cubicBezTo>
                  <a:pt x="20862" y="19640"/>
                  <a:pt x="20862" y="19640"/>
                  <a:pt x="20862" y="19640"/>
                </a:cubicBezTo>
                <a:cubicBezTo>
                  <a:pt x="20862" y="19640"/>
                  <a:pt x="20862" y="19640"/>
                  <a:pt x="20881" y="19603"/>
                </a:cubicBezTo>
                <a:cubicBezTo>
                  <a:pt x="20881" y="19603"/>
                  <a:pt x="20881" y="19603"/>
                  <a:pt x="20881" y="19603"/>
                </a:cubicBezTo>
                <a:cubicBezTo>
                  <a:pt x="20862" y="19603"/>
                  <a:pt x="20862" y="19603"/>
                  <a:pt x="20862" y="19603"/>
                </a:cubicBezTo>
                <a:cubicBezTo>
                  <a:pt x="20862" y="19603"/>
                  <a:pt x="20862" y="19603"/>
                  <a:pt x="20862" y="19603"/>
                </a:cubicBezTo>
                <a:cubicBezTo>
                  <a:pt x="20862" y="19603"/>
                  <a:pt x="20881" y="19603"/>
                  <a:pt x="20881" y="19603"/>
                </a:cubicBezTo>
                <a:cubicBezTo>
                  <a:pt x="20881" y="19603"/>
                  <a:pt x="20881" y="19567"/>
                  <a:pt x="20881" y="19567"/>
                </a:cubicBezTo>
                <a:cubicBezTo>
                  <a:pt x="20881" y="19567"/>
                  <a:pt x="20881" y="19567"/>
                  <a:pt x="20881" y="19567"/>
                </a:cubicBezTo>
                <a:cubicBezTo>
                  <a:pt x="20881" y="19567"/>
                  <a:pt x="20900" y="19567"/>
                  <a:pt x="20900" y="19567"/>
                </a:cubicBezTo>
                <a:cubicBezTo>
                  <a:pt x="20900" y="19567"/>
                  <a:pt x="20881" y="19531"/>
                  <a:pt x="20900" y="19494"/>
                </a:cubicBezTo>
                <a:cubicBezTo>
                  <a:pt x="20900" y="19494"/>
                  <a:pt x="20900" y="19494"/>
                  <a:pt x="20900" y="19494"/>
                </a:cubicBezTo>
                <a:cubicBezTo>
                  <a:pt x="20919" y="19494"/>
                  <a:pt x="20919" y="19458"/>
                  <a:pt x="20938" y="19422"/>
                </a:cubicBezTo>
                <a:cubicBezTo>
                  <a:pt x="20938" y="19422"/>
                  <a:pt x="20938" y="19422"/>
                  <a:pt x="20938" y="19422"/>
                </a:cubicBezTo>
                <a:cubicBezTo>
                  <a:pt x="20957" y="19386"/>
                  <a:pt x="20995" y="19386"/>
                  <a:pt x="21014" y="19349"/>
                </a:cubicBezTo>
                <a:cubicBezTo>
                  <a:pt x="21033" y="19313"/>
                  <a:pt x="21051" y="19313"/>
                  <a:pt x="21070" y="19277"/>
                </a:cubicBezTo>
                <a:cubicBezTo>
                  <a:pt x="21070" y="19240"/>
                  <a:pt x="21070" y="19240"/>
                  <a:pt x="21070" y="19240"/>
                </a:cubicBezTo>
                <a:cubicBezTo>
                  <a:pt x="21089" y="19240"/>
                  <a:pt x="21108" y="19204"/>
                  <a:pt x="21108" y="19204"/>
                </a:cubicBezTo>
                <a:cubicBezTo>
                  <a:pt x="21108" y="19204"/>
                  <a:pt x="21146" y="19131"/>
                  <a:pt x="21146" y="19131"/>
                </a:cubicBezTo>
                <a:cubicBezTo>
                  <a:pt x="21165" y="19131"/>
                  <a:pt x="21165" y="19059"/>
                  <a:pt x="21165" y="19059"/>
                </a:cubicBezTo>
                <a:cubicBezTo>
                  <a:pt x="21165" y="19059"/>
                  <a:pt x="21184" y="19023"/>
                  <a:pt x="21203" y="19023"/>
                </a:cubicBezTo>
                <a:cubicBezTo>
                  <a:pt x="21203" y="18986"/>
                  <a:pt x="21203" y="18950"/>
                  <a:pt x="21203" y="18914"/>
                </a:cubicBezTo>
                <a:cubicBezTo>
                  <a:pt x="21203" y="18914"/>
                  <a:pt x="21222" y="18877"/>
                  <a:pt x="21222" y="18877"/>
                </a:cubicBezTo>
                <a:cubicBezTo>
                  <a:pt x="21260" y="18877"/>
                  <a:pt x="21241" y="18950"/>
                  <a:pt x="21278" y="18986"/>
                </a:cubicBezTo>
                <a:close/>
                <a:moveTo>
                  <a:pt x="10630" y="5627"/>
                </a:moveTo>
                <a:cubicBezTo>
                  <a:pt x="10630" y="5627"/>
                  <a:pt x="10630" y="5627"/>
                  <a:pt x="10630" y="5627"/>
                </a:cubicBezTo>
                <a:cubicBezTo>
                  <a:pt x="10630" y="5627"/>
                  <a:pt x="10611" y="5663"/>
                  <a:pt x="10611" y="5663"/>
                </a:cubicBezTo>
                <a:cubicBezTo>
                  <a:pt x="10592" y="5663"/>
                  <a:pt x="10592" y="5627"/>
                  <a:pt x="10592" y="5627"/>
                </a:cubicBezTo>
                <a:cubicBezTo>
                  <a:pt x="10573" y="5627"/>
                  <a:pt x="10573" y="5627"/>
                  <a:pt x="10554" y="5627"/>
                </a:cubicBezTo>
                <a:cubicBezTo>
                  <a:pt x="10535" y="5554"/>
                  <a:pt x="10554" y="5554"/>
                  <a:pt x="10573" y="5518"/>
                </a:cubicBezTo>
                <a:cubicBezTo>
                  <a:pt x="10573" y="5518"/>
                  <a:pt x="10573" y="5518"/>
                  <a:pt x="10573" y="5518"/>
                </a:cubicBezTo>
                <a:cubicBezTo>
                  <a:pt x="10592" y="5554"/>
                  <a:pt x="10592" y="5554"/>
                  <a:pt x="10611" y="5554"/>
                </a:cubicBezTo>
                <a:cubicBezTo>
                  <a:pt x="10611" y="5554"/>
                  <a:pt x="10611" y="5518"/>
                  <a:pt x="10611" y="5482"/>
                </a:cubicBezTo>
                <a:cubicBezTo>
                  <a:pt x="10611" y="5482"/>
                  <a:pt x="10630" y="5482"/>
                  <a:pt x="10630" y="5518"/>
                </a:cubicBezTo>
                <a:cubicBezTo>
                  <a:pt x="10630" y="5554"/>
                  <a:pt x="10630" y="5591"/>
                  <a:pt x="10611" y="5591"/>
                </a:cubicBezTo>
                <a:cubicBezTo>
                  <a:pt x="10611" y="5591"/>
                  <a:pt x="10611" y="5591"/>
                  <a:pt x="10611" y="5591"/>
                </a:cubicBezTo>
                <a:cubicBezTo>
                  <a:pt x="10630" y="5591"/>
                  <a:pt x="10630" y="5627"/>
                  <a:pt x="10630" y="5627"/>
                </a:cubicBezTo>
                <a:close/>
                <a:moveTo>
                  <a:pt x="10497" y="5336"/>
                </a:moveTo>
                <a:cubicBezTo>
                  <a:pt x="10460" y="5336"/>
                  <a:pt x="10441" y="5336"/>
                  <a:pt x="10403" y="5336"/>
                </a:cubicBezTo>
                <a:cubicBezTo>
                  <a:pt x="10403" y="5373"/>
                  <a:pt x="10403" y="5373"/>
                  <a:pt x="10384" y="5409"/>
                </a:cubicBezTo>
                <a:cubicBezTo>
                  <a:pt x="10384" y="5373"/>
                  <a:pt x="10384" y="5373"/>
                  <a:pt x="10365" y="5373"/>
                </a:cubicBezTo>
                <a:cubicBezTo>
                  <a:pt x="10384" y="5336"/>
                  <a:pt x="10384" y="5300"/>
                  <a:pt x="10384" y="5300"/>
                </a:cubicBezTo>
                <a:cubicBezTo>
                  <a:pt x="10403" y="5300"/>
                  <a:pt x="10422" y="5300"/>
                  <a:pt x="10441" y="5300"/>
                </a:cubicBezTo>
                <a:cubicBezTo>
                  <a:pt x="10460" y="5300"/>
                  <a:pt x="10460" y="5228"/>
                  <a:pt x="10478" y="5228"/>
                </a:cubicBezTo>
                <a:cubicBezTo>
                  <a:pt x="10478" y="5228"/>
                  <a:pt x="10497" y="5228"/>
                  <a:pt x="10497" y="5191"/>
                </a:cubicBezTo>
                <a:cubicBezTo>
                  <a:pt x="10516" y="5191"/>
                  <a:pt x="10516" y="5191"/>
                  <a:pt x="10516" y="5191"/>
                </a:cubicBezTo>
                <a:cubicBezTo>
                  <a:pt x="10516" y="5191"/>
                  <a:pt x="10516" y="5191"/>
                  <a:pt x="10516" y="5191"/>
                </a:cubicBezTo>
                <a:cubicBezTo>
                  <a:pt x="10516" y="5228"/>
                  <a:pt x="10516" y="5228"/>
                  <a:pt x="10516" y="5300"/>
                </a:cubicBezTo>
                <a:cubicBezTo>
                  <a:pt x="10497" y="5300"/>
                  <a:pt x="10497" y="5300"/>
                  <a:pt x="10497" y="5336"/>
                </a:cubicBezTo>
                <a:close/>
                <a:moveTo>
                  <a:pt x="20900" y="3921"/>
                </a:moveTo>
                <a:cubicBezTo>
                  <a:pt x="20900" y="3921"/>
                  <a:pt x="20900" y="3921"/>
                  <a:pt x="20881" y="3957"/>
                </a:cubicBezTo>
                <a:cubicBezTo>
                  <a:pt x="20862" y="3957"/>
                  <a:pt x="20825" y="3957"/>
                  <a:pt x="20806" y="3957"/>
                </a:cubicBezTo>
                <a:cubicBezTo>
                  <a:pt x="20806" y="3921"/>
                  <a:pt x="20806" y="3921"/>
                  <a:pt x="20787" y="3884"/>
                </a:cubicBezTo>
                <a:cubicBezTo>
                  <a:pt x="20787" y="3884"/>
                  <a:pt x="20787" y="3884"/>
                  <a:pt x="20787" y="3884"/>
                </a:cubicBezTo>
                <a:cubicBezTo>
                  <a:pt x="20787" y="3884"/>
                  <a:pt x="20787" y="3884"/>
                  <a:pt x="20787" y="3884"/>
                </a:cubicBezTo>
                <a:cubicBezTo>
                  <a:pt x="20768" y="3884"/>
                  <a:pt x="20749" y="3921"/>
                  <a:pt x="20730" y="3921"/>
                </a:cubicBezTo>
                <a:cubicBezTo>
                  <a:pt x="20730" y="3884"/>
                  <a:pt x="20730" y="3884"/>
                  <a:pt x="20711" y="3884"/>
                </a:cubicBezTo>
                <a:cubicBezTo>
                  <a:pt x="20711" y="3921"/>
                  <a:pt x="20730" y="3921"/>
                  <a:pt x="20730" y="3921"/>
                </a:cubicBezTo>
                <a:cubicBezTo>
                  <a:pt x="20711" y="3957"/>
                  <a:pt x="20711" y="3957"/>
                  <a:pt x="20711" y="3957"/>
                </a:cubicBezTo>
                <a:cubicBezTo>
                  <a:pt x="20730" y="3957"/>
                  <a:pt x="20730" y="3957"/>
                  <a:pt x="20749" y="3993"/>
                </a:cubicBezTo>
                <a:cubicBezTo>
                  <a:pt x="20749" y="3957"/>
                  <a:pt x="20749" y="3957"/>
                  <a:pt x="20768" y="3957"/>
                </a:cubicBezTo>
                <a:cubicBezTo>
                  <a:pt x="20768" y="3957"/>
                  <a:pt x="20768" y="3957"/>
                  <a:pt x="20787" y="3957"/>
                </a:cubicBezTo>
                <a:cubicBezTo>
                  <a:pt x="20787" y="4030"/>
                  <a:pt x="20787" y="4030"/>
                  <a:pt x="20806" y="4030"/>
                </a:cubicBezTo>
                <a:cubicBezTo>
                  <a:pt x="20825" y="4030"/>
                  <a:pt x="20825" y="4030"/>
                  <a:pt x="20843" y="4030"/>
                </a:cubicBezTo>
                <a:cubicBezTo>
                  <a:pt x="20843" y="4030"/>
                  <a:pt x="20825" y="4030"/>
                  <a:pt x="20825" y="4030"/>
                </a:cubicBezTo>
                <a:cubicBezTo>
                  <a:pt x="20843" y="4030"/>
                  <a:pt x="20843" y="4030"/>
                  <a:pt x="20843" y="4030"/>
                </a:cubicBezTo>
                <a:cubicBezTo>
                  <a:pt x="20843" y="4066"/>
                  <a:pt x="20862" y="4102"/>
                  <a:pt x="20862" y="4138"/>
                </a:cubicBezTo>
                <a:cubicBezTo>
                  <a:pt x="20862" y="4138"/>
                  <a:pt x="20843" y="4138"/>
                  <a:pt x="20843" y="4175"/>
                </a:cubicBezTo>
                <a:cubicBezTo>
                  <a:pt x="20881" y="4175"/>
                  <a:pt x="20881" y="4211"/>
                  <a:pt x="20900" y="4247"/>
                </a:cubicBezTo>
                <a:cubicBezTo>
                  <a:pt x="20900" y="4247"/>
                  <a:pt x="20900" y="4247"/>
                  <a:pt x="20900" y="4284"/>
                </a:cubicBezTo>
                <a:cubicBezTo>
                  <a:pt x="20900" y="4284"/>
                  <a:pt x="20919" y="4284"/>
                  <a:pt x="20919" y="4284"/>
                </a:cubicBezTo>
                <a:cubicBezTo>
                  <a:pt x="20919" y="4393"/>
                  <a:pt x="20881" y="4356"/>
                  <a:pt x="20825" y="4356"/>
                </a:cubicBezTo>
                <a:cubicBezTo>
                  <a:pt x="20806" y="4356"/>
                  <a:pt x="20787" y="4356"/>
                  <a:pt x="20787" y="4320"/>
                </a:cubicBezTo>
                <a:cubicBezTo>
                  <a:pt x="20787" y="4320"/>
                  <a:pt x="20787" y="4320"/>
                  <a:pt x="20787" y="4320"/>
                </a:cubicBezTo>
                <a:cubicBezTo>
                  <a:pt x="20787" y="4320"/>
                  <a:pt x="20768" y="4284"/>
                  <a:pt x="20768" y="4320"/>
                </a:cubicBezTo>
                <a:cubicBezTo>
                  <a:pt x="20768" y="4320"/>
                  <a:pt x="20749" y="4356"/>
                  <a:pt x="20749" y="4356"/>
                </a:cubicBezTo>
                <a:cubicBezTo>
                  <a:pt x="20730" y="4393"/>
                  <a:pt x="20692" y="4429"/>
                  <a:pt x="20673" y="4429"/>
                </a:cubicBezTo>
                <a:cubicBezTo>
                  <a:pt x="20654" y="4429"/>
                  <a:pt x="20635" y="4429"/>
                  <a:pt x="20616" y="4465"/>
                </a:cubicBezTo>
                <a:cubicBezTo>
                  <a:pt x="20616" y="4465"/>
                  <a:pt x="20598" y="4502"/>
                  <a:pt x="20579" y="4502"/>
                </a:cubicBezTo>
                <a:cubicBezTo>
                  <a:pt x="20579" y="4502"/>
                  <a:pt x="20560" y="4502"/>
                  <a:pt x="20560" y="4502"/>
                </a:cubicBezTo>
                <a:cubicBezTo>
                  <a:pt x="20541" y="4538"/>
                  <a:pt x="20541" y="4538"/>
                  <a:pt x="20522" y="4574"/>
                </a:cubicBezTo>
                <a:cubicBezTo>
                  <a:pt x="20522" y="4574"/>
                  <a:pt x="20503" y="4574"/>
                  <a:pt x="20503" y="4574"/>
                </a:cubicBezTo>
                <a:cubicBezTo>
                  <a:pt x="20484" y="4574"/>
                  <a:pt x="20484" y="4610"/>
                  <a:pt x="20465" y="4647"/>
                </a:cubicBezTo>
                <a:cubicBezTo>
                  <a:pt x="20446" y="4647"/>
                  <a:pt x="20446" y="4647"/>
                  <a:pt x="20427" y="4683"/>
                </a:cubicBezTo>
                <a:cubicBezTo>
                  <a:pt x="20427" y="4683"/>
                  <a:pt x="20408" y="4683"/>
                  <a:pt x="20408" y="4719"/>
                </a:cubicBezTo>
                <a:cubicBezTo>
                  <a:pt x="20389" y="4719"/>
                  <a:pt x="20371" y="4719"/>
                  <a:pt x="20371" y="4756"/>
                </a:cubicBezTo>
                <a:cubicBezTo>
                  <a:pt x="20371" y="4756"/>
                  <a:pt x="20371" y="4792"/>
                  <a:pt x="20352" y="4792"/>
                </a:cubicBezTo>
                <a:cubicBezTo>
                  <a:pt x="20352" y="4792"/>
                  <a:pt x="20352" y="4792"/>
                  <a:pt x="20352" y="4792"/>
                </a:cubicBezTo>
                <a:cubicBezTo>
                  <a:pt x="20352" y="4792"/>
                  <a:pt x="20333" y="4792"/>
                  <a:pt x="20333" y="4792"/>
                </a:cubicBezTo>
                <a:cubicBezTo>
                  <a:pt x="20314" y="4792"/>
                  <a:pt x="20314" y="4719"/>
                  <a:pt x="20295" y="4719"/>
                </a:cubicBezTo>
                <a:cubicBezTo>
                  <a:pt x="20276" y="4683"/>
                  <a:pt x="20181" y="4719"/>
                  <a:pt x="20163" y="4756"/>
                </a:cubicBezTo>
                <a:cubicBezTo>
                  <a:pt x="20144" y="4792"/>
                  <a:pt x="20125" y="4792"/>
                  <a:pt x="20106" y="4828"/>
                </a:cubicBezTo>
                <a:cubicBezTo>
                  <a:pt x="20106" y="4828"/>
                  <a:pt x="20106" y="4828"/>
                  <a:pt x="20087" y="4828"/>
                </a:cubicBezTo>
                <a:cubicBezTo>
                  <a:pt x="20106" y="4792"/>
                  <a:pt x="20106" y="4756"/>
                  <a:pt x="20106" y="4719"/>
                </a:cubicBezTo>
                <a:cubicBezTo>
                  <a:pt x="20106" y="4719"/>
                  <a:pt x="20106" y="4719"/>
                  <a:pt x="20106" y="4719"/>
                </a:cubicBezTo>
                <a:cubicBezTo>
                  <a:pt x="20106" y="4719"/>
                  <a:pt x="20087" y="4719"/>
                  <a:pt x="20087" y="4719"/>
                </a:cubicBezTo>
                <a:cubicBezTo>
                  <a:pt x="20068" y="4756"/>
                  <a:pt x="20049" y="4792"/>
                  <a:pt x="20030" y="4792"/>
                </a:cubicBezTo>
                <a:cubicBezTo>
                  <a:pt x="20030" y="4792"/>
                  <a:pt x="20030" y="4828"/>
                  <a:pt x="20030" y="4828"/>
                </a:cubicBezTo>
                <a:cubicBezTo>
                  <a:pt x="20030" y="4828"/>
                  <a:pt x="20011" y="4828"/>
                  <a:pt x="20011" y="4865"/>
                </a:cubicBezTo>
                <a:cubicBezTo>
                  <a:pt x="19992" y="4828"/>
                  <a:pt x="19992" y="4792"/>
                  <a:pt x="19992" y="4792"/>
                </a:cubicBezTo>
                <a:cubicBezTo>
                  <a:pt x="19973" y="4792"/>
                  <a:pt x="19973" y="4792"/>
                  <a:pt x="19954" y="4828"/>
                </a:cubicBezTo>
                <a:cubicBezTo>
                  <a:pt x="19954" y="4828"/>
                  <a:pt x="19954" y="4828"/>
                  <a:pt x="19954" y="4828"/>
                </a:cubicBezTo>
                <a:cubicBezTo>
                  <a:pt x="19936" y="4828"/>
                  <a:pt x="19936" y="4865"/>
                  <a:pt x="19917" y="4865"/>
                </a:cubicBezTo>
                <a:cubicBezTo>
                  <a:pt x="19917" y="4901"/>
                  <a:pt x="19936" y="4901"/>
                  <a:pt x="19936" y="4937"/>
                </a:cubicBezTo>
                <a:cubicBezTo>
                  <a:pt x="19917" y="4937"/>
                  <a:pt x="19917" y="4937"/>
                  <a:pt x="19898" y="4973"/>
                </a:cubicBezTo>
                <a:cubicBezTo>
                  <a:pt x="19898" y="4973"/>
                  <a:pt x="19898" y="4973"/>
                  <a:pt x="19917" y="4973"/>
                </a:cubicBezTo>
                <a:cubicBezTo>
                  <a:pt x="19879" y="5046"/>
                  <a:pt x="19841" y="5046"/>
                  <a:pt x="19841" y="5155"/>
                </a:cubicBezTo>
                <a:cubicBezTo>
                  <a:pt x="19860" y="5191"/>
                  <a:pt x="19898" y="5191"/>
                  <a:pt x="19917" y="5191"/>
                </a:cubicBezTo>
                <a:cubicBezTo>
                  <a:pt x="19917" y="5228"/>
                  <a:pt x="19917" y="5228"/>
                  <a:pt x="19917" y="5228"/>
                </a:cubicBezTo>
                <a:cubicBezTo>
                  <a:pt x="19917" y="5264"/>
                  <a:pt x="19879" y="5264"/>
                  <a:pt x="19879" y="5300"/>
                </a:cubicBezTo>
                <a:cubicBezTo>
                  <a:pt x="19898" y="5336"/>
                  <a:pt x="19898" y="5373"/>
                  <a:pt x="19898" y="5373"/>
                </a:cubicBezTo>
                <a:cubicBezTo>
                  <a:pt x="19898" y="5373"/>
                  <a:pt x="19917" y="5373"/>
                  <a:pt x="19917" y="5373"/>
                </a:cubicBezTo>
                <a:cubicBezTo>
                  <a:pt x="19917" y="5409"/>
                  <a:pt x="19936" y="5445"/>
                  <a:pt x="19917" y="5445"/>
                </a:cubicBezTo>
                <a:cubicBezTo>
                  <a:pt x="19917" y="5482"/>
                  <a:pt x="19898" y="5518"/>
                  <a:pt x="19898" y="5482"/>
                </a:cubicBezTo>
                <a:cubicBezTo>
                  <a:pt x="19898" y="5482"/>
                  <a:pt x="19898" y="5482"/>
                  <a:pt x="19879" y="5482"/>
                </a:cubicBezTo>
                <a:cubicBezTo>
                  <a:pt x="19879" y="5445"/>
                  <a:pt x="19898" y="5445"/>
                  <a:pt x="19898" y="5409"/>
                </a:cubicBezTo>
                <a:cubicBezTo>
                  <a:pt x="19898" y="5409"/>
                  <a:pt x="19898" y="5409"/>
                  <a:pt x="19898" y="5409"/>
                </a:cubicBezTo>
                <a:cubicBezTo>
                  <a:pt x="19898" y="5409"/>
                  <a:pt x="19879" y="5409"/>
                  <a:pt x="19879" y="5409"/>
                </a:cubicBezTo>
                <a:cubicBezTo>
                  <a:pt x="19860" y="5445"/>
                  <a:pt x="19803" y="5554"/>
                  <a:pt x="19822" y="5627"/>
                </a:cubicBezTo>
                <a:cubicBezTo>
                  <a:pt x="19841" y="5663"/>
                  <a:pt x="19841" y="5663"/>
                  <a:pt x="19860" y="5699"/>
                </a:cubicBezTo>
                <a:cubicBezTo>
                  <a:pt x="19822" y="5772"/>
                  <a:pt x="19803" y="5699"/>
                  <a:pt x="19765" y="5736"/>
                </a:cubicBezTo>
                <a:cubicBezTo>
                  <a:pt x="19746" y="5736"/>
                  <a:pt x="19709" y="5808"/>
                  <a:pt x="19709" y="5881"/>
                </a:cubicBezTo>
                <a:cubicBezTo>
                  <a:pt x="19709" y="5881"/>
                  <a:pt x="19727" y="5881"/>
                  <a:pt x="19727" y="5917"/>
                </a:cubicBezTo>
                <a:cubicBezTo>
                  <a:pt x="19727" y="5917"/>
                  <a:pt x="19727" y="5917"/>
                  <a:pt x="19727" y="5917"/>
                </a:cubicBezTo>
                <a:cubicBezTo>
                  <a:pt x="19690" y="5954"/>
                  <a:pt x="19671" y="5990"/>
                  <a:pt x="19633" y="5990"/>
                </a:cubicBezTo>
                <a:cubicBezTo>
                  <a:pt x="19633" y="6026"/>
                  <a:pt x="19633" y="6063"/>
                  <a:pt x="19633" y="6099"/>
                </a:cubicBezTo>
                <a:cubicBezTo>
                  <a:pt x="19614" y="6135"/>
                  <a:pt x="19557" y="6280"/>
                  <a:pt x="19519" y="6280"/>
                </a:cubicBezTo>
                <a:cubicBezTo>
                  <a:pt x="19519" y="6244"/>
                  <a:pt x="19519" y="6208"/>
                  <a:pt x="19501" y="6135"/>
                </a:cubicBezTo>
                <a:cubicBezTo>
                  <a:pt x="19501" y="6135"/>
                  <a:pt x="19501" y="6099"/>
                  <a:pt x="19501" y="6099"/>
                </a:cubicBezTo>
                <a:cubicBezTo>
                  <a:pt x="19501" y="6063"/>
                  <a:pt x="19482" y="6026"/>
                  <a:pt x="19482" y="5990"/>
                </a:cubicBezTo>
                <a:cubicBezTo>
                  <a:pt x="19482" y="5917"/>
                  <a:pt x="19463" y="5881"/>
                  <a:pt x="19463" y="5772"/>
                </a:cubicBezTo>
                <a:cubicBezTo>
                  <a:pt x="19463" y="5699"/>
                  <a:pt x="19444" y="5591"/>
                  <a:pt x="19463" y="5518"/>
                </a:cubicBezTo>
                <a:cubicBezTo>
                  <a:pt x="19463" y="5482"/>
                  <a:pt x="19463" y="5445"/>
                  <a:pt x="19463" y="5445"/>
                </a:cubicBezTo>
                <a:cubicBezTo>
                  <a:pt x="19463" y="5373"/>
                  <a:pt x="19501" y="5373"/>
                  <a:pt x="19519" y="5300"/>
                </a:cubicBezTo>
                <a:cubicBezTo>
                  <a:pt x="19519" y="5300"/>
                  <a:pt x="19538" y="5264"/>
                  <a:pt x="19538" y="5264"/>
                </a:cubicBezTo>
                <a:cubicBezTo>
                  <a:pt x="19538" y="5228"/>
                  <a:pt x="19538" y="5228"/>
                  <a:pt x="19538" y="5191"/>
                </a:cubicBezTo>
                <a:cubicBezTo>
                  <a:pt x="19595" y="5191"/>
                  <a:pt x="19652" y="5119"/>
                  <a:pt x="19690" y="5046"/>
                </a:cubicBezTo>
                <a:cubicBezTo>
                  <a:pt x="19690" y="5010"/>
                  <a:pt x="19709" y="4973"/>
                  <a:pt x="19709" y="4973"/>
                </a:cubicBezTo>
                <a:cubicBezTo>
                  <a:pt x="19746" y="4901"/>
                  <a:pt x="19784" y="4865"/>
                  <a:pt x="19822" y="4792"/>
                </a:cubicBezTo>
                <a:cubicBezTo>
                  <a:pt x="19841" y="4792"/>
                  <a:pt x="19841" y="4756"/>
                  <a:pt x="19841" y="4756"/>
                </a:cubicBezTo>
                <a:cubicBezTo>
                  <a:pt x="19860" y="4683"/>
                  <a:pt x="19917" y="4719"/>
                  <a:pt x="19936" y="4683"/>
                </a:cubicBezTo>
                <a:cubicBezTo>
                  <a:pt x="19936" y="4683"/>
                  <a:pt x="19936" y="4683"/>
                  <a:pt x="19936" y="4683"/>
                </a:cubicBezTo>
                <a:cubicBezTo>
                  <a:pt x="19936" y="4647"/>
                  <a:pt x="19954" y="4574"/>
                  <a:pt x="19973" y="4574"/>
                </a:cubicBezTo>
                <a:cubicBezTo>
                  <a:pt x="19954" y="4574"/>
                  <a:pt x="19954" y="4574"/>
                  <a:pt x="19954" y="4538"/>
                </a:cubicBezTo>
                <a:cubicBezTo>
                  <a:pt x="19954" y="4538"/>
                  <a:pt x="19973" y="4502"/>
                  <a:pt x="19973" y="4465"/>
                </a:cubicBezTo>
                <a:cubicBezTo>
                  <a:pt x="19973" y="4465"/>
                  <a:pt x="19973" y="4429"/>
                  <a:pt x="19973" y="4393"/>
                </a:cubicBezTo>
                <a:cubicBezTo>
                  <a:pt x="19992" y="4393"/>
                  <a:pt x="20030" y="4393"/>
                  <a:pt x="20049" y="4393"/>
                </a:cubicBezTo>
                <a:cubicBezTo>
                  <a:pt x="20049" y="4356"/>
                  <a:pt x="20049" y="4356"/>
                  <a:pt x="20049" y="4356"/>
                </a:cubicBezTo>
                <a:cubicBezTo>
                  <a:pt x="20030" y="4356"/>
                  <a:pt x="20011" y="4320"/>
                  <a:pt x="19992" y="4320"/>
                </a:cubicBezTo>
                <a:cubicBezTo>
                  <a:pt x="19954" y="4356"/>
                  <a:pt x="19936" y="4356"/>
                  <a:pt x="19917" y="4356"/>
                </a:cubicBezTo>
                <a:cubicBezTo>
                  <a:pt x="19917" y="4429"/>
                  <a:pt x="19898" y="4429"/>
                  <a:pt x="19898" y="4502"/>
                </a:cubicBezTo>
                <a:cubicBezTo>
                  <a:pt x="19898" y="4502"/>
                  <a:pt x="19898" y="4502"/>
                  <a:pt x="19898" y="4502"/>
                </a:cubicBezTo>
                <a:cubicBezTo>
                  <a:pt x="19879" y="4502"/>
                  <a:pt x="19879" y="4502"/>
                  <a:pt x="19860" y="4538"/>
                </a:cubicBezTo>
                <a:cubicBezTo>
                  <a:pt x="19841" y="4574"/>
                  <a:pt x="19765" y="4683"/>
                  <a:pt x="19727" y="4683"/>
                </a:cubicBezTo>
                <a:cubicBezTo>
                  <a:pt x="19727" y="4647"/>
                  <a:pt x="19746" y="4647"/>
                  <a:pt x="19746" y="4610"/>
                </a:cubicBezTo>
                <a:cubicBezTo>
                  <a:pt x="19727" y="4610"/>
                  <a:pt x="19727" y="4610"/>
                  <a:pt x="19709" y="4610"/>
                </a:cubicBezTo>
                <a:cubicBezTo>
                  <a:pt x="19709" y="4610"/>
                  <a:pt x="19709" y="4610"/>
                  <a:pt x="19709" y="4610"/>
                </a:cubicBezTo>
                <a:cubicBezTo>
                  <a:pt x="19727" y="4574"/>
                  <a:pt x="19746" y="4502"/>
                  <a:pt x="19727" y="4465"/>
                </a:cubicBezTo>
                <a:cubicBezTo>
                  <a:pt x="19709" y="4465"/>
                  <a:pt x="19709" y="4502"/>
                  <a:pt x="19671" y="4502"/>
                </a:cubicBezTo>
                <a:cubicBezTo>
                  <a:pt x="19671" y="4429"/>
                  <a:pt x="19538" y="4502"/>
                  <a:pt x="19501" y="4538"/>
                </a:cubicBezTo>
                <a:cubicBezTo>
                  <a:pt x="19501" y="4574"/>
                  <a:pt x="19501" y="4574"/>
                  <a:pt x="19501" y="4610"/>
                </a:cubicBezTo>
                <a:cubicBezTo>
                  <a:pt x="19482" y="4610"/>
                  <a:pt x="19482" y="4647"/>
                  <a:pt x="19463" y="4647"/>
                </a:cubicBezTo>
                <a:cubicBezTo>
                  <a:pt x="19463" y="4683"/>
                  <a:pt x="19463" y="4683"/>
                  <a:pt x="19463" y="4683"/>
                </a:cubicBezTo>
                <a:cubicBezTo>
                  <a:pt x="19444" y="4719"/>
                  <a:pt x="19330" y="4828"/>
                  <a:pt x="19349" y="4901"/>
                </a:cubicBezTo>
                <a:cubicBezTo>
                  <a:pt x="19368" y="4937"/>
                  <a:pt x="19387" y="4901"/>
                  <a:pt x="19406" y="4937"/>
                </a:cubicBezTo>
                <a:cubicBezTo>
                  <a:pt x="19406" y="4937"/>
                  <a:pt x="19406" y="4937"/>
                  <a:pt x="19406" y="4937"/>
                </a:cubicBezTo>
                <a:cubicBezTo>
                  <a:pt x="19406" y="4937"/>
                  <a:pt x="19406" y="4937"/>
                  <a:pt x="19406" y="4937"/>
                </a:cubicBezTo>
                <a:cubicBezTo>
                  <a:pt x="19406" y="4937"/>
                  <a:pt x="19368" y="4973"/>
                  <a:pt x="19349" y="4973"/>
                </a:cubicBezTo>
                <a:cubicBezTo>
                  <a:pt x="19330" y="4973"/>
                  <a:pt x="19311" y="4937"/>
                  <a:pt x="19292" y="4973"/>
                </a:cubicBezTo>
                <a:cubicBezTo>
                  <a:pt x="19292" y="4973"/>
                  <a:pt x="19274" y="5010"/>
                  <a:pt x="19274" y="5010"/>
                </a:cubicBezTo>
                <a:cubicBezTo>
                  <a:pt x="19274" y="5010"/>
                  <a:pt x="19274" y="5010"/>
                  <a:pt x="19255" y="5010"/>
                </a:cubicBezTo>
                <a:cubicBezTo>
                  <a:pt x="19255" y="5010"/>
                  <a:pt x="19255" y="4973"/>
                  <a:pt x="19255" y="4973"/>
                </a:cubicBezTo>
                <a:cubicBezTo>
                  <a:pt x="19236" y="5010"/>
                  <a:pt x="19198" y="5046"/>
                  <a:pt x="19179" y="5010"/>
                </a:cubicBezTo>
                <a:cubicBezTo>
                  <a:pt x="19179" y="4973"/>
                  <a:pt x="19217" y="4973"/>
                  <a:pt x="19236" y="4973"/>
                </a:cubicBezTo>
                <a:cubicBezTo>
                  <a:pt x="19236" y="4937"/>
                  <a:pt x="19217" y="4937"/>
                  <a:pt x="19217" y="4937"/>
                </a:cubicBezTo>
                <a:cubicBezTo>
                  <a:pt x="19217" y="4901"/>
                  <a:pt x="19198" y="4865"/>
                  <a:pt x="19160" y="4901"/>
                </a:cubicBezTo>
                <a:cubicBezTo>
                  <a:pt x="19141" y="4901"/>
                  <a:pt x="19141" y="4901"/>
                  <a:pt x="19122" y="4901"/>
                </a:cubicBezTo>
                <a:cubicBezTo>
                  <a:pt x="19122" y="4901"/>
                  <a:pt x="19103" y="4865"/>
                  <a:pt x="19103" y="4865"/>
                </a:cubicBezTo>
                <a:cubicBezTo>
                  <a:pt x="19065" y="4865"/>
                  <a:pt x="19047" y="4865"/>
                  <a:pt x="19028" y="4865"/>
                </a:cubicBezTo>
                <a:cubicBezTo>
                  <a:pt x="19028" y="4901"/>
                  <a:pt x="19028" y="4901"/>
                  <a:pt x="19028" y="4937"/>
                </a:cubicBezTo>
                <a:cubicBezTo>
                  <a:pt x="19028" y="4937"/>
                  <a:pt x="19028" y="4937"/>
                  <a:pt x="19009" y="4937"/>
                </a:cubicBezTo>
                <a:cubicBezTo>
                  <a:pt x="19009" y="4937"/>
                  <a:pt x="18990" y="4937"/>
                  <a:pt x="18990" y="4937"/>
                </a:cubicBezTo>
                <a:cubicBezTo>
                  <a:pt x="18971" y="4937"/>
                  <a:pt x="18952" y="4937"/>
                  <a:pt x="18933" y="4937"/>
                </a:cubicBezTo>
                <a:cubicBezTo>
                  <a:pt x="18914" y="4937"/>
                  <a:pt x="18895" y="4901"/>
                  <a:pt x="18876" y="4937"/>
                </a:cubicBezTo>
                <a:cubicBezTo>
                  <a:pt x="18876" y="4937"/>
                  <a:pt x="18857" y="4937"/>
                  <a:pt x="18857" y="4973"/>
                </a:cubicBezTo>
                <a:cubicBezTo>
                  <a:pt x="18820" y="4973"/>
                  <a:pt x="18839" y="4937"/>
                  <a:pt x="18820" y="4901"/>
                </a:cubicBezTo>
                <a:cubicBezTo>
                  <a:pt x="18782" y="4901"/>
                  <a:pt x="18687" y="4901"/>
                  <a:pt x="18649" y="4937"/>
                </a:cubicBezTo>
                <a:cubicBezTo>
                  <a:pt x="18630" y="4937"/>
                  <a:pt x="18612" y="4973"/>
                  <a:pt x="18593" y="5010"/>
                </a:cubicBezTo>
                <a:cubicBezTo>
                  <a:pt x="18593" y="5046"/>
                  <a:pt x="18593" y="5046"/>
                  <a:pt x="18574" y="5046"/>
                </a:cubicBezTo>
                <a:cubicBezTo>
                  <a:pt x="18574" y="5082"/>
                  <a:pt x="18536" y="5082"/>
                  <a:pt x="18536" y="5119"/>
                </a:cubicBezTo>
                <a:cubicBezTo>
                  <a:pt x="18517" y="5155"/>
                  <a:pt x="18517" y="5155"/>
                  <a:pt x="18498" y="5191"/>
                </a:cubicBezTo>
                <a:cubicBezTo>
                  <a:pt x="18479" y="5228"/>
                  <a:pt x="18441" y="5264"/>
                  <a:pt x="18422" y="5300"/>
                </a:cubicBezTo>
                <a:cubicBezTo>
                  <a:pt x="18385" y="5336"/>
                  <a:pt x="18347" y="5409"/>
                  <a:pt x="18328" y="5482"/>
                </a:cubicBezTo>
                <a:cubicBezTo>
                  <a:pt x="18309" y="5518"/>
                  <a:pt x="18290" y="5518"/>
                  <a:pt x="18290" y="5554"/>
                </a:cubicBezTo>
                <a:cubicBezTo>
                  <a:pt x="18252" y="5591"/>
                  <a:pt x="18177" y="5627"/>
                  <a:pt x="18177" y="5699"/>
                </a:cubicBezTo>
                <a:cubicBezTo>
                  <a:pt x="18177" y="5736"/>
                  <a:pt x="18195" y="5736"/>
                  <a:pt x="18195" y="5736"/>
                </a:cubicBezTo>
                <a:cubicBezTo>
                  <a:pt x="18233" y="5736"/>
                  <a:pt x="18252" y="5736"/>
                  <a:pt x="18271" y="5736"/>
                </a:cubicBezTo>
                <a:cubicBezTo>
                  <a:pt x="18271" y="5772"/>
                  <a:pt x="18271" y="5808"/>
                  <a:pt x="18271" y="5845"/>
                </a:cubicBezTo>
                <a:cubicBezTo>
                  <a:pt x="18271" y="5845"/>
                  <a:pt x="18271" y="5845"/>
                  <a:pt x="18271" y="5845"/>
                </a:cubicBezTo>
                <a:cubicBezTo>
                  <a:pt x="18309" y="5881"/>
                  <a:pt x="18309" y="5808"/>
                  <a:pt x="18328" y="5845"/>
                </a:cubicBezTo>
                <a:cubicBezTo>
                  <a:pt x="18328" y="5845"/>
                  <a:pt x="18328" y="5845"/>
                  <a:pt x="18328" y="5845"/>
                </a:cubicBezTo>
                <a:cubicBezTo>
                  <a:pt x="18328" y="5845"/>
                  <a:pt x="18328" y="5881"/>
                  <a:pt x="18309" y="5881"/>
                </a:cubicBezTo>
                <a:cubicBezTo>
                  <a:pt x="18309" y="5881"/>
                  <a:pt x="18309" y="5881"/>
                  <a:pt x="18309" y="5881"/>
                </a:cubicBezTo>
                <a:cubicBezTo>
                  <a:pt x="18366" y="5881"/>
                  <a:pt x="18385" y="5881"/>
                  <a:pt x="18403" y="5845"/>
                </a:cubicBezTo>
                <a:cubicBezTo>
                  <a:pt x="18403" y="5808"/>
                  <a:pt x="18403" y="5808"/>
                  <a:pt x="18403" y="5772"/>
                </a:cubicBezTo>
                <a:cubicBezTo>
                  <a:pt x="18422" y="5808"/>
                  <a:pt x="18460" y="5772"/>
                  <a:pt x="18479" y="5808"/>
                </a:cubicBezTo>
                <a:cubicBezTo>
                  <a:pt x="18517" y="5845"/>
                  <a:pt x="18536" y="5917"/>
                  <a:pt x="18574" y="5954"/>
                </a:cubicBezTo>
                <a:cubicBezTo>
                  <a:pt x="18574" y="5954"/>
                  <a:pt x="18574" y="5954"/>
                  <a:pt x="18574" y="5954"/>
                </a:cubicBezTo>
                <a:cubicBezTo>
                  <a:pt x="18555" y="5990"/>
                  <a:pt x="18555" y="5990"/>
                  <a:pt x="18555" y="5990"/>
                </a:cubicBezTo>
                <a:cubicBezTo>
                  <a:pt x="18555" y="5990"/>
                  <a:pt x="18555" y="6026"/>
                  <a:pt x="18555" y="6026"/>
                </a:cubicBezTo>
                <a:cubicBezTo>
                  <a:pt x="18555" y="6063"/>
                  <a:pt x="18555" y="6063"/>
                  <a:pt x="18555" y="6099"/>
                </a:cubicBezTo>
                <a:cubicBezTo>
                  <a:pt x="18574" y="6099"/>
                  <a:pt x="18574" y="6099"/>
                  <a:pt x="18574" y="6099"/>
                </a:cubicBezTo>
                <a:cubicBezTo>
                  <a:pt x="18555" y="6208"/>
                  <a:pt x="18517" y="6244"/>
                  <a:pt x="18517" y="6353"/>
                </a:cubicBezTo>
                <a:cubicBezTo>
                  <a:pt x="18517" y="6389"/>
                  <a:pt x="18517" y="6389"/>
                  <a:pt x="18517" y="6426"/>
                </a:cubicBezTo>
                <a:cubicBezTo>
                  <a:pt x="18517" y="6498"/>
                  <a:pt x="18517" y="6571"/>
                  <a:pt x="18498" y="6680"/>
                </a:cubicBezTo>
                <a:cubicBezTo>
                  <a:pt x="18479" y="6716"/>
                  <a:pt x="18460" y="6752"/>
                  <a:pt x="18441" y="6789"/>
                </a:cubicBezTo>
                <a:cubicBezTo>
                  <a:pt x="18441" y="6789"/>
                  <a:pt x="18441" y="6825"/>
                  <a:pt x="18422" y="6861"/>
                </a:cubicBezTo>
                <a:cubicBezTo>
                  <a:pt x="18422" y="6861"/>
                  <a:pt x="18403" y="6897"/>
                  <a:pt x="18403" y="6897"/>
                </a:cubicBezTo>
                <a:cubicBezTo>
                  <a:pt x="18385" y="6934"/>
                  <a:pt x="18385" y="6970"/>
                  <a:pt x="18366" y="7006"/>
                </a:cubicBezTo>
                <a:cubicBezTo>
                  <a:pt x="18347" y="7079"/>
                  <a:pt x="18309" y="7115"/>
                  <a:pt x="18290" y="7188"/>
                </a:cubicBezTo>
                <a:cubicBezTo>
                  <a:pt x="18271" y="7224"/>
                  <a:pt x="18271" y="7261"/>
                  <a:pt x="18233" y="7297"/>
                </a:cubicBezTo>
                <a:cubicBezTo>
                  <a:pt x="18214" y="7333"/>
                  <a:pt x="18195" y="7369"/>
                  <a:pt x="18195" y="7406"/>
                </a:cubicBezTo>
                <a:cubicBezTo>
                  <a:pt x="18177" y="7442"/>
                  <a:pt x="18139" y="7478"/>
                  <a:pt x="18101" y="7515"/>
                </a:cubicBezTo>
                <a:cubicBezTo>
                  <a:pt x="18101" y="7515"/>
                  <a:pt x="18063" y="7515"/>
                  <a:pt x="18063" y="7515"/>
                </a:cubicBezTo>
                <a:cubicBezTo>
                  <a:pt x="18063" y="7515"/>
                  <a:pt x="18063" y="7515"/>
                  <a:pt x="18044" y="7515"/>
                </a:cubicBezTo>
                <a:cubicBezTo>
                  <a:pt x="18025" y="7478"/>
                  <a:pt x="18025" y="7478"/>
                  <a:pt x="18006" y="7442"/>
                </a:cubicBezTo>
                <a:cubicBezTo>
                  <a:pt x="18006" y="7478"/>
                  <a:pt x="17987" y="7478"/>
                  <a:pt x="17987" y="7478"/>
                </a:cubicBezTo>
                <a:cubicBezTo>
                  <a:pt x="17987" y="7478"/>
                  <a:pt x="17987" y="7478"/>
                  <a:pt x="17987" y="7478"/>
                </a:cubicBezTo>
                <a:cubicBezTo>
                  <a:pt x="17987" y="7478"/>
                  <a:pt x="17987" y="7442"/>
                  <a:pt x="17987" y="7442"/>
                </a:cubicBezTo>
                <a:cubicBezTo>
                  <a:pt x="17987" y="7442"/>
                  <a:pt x="17987" y="7442"/>
                  <a:pt x="17968" y="7442"/>
                </a:cubicBezTo>
                <a:cubicBezTo>
                  <a:pt x="17968" y="7442"/>
                  <a:pt x="17855" y="7660"/>
                  <a:pt x="17855" y="7696"/>
                </a:cubicBezTo>
                <a:cubicBezTo>
                  <a:pt x="17855" y="7696"/>
                  <a:pt x="17855" y="7805"/>
                  <a:pt x="17855" y="7805"/>
                </a:cubicBezTo>
                <a:cubicBezTo>
                  <a:pt x="17836" y="7805"/>
                  <a:pt x="17836" y="7805"/>
                  <a:pt x="17836" y="7841"/>
                </a:cubicBezTo>
                <a:cubicBezTo>
                  <a:pt x="17817" y="7841"/>
                  <a:pt x="17798" y="7878"/>
                  <a:pt x="17798" y="7878"/>
                </a:cubicBezTo>
                <a:cubicBezTo>
                  <a:pt x="17760" y="7950"/>
                  <a:pt x="17741" y="7914"/>
                  <a:pt x="17723" y="7987"/>
                </a:cubicBezTo>
                <a:cubicBezTo>
                  <a:pt x="17723" y="7987"/>
                  <a:pt x="17723" y="8023"/>
                  <a:pt x="17723" y="8023"/>
                </a:cubicBezTo>
                <a:cubicBezTo>
                  <a:pt x="17723" y="8059"/>
                  <a:pt x="17741" y="8059"/>
                  <a:pt x="17760" y="8095"/>
                </a:cubicBezTo>
                <a:cubicBezTo>
                  <a:pt x="17779" y="8132"/>
                  <a:pt x="17817" y="8204"/>
                  <a:pt x="17836" y="8277"/>
                </a:cubicBezTo>
                <a:cubicBezTo>
                  <a:pt x="17836" y="8313"/>
                  <a:pt x="17817" y="8422"/>
                  <a:pt x="17836" y="8458"/>
                </a:cubicBezTo>
                <a:cubicBezTo>
                  <a:pt x="17836" y="8458"/>
                  <a:pt x="17855" y="8458"/>
                  <a:pt x="17855" y="8458"/>
                </a:cubicBezTo>
                <a:cubicBezTo>
                  <a:pt x="17836" y="8531"/>
                  <a:pt x="17836" y="8567"/>
                  <a:pt x="17817" y="8604"/>
                </a:cubicBezTo>
                <a:cubicBezTo>
                  <a:pt x="17798" y="8604"/>
                  <a:pt x="17798" y="8604"/>
                  <a:pt x="17798" y="8567"/>
                </a:cubicBezTo>
                <a:cubicBezTo>
                  <a:pt x="17779" y="8604"/>
                  <a:pt x="17779" y="8604"/>
                  <a:pt x="17779" y="8604"/>
                </a:cubicBezTo>
                <a:cubicBezTo>
                  <a:pt x="17760" y="8604"/>
                  <a:pt x="17760" y="8604"/>
                  <a:pt x="17741" y="8604"/>
                </a:cubicBezTo>
                <a:cubicBezTo>
                  <a:pt x="17723" y="8604"/>
                  <a:pt x="17704" y="8640"/>
                  <a:pt x="17685" y="8676"/>
                </a:cubicBezTo>
                <a:cubicBezTo>
                  <a:pt x="17685" y="8676"/>
                  <a:pt x="17666" y="8676"/>
                  <a:pt x="17666" y="8676"/>
                </a:cubicBezTo>
                <a:cubicBezTo>
                  <a:pt x="17666" y="8676"/>
                  <a:pt x="17666" y="8676"/>
                  <a:pt x="17666" y="8676"/>
                </a:cubicBezTo>
                <a:cubicBezTo>
                  <a:pt x="17666" y="8640"/>
                  <a:pt x="17647" y="8604"/>
                  <a:pt x="17647" y="8567"/>
                </a:cubicBezTo>
                <a:cubicBezTo>
                  <a:pt x="17647" y="8531"/>
                  <a:pt x="17685" y="8495"/>
                  <a:pt x="17666" y="8458"/>
                </a:cubicBezTo>
                <a:cubicBezTo>
                  <a:pt x="17666" y="8458"/>
                  <a:pt x="17666" y="8422"/>
                  <a:pt x="17666" y="8422"/>
                </a:cubicBezTo>
                <a:cubicBezTo>
                  <a:pt x="17666" y="8422"/>
                  <a:pt x="17666" y="8386"/>
                  <a:pt x="17666" y="8386"/>
                </a:cubicBezTo>
                <a:cubicBezTo>
                  <a:pt x="17647" y="8386"/>
                  <a:pt x="17647" y="8350"/>
                  <a:pt x="17628" y="8350"/>
                </a:cubicBezTo>
                <a:cubicBezTo>
                  <a:pt x="17628" y="8350"/>
                  <a:pt x="17628" y="8350"/>
                  <a:pt x="17647" y="8350"/>
                </a:cubicBezTo>
                <a:cubicBezTo>
                  <a:pt x="17647" y="8350"/>
                  <a:pt x="17647" y="8350"/>
                  <a:pt x="17666" y="8313"/>
                </a:cubicBezTo>
                <a:cubicBezTo>
                  <a:pt x="17666" y="8350"/>
                  <a:pt x="17666" y="8350"/>
                  <a:pt x="17685" y="8350"/>
                </a:cubicBezTo>
                <a:cubicBezTo>
                  <a:pt x="17685" y="8350"/>
                  <a:pt x="17685" y="8350"/>
                  <a:pt x="17685" y="8350"/>
                </a:cubicBezTo>
                <a:cubicBezTo>
                  <a:pt x="17685" y="8313"/>
                  <a:pt x="17666" y="8241"/>
                  <a:pt x="17647" y="8241"/>
                </a:cubicBezTo>
                <a:cubicBezTo>
                  <a:pt x="17647" y="8241"/>
                  <a:pt x="17647" y="8241"/>
                  <a:pt x="17628" y="8241"/>
                </a:cubicBezTo>
                <a:cubicBezTo>
                  <a:pt x="17628" y="8241"/>
                  <a:pt x="17628" y="8204"/>
                  <a:pt x="17609" y="8204"/>
                </a:cubicBezTo>
                <a:cubicBezTo>
                  <a:pt x="17609" y="8241"/>
                  <a:pt x="17590" y="8241"/>
                  <a:pt x="17590" y="8277"/>
                </a:cubicBezTo>
                <a:cubicBezTo>
                  <a:pt x="17590" y="8204"/>
                  <a:pt x="17571" y="8204"/>
                  <a:pt x="17552" y="8168"/>
                </a:cubicBezTo>
                <a:cubicBezTo>
                  <a:pt x="17571" y="8132"/>
                  <a:pt x="17590" y="8132"/>
                  <a:pt x="17590" y="8095"/>
                </a:cubicBezTo>
                <a:cubicBezTo>
                  <a:pt x="17590" y="8095"/>
                  <a:pt x="17590" y="8095"/>
                  <a:pt x="17571" y="8095"/>
                </a:cubicBezTo>
                <a:cubicBezTo>
                  <a:pt x="17571" y="8059"/>
                  <a:pt x="17590" y="8023"/>
                  <a:pt x="17590" y="7987"/>
                </a:cubicBezTo>
                <a:cubicBezTo>
                  <a:pt x="17571" y="7950"/>
                  <a:pt x="17533" y="7987"/>
                  <a:pt x="17515" y="7914"/>
                </a:cubicBezTo>
                <a:cubicBezTo>
                  <a:pt x="17515" y="7950"/>
                  <a:pt x="17477" y="7950"/>
                  <a:pt x="17458" y="7950"/>
                </a:cubicBezTo>
                <a:cubicBezTo>
                  <a:pt x="17439" y="7987"/>
                  <a:pt x="17401" y="7987"/>
                  <a:pt x="17382" y="8023"/>
                </a:cubicBezTo>
                <a:cubicBezTo>
                  <a:pt x="17363" y="8059"/>
                  <a:pt x="17344" y="8095"/>
                  <a:pt x="17325" y="8095"/>
                </a:cubicBezTo>
                <a:cubicBezTo>
                  <a:pt x="17344" y="8059"/>
                  <a:pt x="17363" y="8023"/>
                  <a:pt x="17363" y="7987"/>
                </a:cubicBezTo>
                <a:cubicBezTo>
                  <a:pt x="17363" y="7987"/>
                  <a:pt x="17363" y="7987"/>
                  <a:pt x="17344" y="7987"/>
                </a:cubicBezTo>
                <a:cubicBezTo>
                  <a:pt x="17344" y="7987"/>
                  <a:pt x="17344" y="7987"/>
                  <a:pt x="17344" y="7987"/>
                </a:cubicBezTo>
                <a:cubicBezTo>
                  <a:pt x="17344" y="7987"/>
                  <a:pt x="17344" y="7987"/>
                  <a:pt x="17344" y="7987"/>
                </a:cubicBezTo>
                <a:cubicBezTo>
                  <a:pt x="17363" y="7950"/>
                  <a:pt x="17382" y="7914"/>
                  <a:pt x="17401" y="7878"/>
                </a:cubicBezTo>
                <a:cubicBezTo>
                  <a:pt x="17401" y="7805"/>
                  <a:pt x="17363" y="7805"/>
                  <a:pt x="17325" y="7805"/>
                </a:cubicBezTo>
                <a:cubicBezTo>
                  <a:pt x="17306" y="7841"/>
                  <a:pt x="17306" y="7878"/>
                  <a:pt x="17288" y="7878"/>
                </a:cubicBezTo>
                <a:cubicBezTo>
                  <a:pt x="17269" y="7914"/>
                  <a:pt x="17250" y="7914"/>
                  <a:pt x="17231" y="7914"/>
                </a:cubicBezTo>
                <a:cubicBezTo>
                  <a:pt x="17212" y="7950"/>
                  <a:pt x="17212" y="7987"/>
                  <a:pt x="17212" y="8023"/>
                </a:cubicBezTo>
                <a:cubicBezTo>
                  <a:pt x="17193" y="8023"/>
                  <a:pt x="17193" y="8023"/>
                  <a:pt x="17174" y="8023"/>
                </a:cubicBezTo>
                <a:cubicBezTo>
                  <a:pt x="17174" y="8023"/>
                  <a:pt x="17174" y="8059"/>
                  <a:pt x="17155" y="8059"/>
                </a:cubicBezTo>
                <a:cubicBezTo>
                  <a:pt x="17155" y="8023"/>
                  <a:pt x="17155" y="8023"/>
                  <a:pt x="17155" y="8023"/>
                </a:cubicBezTo>
                <a:cubicBezTo>
                  <a:pt x="17136" y="8023"/>
                  <a:pt x="17136" y="8023"/>
                  <a:pt x="17136" y="8023"/>
                </a:cubicBezTo>
                <a:cubicBezTo>
                  <a:pt x="17117" y="8023"/>
                  <a:pt x="17117" y="8095"/>
                  <a:pt x="17117" y="8095"/>
                </a:cubicBezTo>
                <a:cubicBezTo>
                  <a:pt x="17117" y="8132"/>
                  <a:pt x="17117" y="8132"/>
                  <a:pt x="17117" y="8132"/>
                </a:cubicBezTo>
                <a:cubicBezTo>
                  <a:pt x="17136" y="8168"/>
                  <a:pt x="17174" y="8168"/>
                  <a:pt x="17193" y="8204"/>
                </a:cubicBezTo>
                <a:cubicBezTo>
                  <a:pt x="17193" y="8241"/>
                  <a:pt x="17193" y="8277"/>
                  <a:pt x="17212" y="8313"/>
                </a:cubicBezTo>
                <a:cubicBezTo>
                  <a:pt x="17212" y="8313"/>
                  <a:pt x="17231" y="8313"/>
                  <a:pt x="17250" y="8313"/>
                </a:cubicBezTo>
                <a:cubicBezTo>
                  <a:pt x="17269" y="8277"/>
                  <a:pt x="17288" y="8204"/>
                  <a:pt x="17306" y="8241"/>
                </a:cubicBezTo>
                <a:cubicBezTo>
                  <a:pt x="17325" y="8241"/>
                  <a:pt x="17344" y="8277"/>
                  <a:pt x="17363" y="8277"/>
                </a:cubicBezTo>
                <a:cubicBezTo>
                  <a:pt x="17382" y="8277"/>
                  <a:pt x="17401" y="8277"/>
                  <a:pt x="17420" y="8277"/>
                </a:cubicBezTo>
                <a:cubicBezTo>
                  <a:pt x="17401" y="8313"/>
                  <a:pt x="17401" y="8313"/>
                  <a:pt x="17401" y="8350"/>
                </a:cubicBezTo>
                <a:cubicBezTo>
                  <a:pt x="17363" y="8350"/>
                  <a:pt x="17325" y="8350"/>
                  <a:pt x="17306" y="8422"/>
                </a:cubicBezTo>
                <a:cubicBezTo>
                  <a:pt x="17306" y="8422"/>
                  <a:pt x="17306" y="8422"/>
                  <a:pt x="17306" y="8458"/>
                </a:cubicBezTo>
                <a:cubicBezTo>
                  <a:pt x="17288" y="8458"/>
                  <a:pt x="17288" y="8458"/>
                  <a:pt x="17288" y="8458"/>
                </a:cubicBezTo>
                <a:cubicBezTo>
                  <a:pt x="17288" y="8458"/>
                  <a:pt x="17269" y="8458"/>
                  <a:pt x="17269" y="8422"/>
                </a:cubicBezTo>
                <a:cubicBezTo>
                  <a:pt x="17269" y="8422"/>
                  <a:pt x="17269" y="8422"/>
                  <a:pt x="17269" y="8458"/>
                </a:cubicBezTo>
                <a:cubicBezTo>
                  <a:pt x="17269" y="8531"/>
                  <a:pt x="17212" y="8531"/>
                  <a:pt x="17212" y="8640"/>
                </a:cubicBezTo>
                <a:cubicBezTo>
                  <a:pt x="17231" y="8640"/>
                  <a:pt x="17269" y="8713"/>
                  <a:pt x="17269" y="8749"/>
                </a:cubicBezTo>
                <a:cubicBezTo>
                  <a:pt x="17288" y="8785"/>
                  <a:pt x="17288" y="8785"/>
                  <a:pt x="17288" y="8822"/>
                </a:cubicBezTo>
                <a:cubicBezTo>
                  <a:pt x="17288" y="8822"/>
                  <a:pt x="17306" y="8858"/>
                  <a:pt x="17306" y="8858"/>
                </a:cubicBezTo>
                <a:cubicBezTo>
                  <a:pt x="17306" y="8894"/>
                  <a:pt x="17306" y="8894"/>
                  <a:pt x="17306" y="8930"/>
                </a:cubicBezTo>
                <a:cubicBezTo>
                  <a:pt x="17325" y="8930"/>
                  <a:pt x="17325" y="8930"/>
                  <a:pt x="17325" y="8930"/>
                </a:cubicBezTo>
                <a:cubicBezTo>
                  <a:pt x="17344" y="8967"/>
                  <a:pt x="17344" y="8967"/>
                  <a:pt x="17344" y="8967"/>
                </a:cubicBezTo>
                <a:cubicBezTo>
                  <a:pt x="17344" y="9003"/>
                  <a:pt x="17363" y="9003"/>
                  <a:pt x="17363" y="9003"/>
                </a:cubicBezTo>
                <a:cubicBezTo>
                  <a:pt x="17363" y="9039"/>
                  <a:pt x="17363" y="9039"/>
                  <a:pt x="17363" y="9039"/>
                </a:cubicBezTo>
                <a:cubicBezTo>
                  <a:pt x="17363" y="9039"/>
                  <a:pt x="17344" y="9039"/>
                  <a:pt x="17344" y="9076"/>
                </a:cubicBezTo>
                <a:cubicBezTo>
                  <a:pt x="17363" y="9076"/>
                  <a:pt x="17363" y="9112"/>
                  <a:pt x="17363" y="9148"/>
                </a:cubicBezTo>
                <a:cubicBezTo>
                  <a:pt x="17344" y="9185"/>
                  <a:pt x="17288" y="9221"/>
                  <a:pt x="17269" y="9257"/>
                </a:cubicBezTo>
                <a:cubicBezTo>
                  <a:pt x="17269" y="9257"/>
                  <a:pt x="17269" y="9257"/>
                  <a:pt x="17269" y="9257"/>
                </a:cubicBezTo>
                <a:cubicBezTo>
                  <a:pt x="17288" y="9257"/>
                  <a:pt x="17306" y="9221"/>
                  <a:pt x="17344" y="9221"/>
                </a:cubicBezTo>
                <a:cubicBezTo>
                  <a:pt x="17344" y="9257"/>
                  <a:pt x="17363" y="9257"/>
                  <a:pt x="17382" y="9257"/>
                </a:cubicBezTo>
                <a:cubicBezTo>
                  <a:pt x="17382" y="9293"/>
                  <a:pt x="17382" y="9293"/>
                  <a:pt x="17382" y="9293"/>
                </a:cubicBezTo>
                <a:cubicBezTo>
                  <a:pt x="17363" y="9293"/>
                  <a:pt x="17363" y="9330"/>
                  <a:pt x="17344" y="9330"/>
                </a:cubicBezTo>
                <a:cubicBezTo>
                  <a:pt x="17344" y="9330"/>
                  <a:pt x="17344" y="9330"/>
                  <a:pt x="17363" y="9330"/>
                </a:cubicBezTo>
                <a:cubicBezTo>
                  <a:pt x="17363" y="9330"/>
                  <a:pt x="17363" y="9330"/>
                  <a:pt x="17363" y="9330"/>
                </a:cubicBezTo>
                <a:cubicBezTo>
                  <a:pt x="17363" y="9366"/>
                  <a:pt x="17344" y="9475"/>
                  <a:pt x="17344" y="9475"/>
                </a:cubicBezTo>
                <a:cubicBezTo>
                  <a:pt x="17344" y="9475"/>
                  <a:pt x="17325" y="9475"/>
                  <a:pt x="17325" y="9475"/>
                </a:cubicBezTo>
                <a:cubicBezTo>
                  <a:pt x="17325" y="9475"/>
                  <a:pt x="17325" y="9475"/>
                  <a:pt x="17325" y="9475"/>
                </a:cubicBezTo>
                <a:cubicBezTo>
                  <a:pt x="17325" y="9511"/>
                  <a:pt x="17269" y="9656"/>
                  <a:pt x="17269" y="9656"/>
                </a:cubicBezTo>
                <a:cubicBezTo>
                  <a:pt x="17250" y="9693"/>
                  <a:pt x="17231" y="9693"/>
                  <a:pt x="17231" y="9693"/>
                </a:cubicBezTo>
                <a:cubicBezTo>
                  <a:pt x="17231" y="9729"/>
                  <a:pt x="17231" y="9802"/>
                  <a:pt x="17231" y="9802"/>
                </a:cubicBezTo>
                <a:cubicBezTo>
                  <a:pt x="17231" y="9838"/>
                  <a:pt x="17212" y="9838"/>
                  <a:pt x="17212" y="9838"/>
                </a:cubicBezTo>
                <a:cubicBezTo>
                  <a:pt x="17212" y="9874"/>
                  <a:pt x="17193" y="9874"/>
                  <a:pt x="17193" y="9911"/>
                </a:cubicBezTo>
                <a:cubicBezTo>
                  <a:pt x="17193" y="9911"/>
                  <a:pt x="17174" y="9947"/>
                  <a:pt x="17155" y="9947"/>
                </a:cubicBezTo>
                <a:cubicBezTo>
                  <a:pt x="17155" y="9947"/>
                  <a:pt x="17136" y="9947"/>
                  <a:pt x="17136" y="9947"/>
                </a:cubicBezTo>
                <a:cubicBezTo>
                  <a:pt x="17136" y="9947"/>
                  <a:pt x="17136" y="9947"/>
                  <a:pt x="17136" y="9947"/>
                </a:cubicBezTo>
                <a:cubicBezTo>
                  <a:pt x="17136" y="9983"/>
                  <a:pt x="17136" y="9983"/>
                  <a:pt x="17136" y="10019"/>
                </a:cubicBezTo>
                <a:cubicBezTo>
                  <a:pt x="17117" y="10019"/>
                  <a:pt x="17117" y="10056"/>
                  <a:pt x="17098" y="10056"/>
                </a:cubicBezTo>
                <a:cubicBezTo>
                  <a:pt x="17079" y="10092"/>
                  <a:pt x="17061" y="10092"/>
                  <a:pt x="17042" y="10128"/>
                </a:cubicBezTo>
                <a:cubicBezTo>
                  <a:pt x="17042" y="10128"/>
                  <a:pt x="17042" y="10128"/>
                  <a:pt x="17042" y="10165"/>
                </a:cubicBezTo>
                <a:cubicBezTo>
                  <a:pt x="17023" y="10165"/>
                  <a:pt x="17004" y="10165"/>
                  <a:pt x="17004" y="10201"/>
                </a:cubicBezTo>
                <a:cubicBezTo>
                  <a:pt x="16985" y="10165"/>
                  <a:pt x="16985" y="10165"/>
                  <a:pt x="16966" y="10165"/>
                </a:cubicBezTo>
                <a:cubicBezTo>
                  <a:pt x="16966" y="10201"/>
                  <a:pt x="16947" y="10201"/>
                  <a:pt x="16928" y="10201"/>
                </a:cubicBezTo>
                <a:cubicBezTo>
                  <a:pt x="16928" y="10201"/>
                  <a:pt x="16928" y="10201"/>
                  <a:pt x="16928" y="10201"/>
                </a:cubicBezTo>
                <a:cubicBezTo>
                  <a:pt x="16890" y="10201"/>
                  <a:pt x="16890" y="10237"/>
                  <a:pt x="16871" y="10165"/>
                </a:cubicBezTo>
                <a:cubicBezTo>
                  <a:pt x="16871" y="10165"/>
                  <a:pt x="16871" y="10165"/>
                  <a:pt x="16871" y="10165"/>
                </a:cubicBezTo>
                <a:cubicBezTo>
                  <a:pt x="16853" y="10201"/>
                  <a:pt x="16871" y="10237"/>
                  <a:pt x="16834" y="10274"/>
                </a:cubicBezTo>
                <a:cubicBezTo>
                  <a:pt x="16834" y="10274"/>
                  <a:pt x="16834" y="10274"/>
                  <a:pt x="16834" y="10274"/>
                </a:cubicBezTo>
                <a:cubicBezTo>
                  <a:pt x="16834" y="10274"/>
                  <a:pt x="16815" y="10274"/>
                  <a:pt x="16815" y="10310"/>
                </a:cubicBezTo>
                <a:cubicBezTo>
                  <a:pt x="16815" y="10310"/>
                  <a:pt x="16796" y="10310"/>
                  <a:pt x="16777" y="10310"/>
                </a:cubicBezTo>
                <a:cubicBezTo>
                  <a:pt x="16777" y="10310"/>
                  <a:pt x="16777" y="10310"/>
                  <a:pt x="16758" y="10310"/>
                </a:cubicBezTo>
                <a:cubicBezTo>
                  <a:pt x="16758" y="10310"/>
                  <a:pt x="16758" y="10310"/>
                  <a:pt x="16739" y="10346"/>
                </a:cubicBezTo>
                <a:cubicBezTo>
                  <a:pt x="16739" y="10346"/>
                  <a:pt x="16720" y="10346"/>
                  <a:pt x="16720" y="10346"/>
                </a:cubicBezTo>
                <a:cubicBezTo>
                  <a:pt x="16701" y="10346"/>
                  <a:pt x="16701" y="10346"/>
                  <a:pt x="16682" y="10346"/>
                </a:cubicBezTo>
                <a:cubicBezTo>
                  <a:pt x="16682" y="10346"/>
                  <a:pt x="16663" y="10346"/>
                  <a:pt x="16663" y="10346"/>
                </a:cubicBezTo>
                <a:cubicBezTo>
                  <a:pt x="16663" y="10346"/>
                  <a:pt x="16663" y="10346"/>
                  <a:pt x="16663" y="10346"/>
                </a:cubicBezTo>
                <a:cubicBezTo>
                  <a:pt x="16663" y="10383"/>
                  <a:pt x="16663" y="10383"/>
                  <a:pt x="16663" y="10419"/>
                </a:cubicBezTo>
                <a:cubicBezTo>
                  <a:pt x="16663" y="10419"/>
                  <a:pt x="16663" y="10455"/>
                  <a:pt x="16682" y="10455"/>
                </a:cubicBezTo>
                <a:cubicBezTo>
                  <a:pt x="16682" y="10455"/>
                  <a:pt x="16682" y="10455"/>
                  <a:pt x="16682" y="10455"/>
                </a:cubicBezTo>
                <a:cubicBezTo>
                  <a:pt x="16663" y="10455"/>
                  <a:pt x="16663" y="10491"/>
                  <a:pt x="16644" y="10491"/>
                </a:cubicBezTo>
                <a:cubicBezTo>
                  <a:pt x="16644" y="10455"/>
                  <a:pt x="16626" y="10419"/>
                  <a:pt x="16626" y="10419"/>
                </a:cubicBezTo>
                <a:cubicBezTo>
                  <a:pt x="16626" y="10383"/>
                  <a:pt x="16644" y="10346"/>
                  <a:pt x="16626" y="10310"/>
                </a:cubicBezTo>
                <a:cubicBezTo>
                  <a:pt x="16626" y="10310"/>
                  <a:pt x="16626" y="10310"/>
                  <a:pt x="16626" y="10310"/>
                </a:cubicBezTo>
                <a:cubicBezTo>
                  <a:pt x="16607" y="10310"/>
                  <a:pt x="16607" y="10346"/>
                  <a:pt x="16607" y="10346"/>
                </a:cubicBezTo>
                <a:cubicBezTo>
                  <a:pt x="16569" y="10346"/>
                  <a:pt x="16569" y="10310"/>
                  <a:pt x="16569" y="10274"/>
                </a:cubicBezTo>
                <a:cubicBezTo>
                  <a:pt x="16550" y="10274"/>
                  <a:pt x="16550" y="10274"/>
                  <a:pt x="16550" y="10274"/>
                </a:cubicBezTo>
                <a:cubicBezTo>
                  <a:pt x="16550" y="10310"/>
                  <a:pt x="16550" y="10310"/>
                  <a:pt x="16550" y="10310"/>
                </a:cubicBezTo>
                <a:cubicBezTo>
                  <a:pt x="16550" y="10346"/>
                  <a:pt x="16531" y="10310"/>
                  <a:pt x="16531" y="10346"/>
                </a:cubicBezTo>
                <a:cubicBezTo>
                  <a:pt x="16512" y="10346"/>
                  <a:pt x="16493" y="10346"/>
                  <a:pt x="16493" y="10383"/>
                </a:cubicBezTo>
                <a:cubicBezTo>
                  <a:pt x="16493" y="10383"/>
                  <a:pt x="16493" y="10383"/>
                  <a:pt x="16493" y="10419"/>
                </a:cubicBezTo>
                <a:cubicBezTo>
                  <a:pt x="16474" y="10383"/>
                  <a:pt x="16455" y="10419"/>
                  <a:pt x="16455" y="10419"/>
                </a:cubicBezTo>
                <a:cubicBezTo>
                  <a:pt x="16455" y="10491"/>
                  <a:pt x="16418" y="10491"/>
                  <a:pt x="16399" y="10528"/>
                </a:cubicBezTo>
                <a:cubicBezTo>
                  <a:pt x="16399" y="10564"/>
                  <a:pt x="16380" y="10600"/>
                  <a:pt x="16380" y="10673"/>
                </a:cubicBezTo>
                <a:cubicBezTo>
                  <a:pt x="16399" y="10709"/>
                  <a:pt x="16418" y="10709"/>
                  <a:pt x="16418" y="10746"/>
                </a:cubicBezTo>
                <a:cubicBezTo>
                  <a:pt x="16436" y="10782"/>
                  <a:pt x="16418" y="10818"/>
                  <a:pt x="16436" y="10854"/>
                </a:cubicBezTo>
                <a:cubicBezTo>
                  <a:pt x="16455" y="10854"/>
                  <a:pt x="16455" y="10854"/>
                  <a:pt x="16474" y="10891"/>
                </a:cubicBezTo>
                <a:cubicBezTo>
                  <a:pt x="16493" y="10927"/>
                  <a:pt x="16493" y="10927"/>
                  <a:pt x="16512" y="10963"/>
                </a:cubicBezTo>
                <a:cubicBezTo>
                  <a:pt x="16531" y="10963"/>
                  <a:pt x="16531" y="10963"/>
                  <a:pt x="16550" y="11000"/>
                </a:cubicBezTo>
                <a:cubicBezTo>
                  <a:pt x="16550" y="11000"/>
                  <a:pt x="16550" y="11036"/>
                  <a:pt x="16550" y="11036"/>
                </a:cubicBezTo>
                <a:cubicBezTo>
                  <a:pt x="16550" y="11072"/>
                  <a:pt x="16569" y="11072"/>
                  <a:pt x="16569" y="11109"/>
                </a:cubicBezTo>
                <a:cubicBezTo>
                  <a:pt x="16588" y="11217"/>
                  <a:pt x="16607" y="11290"/>
                  <a:pt x="16607" y="11363"/>
                </a:cubicBezTo>
                <a:cubicBezTo>
                  <a:pt x="16607" y="11399"/>
                  <a:pt x="16607" y="11399"/>
                  <a:pt x="16588" y="11435"/>
                </a:cubicBezTo>
                <a:cubicBezTo>
                  <a:pt x="16588" y="11472"/>
                  <a:pt x="16588" y="11508"/>
                  <a:pt x="16588" y="11544"/>
                </a:cubicBezTo>
                <a:cubicBezTo>
                  <a:pt x="16588" y="11581"/>
                  <a:pt x="16550" y="11581"/>
                  <a:pt x="16531" y="11617"/>
                </a:cubicBezTo>
                <a:cubicBezTo>
                  <a:pt x="16512" y="11653"/>
                  <a:pt x="16493" y="11726"/>
                  <a:pt x="16455" y="11653"/>
                </a:cubicBezTo>
                <a:cubicBezTo>
                  <a:pt x="16455" y="11653"/>
                  <a:pt x="16455" y="11653"/>
                  <a:pt x="16455" y="11653"/>
                </a:cubicBezTo>
                <a:cubicBezTo>
                  <a:pt x="16455" y="11689"/>
                  <a:pt x="16455" y="11762"/>
                  <a:pt x="16436" y="11762"/>
                </a:cubicBezTo>
                <a:cubicBezTo>
                  <a:pt x="16436" y="11762"/>
                  <a:pt x="16418" y="11762"/>
                  <a:pt x="16418" y="11762"/>
                </a:cubicBezTo>
                <a:cubicBezTo>
                  <a:pt x="16418" y="11798"/>
                  <a:pt x="16418" y="11798"/>
                  <a:pt x="16399" y="11835"/>
                </a:cubicBezTo>
                <a:cubicBezTo>
                  <a:pt x="16399" y="11835"/>
                  <a:pt x="16380" y="11835"/>
                  <a:pt x="16380" y="11835"/>
                </a:cubicBezTo>
                <a:cubicBezTo>
                  <a:pt x="16361" y="11871"/>
                  <a:pt x="16361" y="11907"/>
                  <a:pt x="16323" y="11907"/>
                </a:cubicBezTo>
                <a:cubicBezTo>
                  <a:pt x="16323" y="11835"/>
                  <a:pt x="16323" y="11762"/>
                  <a:pt x="16342" y="11726"/>
                </a:cubicBezTo>
                <a:cubicBezTo>
                  <a:pt x="16342" y="11726"/>
                  <a:pt x="16342" y="11726"/>
                  <a:pt x="16342" y="11726"/>
                </a:cubicBezTo>
                <a:cubicBezTo>
                  <a:pt x="16323" y="11689"/>
                  <a:pt x="16304" y="11689"/>
                  <a:pt x="16285" y="11653"/>
                </a:cubicBezTo>
                <a:cubicBezTo>
                  <a:pt x="16285" y="11653"/>
                  <a:pt x="16266" y="11653"/>
                  <a:pt x="16266" y="11653"/>
                </a:cubicBezTo>
                <a:cubicBezTo>
                  <a:pt x="16247" y="11653"/>
                  <a:pt x="16247" y="11653"/>
                  <a:pt x="16247" y="11653"/>
                </a:cubicBezTo>
                <a:cubicBezTo>
                  <a:pt x="16266" y="11617"/>
                  <a:pt x="16266" y="11617"/>
                  <a:pt x="16247" y="11617"/>
                </a:cubicBezTo>
                <a:cubicBezTo>
                  <a:pt x="16228" y="11617"/>
                  <a:pt x="16228" y="11617"/>
                  <a:pt x="16228" y="11617"/>
                </a:cubicBezTo>
                <a:cubicBezTo>
                  <a:pt x="16228" y="11617"/>
                  <a:pt x="16228" y="11617"/>
                  <a:pt x="16228" y="11617"/>
                </a:cubicBezTo>
                <a:cubicBezTo>
                  <a:pt x="16209" y="11581"/>
                  <a:pt x="16209" y="11508"/>
                  <a:pt x="16191" y="11472"/>
                </a:cubicBezTo>
                <a:cubicBezTo>
                  <a:pt x="16191" y="11472"/>
                  <a:pt x="16191" y="11472"/>
                  <a:pt x="16172" y="11472"/>
                </a:cubicBezTo>
                <a:cubicBezTo>
                  <a:pt x="16172" y="11435"/>
                  <a:pt x="16153" y="11435"/>
                  <a:pt x="16153" y="11399"/>
                </a:cubicBezTo>
                <a:cubicBezTo>
                  <a:pt x="16134" y="11399"/>
                  <a:pt x="16134" y="11435"/>
                  <a:pt x="16115" y="11399"/>
                </a:cubicBezTo>
                <a:cubicBezTo>
                  <a:pt x="16096" y="11399"/>
                  <a:pt x="16096" y="11399"/>
                  <a:pt x="16096" y="11399"/>
                </a:cubicBezTo>
                <a:cubicBezTo>
                  <a:pt x="16096" y="11363"/>
                  <a:pt x="16096" y="11326"/>
                  <a:pt x="16096" y="11326"/>
                </a:cubicBezTo>
                <a:cubicBezTo>
                  <a:pt x="16058" y="11290"/>
                  <a:pt x="16058" y="11290"/>
                  <a:pt x="16020" y="11326"/>
                </a:cubicBezTo>
                <a:cubicBezTo>
                  <a:pt x="16039" y="11363"/>
                  <a:pt x="16020" y="11399"/>
                  <a:pt x="16020" y="11435"/>
                </a:cubicBezTo>
                <a:cubicBezTo>
                  <a:pt x="16020" y="11435"/>
                  <a:pt x="16020" y="11472"/>
                  <a:pt x="16020" y="11472"/>
                </a:cubicBezTo>
                <a:cubicBezTo>
                  <a:pt x="16020" y="11544"/>
                  <a:pt x="15964" y="11726"/>
                  <a:pt x="15982" y="11835"/>
                </a:cubicBezTo>
                <a:cubicBezTo>
                  <a:pt x="16001" y="11835"/>
                  <a:pt x="16020" y="11798"/>
                  <a:pt x="16020" y="11798"/>
                </a:cubicBezTo>
                <a:cubicBezTo>
                  <a:pt x="16020" y="11835"/>
                  <a:pt x="16020" y="11871"/>
                  <a:pt x="16039" y="11907"/>
                </a:cubicBezTo>
                <a:cubicBezTo>
                  <a:pt x="16039" y="11907"/>
                  <a:pt x="16039" y="11907"/>
                  <a:pt x="16039" y="11907"/>
                </a:cubicBezTo>
                <a:cubicBezTo>
                  <a:pt x="16058" y="12016"/>
                  <a:pt x="16039" y="12125"/>
                  <a:pt x="16134" y="12089"/>
                </a:cubicBezTo>
                <a:cubicBezTo>
                  <a:pt x="16134" y="12125"/>
                  <a:pt x="16153" y="12161"/>
                  <a:pt x="16153" y="12198"/>
                </a:cubicBezTo>
                <a:cubicBezTo>
                  <a:pt x="16172" y="12198"/>
                  <a:pt x="16172" y="12198"/>
                  <a:pt x="16172" y="12198"/>
                </a:cubicBezTo>
                <a:cubicBezTo>
                  <a:pt x="16191" y="12234"/>
                  <a:pt x="16209" y="12270"/>
                  <a:pt x="16209" y="12307"/>
                </a:cubicBezTo>
                <a:cubicBezTo>
                  <a:pt x="16228" y="12307"/>
                  <a:pt x="16228" y="12307"/>
                  <a:pt x="16247" y="12343"/>
                </a:cubicBezTo>
                <a:cubicBezTo>
                  <a:pt x="16247" y="12415"/>
                  <a:pt x="16247" y="12488"/>
                  <a:pt x="16247" y="12561"/>
                </a:cubicBezTo>
                <a:cubicBezTo>
                  <a:pt x="16247" y="12597"/>
                  <a:pt x="16266" y="12633"/>
                  <a:pt x="16266" y="12633"/>
                </a:cubicBezTo>
                <a:cubicBezTo>
                  <a:pt x="16266" y="12670"/>
                  <a:pt x="16285" y="12706"/>
                  <a:pt x="16285" y="12742"/>
                </a:cubicBezTo>
                <a:cubicBezTo>
                  <a:pt x="16266" y="12742"/>
                  <a:pt x="16266" y="12742"/>
                  <a:pt x="16247" y="12742"/>
                </a:cubicBezTo>
                <a:cubicBezTo>
                  <a:pt x="16209" y="12706"/>
                  <a:pt x="16191" y="12670"/>
                  <a:pt x="16172" y="12633"/>
                </a:cubicBezTo>
                <a:cubicBezTo>
                  <a:pt x="16153" y="12633"/>
                  <a:pt x="16134" y="12597"/>
                  <a:pt x="16115" y="12597"/>
                </a:cubicBezTo>
                <a:cubicBezTo>
                  <a:pt x="16115" y="12561"/>
                  <a:pt x="16115" y="12524"/>
                  <a:pt x="16096" y="12488"/>
                </a:cubicBezTo>
                <a:cubicBezTo>
                  <a:pt x="16096" y="12488"/>
                  <a:pt x="16077" y="12452"/>
                  <a:pt x="16077" y="12452"/>
                </a:cubicBezTo>
                <a:cubicBezTo>
                  <a:pt x="16058" y="12415"/>
                  <a:pt x="16077" y="12415"/>
                  <a:pt x="16077" y="12379"/>
                </a:cubicBezTo>
                <a:cubicBezTo>
                  <a:pt x="16058" y="12343"/>
                  <a:pt x="16058" y="12343"/>
                  <a:pt x="16058" y="12307"/>
                </a:cubicBezTo>
                <a:cubicBezTo>
                  <a:pt x="16039" y="12270"/>
                  <a:pt x="16039" y="12198"/>
                  <a:pt x="16039" y="12125"/>
                </a:cubicBezTo>
                <a:cubicBezTo>
                  <a:pt x="16039" y="12125"/>
                  <a:pt x="16039" y="12125"/>
                  <a:pt x="16039" y="12125"/>
                </a:cubicBezTo>
                <a:cubicBezTo>
                  <a:pt x="16039" y="12125"/>
                  <a:pt x="16020" y="12161"/>
                  <a:pt x="16020" y="12125"/>
                </a:cubicBezTo>
                <a:cubicBezTo>
                  <a:pt x="16020" y="12125"/>
                  <a:pt x="16020" y="12125"/>
                  <a:pt x="16020" y="12125"/>
                </a:cubicBezTo>
                <a:cubicBezTo>
                  <a:pt x="16020" y="12089"/>
                  <a:pt x="16001" y="12052"/>
                  <a:pt x="16001" y="12052"/>
                </a:cubicBezTo>
                <a:cubicBezTo>
                  <a:pt x="16001" y="12052"/>
                  <a:pt x="16001" y="12052"/>
                  <a:pt x="15982" y="12052"/>
                </a:cubicBezTo>
                <a:cubicBezTo>
                  <a:pt x="15982" y="11980"/>
                  <a:pt x="15964" y="11980"/>
                  <a:pt x="15945" y="11944"/>
                </a:cubicBezTo>
                <a:cubicBezTo>
                  <a:pt x="15945" y="11944"/>
                  <a:pt x="15926" y="11944"/>
                  <a:pt x="15926" y="11944"/>
                </a:cubicBezTo>
                <a:cubicBezTo>
                  <a:pt x="15907" y="11871"/>
                  <a:pt x="15945" y="11762"/>
                  <a:pt x="15945" y="11726"/>
                </a:cubicBezTo>
                <a:cubicBezTo>
                  <a:pt x="15945" y="11689"/>
                  <a:pt x="15945" y="11689"/>
                  <a:pt x="15945" y="11689"/>
                </a:cubicBezTo>
                <a:cubicBezTo>
                  <a:pt x="15926" y="11653"/>
                  <a:pt x="15964" y="11544"/>
                  <a:pt x="15964" y="11544"/>
                </a:cubicBezTo>
                <a:cubicBezTo>
                  <a:pt x="15964" y="11544"/>
                  <a:pt x="15945" y="11544"/>
                  <a:pt x="15945" y="11508"/>
                </a:cubicBezTo>
                <a:cubicBezTo>
                  <a:pt x="15945" y="11472"/>
                  <a:pt x="15945" y="11399"/>
                  <a:pt x="15945" y="11363"/>
                </a:cubicBezTo>
                <a:cubicBezTo>
                  <a:pt x="15926" y="11290"/>
                  <a:pt x="15907" y="11217"/>
                  <a:pt x="15907" y="11181"/>
                </a:cubicBezTo>
                <a:cubicBezTo>
                  <a:pt x="15888" y="11109"/>
                  <a:pt x="15888" y="11036"/>
                  <a:pt x="15888" y="10963"/>
                </a:cubicBezTo>
                <a:cubicBezTo>
                  <a:pt x="15869" y="10927"/>
                  <a:pt x="15869" y="10854"/>
                  <a:pt x="15850" y="10854"/>
                </a:cubicBezTo>
                <a:cubicBezTo>
                  <a:pt x="15831" y="10854"/>
                  <a:pt x="15831" y="10854"/>
                  <a:pt x="15831" y="10854"/>
                </a:cubicBezTo>
                <a:cubicBezTo>
                  <a:pt x="15831" y="10963"/>
                  <a:pt x="15812" y="10927"/>
                  <a:pt x="15774" y="10963"/>
                </a:cubicBezTo>
                <a:cubicBezTo>
                  <a:pt x="15756" y="11000"/>
                  <a:pt x="15756" y="11072"/>
                  <a:pt x="15737" y="11036"/>
                </a:cubicBezTo>
                <a:cubicBezTo>
                  <a:pt x="15737" y="11036"/>
                  <a:pt x="15737" y="11000"/>
                  <a:pt x="15737" y="11000"/>
                </a:cubicBezTo>
                <a:cubicBezTo>
                  <a:pt x="15737" y="11000"/>
                  <a:pt x="15737" y="11000"/>
                  <a:pt x="15718" y="11036"/>
                </a:cubicBezTo>
                <a:cubicBezTo>
                  <a:pt x="15718" y="11036"/>
                  <a:pt x="15718" y="11036"/>
                  <a:pt x="15718" y="11036"/>
                </a:cubicBezTo>
                <a:cubicBezTo>
                  <a:pt x="15718" y="11036"/>
                  <a:pt x="15718" y="11000"/>
                  <a:pt x="15718" y="11000"/>
                </a:cubicBezTo>
                <a:cubicBezTo>
                  <a:pt x="15718" y="11000"/>
                  <a:pt x="15718" y="11000"/>
                  <a:pt x="15718" y="10963"/>
                </a:cubicBezTo>
                <a:cubicBezTo>
                  <a:pt x="15699" y="11000"/>
                  <a:pt x="15699" y="11000"/>
                  <a:pt x="15680" y="11000"/>
                </a:cubicBezTo>
                <a:cubicBezTo>
                  <a:pt x="15680" y="11000"/>
                  <a:pt x="15680" y="11000"/>
                  <a:pt x="15680" y="11000"/>
                </a:cubicBezTo>
                <a:cubicBezTo>
                  <a:pt x="15680" y="10927"/>
                  <a:pt x="15699" y="10891"/>
                  <a:pt x="15699" y="10854"/>
                </a:cubicBezTo>
                <a:cubicBezTo>
                  <a:pt x="15699" y="10746"/>
                  <a:pt x="15680" y="10673"/>
                  <a:pt x="15661" y="10600"/>
                </a:cubicBezTo>
                <a:cubicBezTo>
                  <a:pt x="15661" y="10600"/>
                  <a:pt x="15661" y="10600"/>
                  <a:pt x="15661" y="10600"/>
                </a:cubicBezTo>
                <a:cubicBezTo>
                  <a:pt x="15661" y="10637"/>
                  <a:pt x="15661" y="10637"/>
                  <a:pt x="15661" y="10637"/>
                </a:cubicBezTo>
                <a:cubicBezTo>
                  <a:pt x="15642" y="10637"/>
                  <a:pt x="15642" y="10637"/>
                  <a:pt x="15623" y="10600"/>
                </a:cubicBezTo>
                <a:cubicBezTo>
                  <a:pt x="15642" y="10600"/>
                  <a:pt x="15642" y="10600"/>
                  <a:pt x="15661" y="10600"/>
                </a:cubicBezTo>
                <a:cubicBezTo>
                  <a:pt x="15661" y="10600"/>
                  <a:pt x="15661" y="10600"/>
                  <a:pt x="15661" y="10600"/>
                </a:cubicBezTo>
                <a:cubicBezTo>
                  <a:pt x="15642" y="10564"/>
                  <a:pt x="15642" y="10528"/>
                  <a:pt x="15623" y="10528"/>
                </a:cubicBezTo>
                <a:cubicBezTo>
                  <a:pt x="15623" y="10491"/>
                  <a:pt x="15604" y="10528"/>
                  <a:pt x="15604" y="10491"/>
                </a:cubicBezTo>
                <a:cubicBezTo>
                  <a:pt x="15604" y="10491"/>
                  <a:pt x="15604" y="10491"/>
                  <a:pt x="15604" y="10455"/>
                </a:cubicBezTo>
                <a:cubicBezTo>
                  <a:pt x="15585" y="10455"/>
                  <a:pt x="15585" y="10455"/>
                  <a:pt x="15585" y="10455"/>
                </a:cubicBezTo>
                <a:cubicBezTo>
                  <a:pt x="15529" y="10419"/>
                  <a:pt x="15547" y="10237"/>
                  <a:pt x="15510" y="10165"/>
                </a:cubicBezTo>
                <a:cubicBezTo>
                  <a:pt x="15491" y="10201"/>
                  <a:pt x="15491" y="10201"/>
                  <a:pt x="15472" y="10201"/>
                </a:cubicBezTo>
                <a:cubicBezTo>
                  <a:pt x="15472" y="10165"/>
                  <a:pt x="15453" y="10165"/>
                  <a:pt x="15453" y="10128"/>
                </a:cubicBezTo>
                <a:cubicBezTo>
                  <a:pt x="15453" y="10128"/>
                  <a:pt x="15453" y="10165"/>
                  <a:pt x="15453" y="10165"/>
                </a:cubicBezTo>
                <a:cubicBezTo>
                  <a:pt x="15453" y="10165"/>
                  <a:pt x="15453" y="10165"/>
                  <a:pt x="15453" y="10165"/>
                </a:cubicBezTo>
                <a:cubicBezTo>
                  <a:pt x="15453" y="10201"/>
                  <a:pt x="15453" y="10237"/>
                  <a:pt x="15453" y="10274"/>
                </a:cubicBezTo>
                <a:cubicBezTo>
                  <a:pt x="15434" y="10274"/>
                  <a:pt x="15434" y="10274"/>
                  <a:pt x="15434" y="10310"/>
                </a:cubicBezTo>
                <a:cubicBezTo>
                  <a:pt x="15434" y="10310"/>
                  <a:pt x="15434" y="10310"/>
                  <a:pt x="15434" y="10310"/>
                </a:cubicBezTo>
                <a:cubicBezTo>
                  <a:pt x="15415" y="10274"/>
                  <a:pt x="15415" y="10274"/>
                  <a:pt x="15415" y="10237"/>
                </a:cubicBezTo>
                <a:cubicBezTo>
                  <a:pt x="15415" y="10237"/>
                  <a:pt x="15415" y="10237"/>
                  <a:pt x="15415" y="10237"/>
                </a:cubicBezTo>
                <a:cubicBezTo>
                  <a:pt x="15415" y="10274"/>
                  <a:pt x="15396" y="10274"/>
                  <a:pt x="15396" y="10310"/>
                </a:cubicBezTo>
                <a:cubicBezTo>
                  <a:pt x="15396" y="10310"/>
                  <a:pt x="15396" y="10310"/>
                  <a:pt x="15396" y="10310"/>
                </a:cubicBezTo>
                <a:cubicBezTo>
                  <a:pt x="15396" y="10310"/>
                  <a:pt x="15396" y="10274"/>
                  <a:pt x="15377" y="10274"/>
                </a:cubicBezTo>
                <a:cubicBezTo>
                  <a:pt x="15377" y="10274"/>
                  <a:pt x="15377" y="10274"/>
                  <a:pt x="15377" y="10274"/>
                </a:cubicBezTo>
                <a:cubicBezTo>
                  <a:pt x="15377" y="10310"/>
                  <a:pt x="15377" y="10310"/>
                  <a:pt x="15377" y="10310"/>
                </a:cubicBezTo>
                <a:cubicBezTo>
                  <a:pt x="15358" y="10310"/>
                  <a:pt x="15358" y="10310"/>
                  <a:pt x="15358" y="10310"/>
                </a:cubicBezTo>
                <a:cubicBezTo>
                  <a:pt x="15358" y="10310"/>
                  <a:pt x="15358" y="10310"/>
                  <a:pt x="15358" y="10310"/>
                </a:cubicBezTo>
                <a:cubicBezTo>
                  <a:pt x="15358" y="10310"/>
                  <a:pt x="15339" y="10310"/>
                  <a:pt x="15339" y="10310"/>
                </a:cubicBezTo>
                <a:cubicBezTo>
                  <a:pt x="15339" y="10310"/>
                  <a:pt x="15339" y="10274"/>
                  <a:pt x="15320" y="10274"/>
                </a:cubicBezTo>
                <a:cubicBezTo>
                  <a:pt x="15320" y="10274"/>
                  <a:pt x="15320" y="10274"/>
                  <a:pt x="15320" y="10274"/>
                </a:cubicBezTo>
                <a:cubicBezTo>
                  <a:pt x="15320" y="10310"/>
                  <a:pt x="15320" y="10310"/>
                  <a:pt x="15320" y="10310"/>
                </a:cubicBezTo>
                <a:cubicBezTo>
                  <a:pt x="15320" y="10310"/>
                  <a:pt x="15320" y="10310"/>
                  <a:pt x="15302" y="10310"/>
                </a:cubicBezTo>
                <a:cubicBezTo>
                  <a:pt x="15302" y="10310"/>
                  <a:pt x="15302" y="10274"/>
                  <a:pt x="15302" y="10274"/>
                </a:cubicBezTo>
                <a:cubicBezTo>
                  <a:pt x="15283" y="10274"/>
                  <a:pt x="15283" y="10310"/>
                  <a:pt x="15283" y="10310"/>
                </a:cubicBezTo>
                <a:cubicBezTo>
                  <a:pt x="15264" y="10346"/>
                  <a:pt x="15226" y="10346"/>
                  <a:pt x="15226" y="10383"/>
                </a:cubicBezTo>
                <a:cubicBezTo>
                  <a:pt x="15226" y="10383"/>
                  <a:pt x="15226" y="10419"/>
                  <a:pt x="15226" y="10419"/>
                </a:cubicBezTo>
                <a:cubicBezTo>
                  <a:pt x="15207" y="10455"/>
                  <a:pt x="15207" y="10528"/>
                  <a:pt x="15188" y="10528"/>
                </a:cubicBezTo>
                <a:cubicBezTo>
                  <a:pt x="15169" y="10564"/>
                  <a:pt x="15131" y="10564"/>
                  <a:pt x="15112" y="10564"/>
                </a:cubicBezTo>
                <a:cubicBezTo>
                  <a:pt x="15094" y="10637"/>
                  <a:pt x="15075" y="10673"/>
                  <a:pt x="15056" y="10709"/>
                </a:cubicBezTo>
                <a:cubicBezTo>
                  <a:pt x="15056" y="10746"/>
                  <a:pt x="15037" y="10746"/>
                  <a:pt x="15037" y="10746"/>
                </a:cubicBezTo>
                <a:cubicBezTo>
                  <a:pt x="15018" y="10746"/>
                  <a:pt x="14999" y="10818"/>
                  <a:pt x="14999" y="10818"/>
                </a:cubicBezTo>
                <a:cubicBezTo>
                  <a:pt x="14980" y="10818"/>
                  <a:pt x="14961" y="10854"/>
                  <a:pt x="14961" y="10854"/>
                </a:cubicBezTo>
                <a:cubicBezTo>
                  <a:pt x="14942" y="10891"/>
                  <a:pt x="14942" y="10927"/>
                  <a:pt x="14923" y="10963"/>
                </a:cubicBezTo>
                <a:cubicBezTo>
                  <a:pt x="14923" y="10963"/>
                  <a:pt x="14885" y="10963"/>
                  <a:pt x="14885" y="10963"/>
                </a:cubicBezTo>
                <a:cubicBezTo>
                  <a:pt x="14885" y="11000"/>
                  <a:pt x="14867" y="11036"/>
                  <a:pt x="14867" y="11036"/>
                </a:cubicBezTo>
                <a:cubicBezTo>
                  <a:pt x="14848" y="11036"/>
                  <a:pt x="14829" y="11036"/>
                  <a:pt x="14829" y="11036"/>
                </a:cubicBezTo>
                <a:cubicBezTo>
                  <a:pt x="14810" y="11072"/>
                  <a:pt x="14810" y="11072"/>
                  <a:pt x="14810" y="11109"/>
                </a:cubicBezTo>
                <a:cubicBezTo>
                  <a:pt x="14791" y="11145"/>
                  <a:pt x="14810" y="11217"/>
                  <a:pt x="14810" y="11290"/>
                </a:cubicBezTo>
                <a:cubicBezTo>
                  <a:pt x="14848" y="11363"/>
                  <a:pt x="14791" y="11472"/>
                  <a:pt x="14791" y="11544"/>
                </a:cubicBezTo>
                <a:cubicBezTo>
                  <a:pt x="14772" y="11581"/>
                  <a:pt x="14791" y="11653"/>
                  <a:pt x="14791" y="11689"/>
                </a:cubicBezTo>
                <a:cubicBezTo>
                  <a:pt x="14772" y="11689"/>
                  <a:pt x="14753" y="11689"/>
                  <a:pt x="14753" y="11689"/>
                </a:cubicBezTo>
                <a:cubicBezTo>
                  <a:pt x="14753" y="11726"/>
                  <a:pt x="14734" y="11762"/>
                  <a:pt x="14734" y="11798"/>
                </a:cubicBezTo>
                <a:cubicBezTo>
                  <a:pt x="14734" y="11798"/>
                  <a:pt x="14753" y="11798"/>
                  <a:pt x="14753" y="11798"/>
                </a:cubicBezTo>
                <a:cubicBezTo>
                  <a:pt x="14734" y="11835"/>
                  <a:pt x="14715" y="11835"/>
                  <a:pt x="14696" y="11835"/>
                </a:cubicBezTo>
                <a:cubicBezTo>
                  <a:pt x="14696" y="11871"/>
                  <a:pt x="14696" y="11871"/>
                  <a:pt x="14696" y="11907"/>
                </a:cubicBezTo>
                <a:cubicBezTo>
                  <a:pt x="14677" y="11944"/>
                  <a:pt x="14658" y="11944"/>
                  <a:pt x="14640" y="11944"/>
                </a:cubicBezTo>
                <a:cubicBezTo>
                  <a:pt x="14621" y="11944"/>
                  <a:pt x="14602" y="11907"/>
                  <a:pt x="14602" y="11871"/>
                </a:cubicBezTo>
                <a:cubicBezTo>
                  <a:pt x="14583" y="11835"/>
                  <a:pt x="14583" y="11798"/>
                  <a:pt x="14583" y="11726"/>
                </a:cubicBezTo>
                <a:cubicBezTo>
                  <a:pt x="14564" y="11689"/>
                  <a:pt x="14545" y="11617"/>
                  <a:pt x="14526" y="11544"/>
                </a:cubicBezTo>
                <a:cubicBezTo>
                  <a:pt x="14526" y="11508"/>
                  <a:pt x="14507" y="11508"/>
                  <a:pt x="14507" y="11472"/>
                </a:cubicBezTo>
                <a:cubicBezTo>
                  <a:pt x="14507" y="11435"/>
                  <a:pt x="14488" y="11399"/>
                  <a:pt x="14488" y="11399"/>
                </a:cubicBezTo>
                <a:cubicBezTo>
                  <a:pt x="14488" y="11326"/>
                  <a:pt x="14469" y="11254"/>
                  <a:pt x="14450" y="11181"/>
                </a:cubicBezTo>
                <a:cubicBezTo>
                  <a:pt x="14432" y="11109"/>
                  <a:pt x="14413" y="11036"/>
                  <a:pt x="14394" y="10927"/>
                </a:cubicBezTo>
                <a:cubicBezTo>
                  <a:pt x="14394" y="10854"/>
                  <a:pt x="14375" y="10782"/>
                  <a:pt x="14375" y="10673"/>
                </a:cubicBezTo>
                <a:cubicBezTo>
                  <a:pt x="14375" y="10637"/>
                  <a:pt x="14356" y="10564"/>
                  <a:pt x="14356" y="10491"/>
                </a:cubicBezTo>
                <a:cubicBezTo>
                  <a:pt x="14356" y="10491"/>
                  <a:pt x="14375" y="10455"/>
                  <a:pt x="14375" y="10419"/>
                </a:cubicBezTo>
                <a:cubicBezTo>
                  <a:pt x="14375" y="10419"/>
                  <a:pt x="14356" y="10383"/>
                  <a:pt x="14356" y="10383"/>
                </a:cubicBezTo>
                <a:cubicBezTo>
                  <a:pt x="14356" y="10346"/>
                  <a:pt x="14356" y="10274"/>
                  <a:pt x="14356" y="10237"/>
                </a:cubicBezTo>
                <a:cubicBezTo>
                  <a:pt x="14337" y="10237"/>
                  <a:pt x="14337" y="10237"/>
                  <a:pt x="14318" y="10274"/>
                </a:cubicBezTo>
                <a:cubicBezTo>
                  <a:pt x="14318" y="10274"/>
                  <a:pt x="14318" y="10274"/>
                  <a:pt x="14318" y="10310"/>
                </a:cubicBezTo>
                <a:cubicBezTo>
                  <a:pt x="14337" y="10383"/>
                  <a:pt x="14299" y="10383"/>
                  <a:pt x="14261" y="10419"/>
                </a:cubicBezTo>
                <a:cubicBezTo>
                  <a:pt x="14261" y="10419"/>
                  <a:pt x="14242" y="10419"/>
                  <a:pt x="14242" y="10419"/>
                </a:cubicBezTo>
                <a:cubicBezTo>
                  <a:pt x="14205" y="10419"/>
                  <a:pt x="14129" y="10274"/>
                  <a:pt x="14110" y="10237"/>
                </a:cubicBezTo>
                <a:cubicBezTo>
                  <a:pt x="14110" y="10237"/>
                  <a:pt x="14110" y="10237"/>
                  <a:pt x="14129" y="10237"/>
                </a:cubicBezTo>
                <a:cubicBezTo>
                  <a:pt x="14148" y="10201"/>
                  <a:pt x="14167" y="10274"/>
                  <a:pt x="14205" y="10201"/>
                </a:cubicBezTo>
                <a:cubicBezTo>
                  <a:pt x="14205" y="10201"/>
                  <a:pt x="14205" y="10165"/>
                  <a:pt x="14205" y="10165"/>
                </a:cubicBezTo>
                <a:cubicBezTo>
                  <a:pt x="14167" y="10201"/>
                  <a:pt x="14110" y="10165"/>
                  <a:pt x="14091" y="10092"/>
                </a:cubicBezTo>
                <a:cubicBezTo>
                  <a:pt x="14072" y="10092"/>
                  <a:pt x="14072" y="10056"/>
                  <a:pt x="14072" y="10056"/>
                </a:cubicBezTo>
                <a:cubicBezTo>
                  <a:pt x="14053" y="10019"/>
                  <a:pt x="14034" y="10056"/>
                  <a:pt x="14015" y="10019"/>
                </a:cubicBezTo>
                <a:cubicBezTo>
                  <a:pt x="14015" y="9983"/>
                  <a:pt x="14015" y="9947"/>
                  <a:pt x="14015" y="9947"/>
                </a:cubicBezTo>
                <a:cubicBezTo>
                  <a:pt x="13996" y="9911"/>
                  <a:pt x="13996" y="9911"/>
                  <a:pt x="13978" y="9911"/>
                </a:cubicBezTo>
                <a:cubicBezTo>
                  <a:pt x="13978" y="9874"/>
                  <a:pt x="13978" y="9838"/>
                  <a:pt x="13959" y="9838"/>
                </a:cubicBezTo>
                <a:cubicBezTo>
                  <a:pt x="13940" y="9838"/>
                  <a:pt x="13826" y="9911"/>
                  <a:pt x="13826" y="9838"/>
                </a:cubicBezTo>
                <a:cubicBezTo>
                  <a:pt x="13807" y="9838"/>
                  <a:pt x="13788" y="9874"/>
                  <a:pt x="13770" y="9874"/>
                </a:cubicBezTo>
                <a:cubicBezTo>
                  <a:pt x="13751" y="9874"/>
                  <a:pt x="13732" y="9874"/>
                  <a:pt x="13713" y="9874"/>
                </a:cubicBezTo>
                <a:cubicBezTo>
                  <a:pt x="13694" y="9874"/>
                  <a:pt x="13675" y="9911"/>
                  <a:pt x="13637" y="9874"/>
                </a:cubicBezTo>
                <a:cubicBezTo>
                  <a:pt x="13618" y="9874"/>
                  <a:pt x="13618" y="9874"/>
                  <a:pt x="13599" y="9838"/>
                </a:cubicBezTo>
                <a:cubicBezTo>
                  <a:pt x="13561" y="9838"/>
                  <a:pt x="13543" y="9838"/>
                  <a:pt x="13505" y="9838"/>
                </a:cubicBezTo>
                <a:cubicBezTo>
                  <a:pt x="13505" y="9838"/>
                  <a:pt x="13505" y="9838"/>
                  <a:pt x="13486" y="9838"/>
                </a:cubicBezTo>
                <a:cubicBezTo>
                  <a:pt x="13467" y="9838"/>
                  <a:pt x="13448" y="9838"/>
                  <a:pt x="13429" y="9838"/>
                </a:cubicBezTo>
                <a:cubicBezTo>
                  <a:pt x="13429" y="9802"/>
                  <a:pt x="13410" y="9802"/>
                  <a:pt x="13391" y="9802"/>
                </a:cubicBezTo>
                <a:cubicBezTo>
                  <a:pt x="13391" y="9765"/>
                  <a:pt x="13391" y="9729"/>
                  <a:pt x="13372" y="9693"/>
                </a:cubicBezTo>
                <a:cubicBezTo>
                  <a:pt x="13372" y="9693"/>
                  <a:pt x="13372" y="9656"/>
                  <a:pt x="13372" y="9656"/>
                </a:cubicBezTo>
                <a:cubicBezTo>
                  <a:pt x="13353" y="9656"/>
                  <a:pt x="13372" y="9620"/>
                  <a:pt x="13353" y="9620"/>
                </a:cubicBezTo>
                <a:cubicBezTo>
                  <a:pt x="13335" y="9620"/>
                  <a:pt x="13297" y="9620"/>
                  <a:pt x="13278" y="9656"/>
                </a:cubicBezTo>
                <a:cubicBezTo>
                  <a:pt x="13278" y="9656"/>
                  <a:pt x="13259" y="9693"/>
                  <a:pt x="13240" y="9729"/>
                </a:cubicBezTo>
                <a:cubicBezTo>
                  <a:pt x="13221" y="9693"/>
                  <a:pt x="13221" y="9693"/>
                  <a:pt x="13202" y="9693"/>
                </a:cubicBezTo>
                <a:cubicBezTo>
                  <a:pt x="13183" y="9656"/>
                  <a:pt x="13145" y="9656"/>
                  <a:pt x="13126" y="9620"/>
                </a:cubicBezTo>
                <a:cubicBezTo>
                  <a:pt x="13126" y="9620"/>
                  <a:pt x="13108" y="9584"/>
                  <a:pt x="13108" y="9548"/>
                </a:cubicBezTo>
                <a:cubicBezTo>
                  <a:pt x="13089" y="9548"/>
                  <a:pt x="13051" y="9548"/>
                  <a:pt x="13032" y="9511"/>
                </a:cubicBezTo>
                <a:cubicBezTo>
                  <a:pt x="13032" y="9475"/>
                  <a:pt x="12994" y="9402"/>
                  <a:pt x="12994" y="9366"/>
                </a:cubicBezTo>
                <a:cubicBezTo>
                  <a:pt x="12994" y="9366"/>
                  <a:pt x="12994" y="9330"/>
                  <a:pt x="12994" y="9330"/>
                </a:cubicBezTo>
                <a:cubicBezTo>
                  <a:pt x="12994" y="9293"/>
                  <a:pt x="12975" y="9257"/>
                  <a:pt x="12956" y="9257"/>
                </a:cubicBezTo>
                <a:cubicBezTo>
                  <a:pt x="12937" y="9257"/>
                  <a:pt x="12918" y="9257"/>
                  <a:pt x="12899" y="9221"/>
                </a:cubicBezTo>
                <a:cubicBezTo>
                  <a:pt x="12899" y="9221"/>
                  <a:pt x="12899" y="9221"/>
                  <a:pt x="12899" y="9185"/>
                </a:cubicBezTo>
                <a:cubicBezTo>
                  <a:pt x="12899" y="9185"/>
                  <a:pt x="12899" y="9185"/>
                  <a:pt x="12899" y="9185"/>
                </a:cubicBezTo>
                <a:cubicBezTo>
                  <a:pt x="12881" y="9221"/>
                  <a:pt x="12881" y="9221"/>
                  <a:pt x="12881" y="9257"/>
                </a:cubicBezTo>
                <a:cubicBezTo>
                  <a:pt x="12862" y="9257"/>
                  <a:pt x="12824" y="9257"/>
                  <a:pt x="12824" y="9257"/>
                </a:cubicBezTo>
                <a:cubicBezTo>
                  <a:pt x="12824" y="9293"/>
                  <a:pt x="12824" y="9293"/>
                  <a:pt x="12824" y="9330"/>
                </a:cubicBezTo>
                <a:cubicBezTo>
                  <a:pt x="12824" y="9330"/>
                  <a:pt x="12824" y="9330"/>
                  <a:pt x="12824" y="9330"/>
                </a:cubicBezTo>
                <a:cubicBezTo>
                  <a:pt x="12824" y="9330"/>
                  <a:pt x="12805" y="9330"/>
                  <a:pt x="12805" y="9366"/>
                </a:cubicBezTo>
                <a:cubicBezTo>
                  <a:pt x="12805" y="9366"/>
                  <a:pt x="12805" y="9366"/>
                  <a:pt x="12805" y="9366"/>
                </a:cubicBezTo>
                <a:cubicBezTo>
                  <a:pt x="12824" y="9366"/>
                  <a:pt x="12824" y="9366"/>
                  <a:pt x="12843" y="9330"/>
                </a:cubicBezTo>
                <a:cubicBezTo>
                  <a:pt x="12843" y="9439"/>
                  <a:pt x="12862" y="9511"/>
                  <a:pt x="12881" y="9584"/>
                </a:cubicBezTo>
                <a:cubicBezTo>
                  <a:pt x="12899" y="9584"/>
                  <a:pt x="12899" y="9584"/>
                  <a:pt x="12899" y="9584"/>
                </a:cubicBezTo>
                <a:cubicBezTo>
                  <a:pt x="12899" y="9584"/>
                  <a:pt x="12899" y="9584"/>
                  <a:pt x="12899" y="9584"/>
                </a:cubicBezTo>
                <a:cubicBezTo>
                  <a:pt x="12918" y="9656"/>
                  <a:pt x="12937" y="9620"/>
                  <a:pt x="12956" y="9656"/>
                </a:cubicBezTo>
                <a:cubicBezTo>
                  <a:pt x="12956" y="9693"/>
                  <a:pt x="12956" y="9693"/>
                  <a:pt x="12956" y="9693"/>
                </a:cubicBezTo>
                <a:cubicBezTo>
                  <a:pt x="12956" y="9693"/>
                  <a:pt x="12956" y="9729"/>
                  <a:pt x="12956" y="9729"/>
                </a:cubicBezTo>
                <a:cubicBezTo>
                  <a:pt x="12956" y="9765"/>
                  <a:pt x="12956" y="9765"/>
                  <a:pt x="12956" y="9802"/>
                </a:cubicBezTo>
                <a:cubicBezTo>
                  <a:pt x="12975" y="9802"/>
                  <a:pt x="12975" y="9838"/>
                  <a:pt x="12975" y="9838"/>
                </a:cubicBezTo>
                <a:cubicBezTo>
                  <a:pt x="12975" y="9874"/>
                  <a:pt x="12994" y="9947"/>
                  <a:pt x="12994" y="9947"/>
                </a:cubicBezTo>
                <a:cubicBezTo>
                  <a:pt x="13013" y="9947"/>
                  <a:pt x="13013" y="9947"/>
                  <a:pt x="13013" y="9911"/>
                </a:cubicBezTo>
                <a:cubicBezTo>
                  <a:pt x="12994" y="9874"/>
                  <a:pt x="13013" y="9765"/>
                  <a:pt x="13032" y="9765"/>
                </a:cubicBezTo>
                <a:cubicBezTo>
                  <a:pt x="13032" y="9765"/>
                  <a:pt x="13032" y="9765"/>
                  <a:pt x="13032" y="9765"/>
                </a:cubicBezTo>
                <a:cubicBezTo>
                  <a:pt x="13032" y="9765"/>
                  <a:pt x="13051" y="9765"/>
                  <a:pt x="13051" y="9802"/>
                </a:cubicBezTo>
                <a:cubicBezTo>
                  <a:pt x="13051" y="9802"/>
                  <a:pt x="13051" y="9874"/>
                  <a:pt x="13051" y="9911"/>
                </a:cubicBezTo>
                <a:cubicBezTo>
                  <a:pt x="13051" y="9947"/>
                  <a:pt x="13032" y="9947"/>
                  <a:pt x="13032" y="9983"/>
                </a:cubicBezTo>
                <a:cubicBezTo>
                  <a:pt x="13051" y="9983"/>
                  <a:pt x="13051" y="9983"/>
                  <a:pt x="13051" y="10019"/>
                </a:cubicBezTo>
                <a:cubicBezTo>
                  <a:pt x="13070" y="10019"/>
                  <a:pt x="13070" y="10019"/>
                  <a:pt x="13089" y="10019"/>
                </a:cubicBezTo>
                <a:cubicBezTo>
                  <a:pt x="13089" y="10019"/>
                  <a:pt x="13089" y="10019"/>
                  <a:pt x="13108" y="9983"/>
                </a:cubicBezTo>
                <a:cubicBezTo>
                  <a:pt x="13108" y="10019"/>
                  <a:pt x="13183" y="10019"/>
                  <a:pt x="13202" y="10019"/>
                </a:cubicBezTo>
                <a:cubicBezTo>
                  <a:pt x="13202" y="10019"/>
                  <a:pt x="13202" y="9983"/>
                  <a:pt x="13202" y="9983"/>
                </a:cubicBezTo>
                <a:cubicBezTo>
                  <a:pt x="13202" y="10019"/>
                  <a:pt x="13202" y="10019"/>
                  <a:pt x="13221" y="9983"/>
                </a:cubicBezTo>
                <a:cubicBezTo>
                  <a:pt x="13221" y="9983"/>
                  <a:pt x="13221" y="9983"/>
                  <a:pt x="13240" y="9983"/>
                </a:cubicBezTo>
                <a:cubicBezTo>
                  <a:pt x="13240" y="9947"/>
                  <a:pt x="13240" y="9947"/>
                  <a:pt x="13259" y="9911"/>
                </a:cubicBezTo>
                <a:cubicBezTo>
                  <a:pt x="13278" y="9874"/>
                  <a:pt x="13297" y="9838"/>
                  <a:pt x="13316" y="9802"/>
                </a:cubicBezTo>
                <a:cubicBezTo>
                  <a:pt x="13316" y="9802"/>
                  <a:pt x="13335" y="9765"/>
                  <a:pt x="13335" y="9729"/>
                </a:cubicBezTo>
                <a:cubicBezTo>
                  <a:pt x="13353" y="9729"/>
                  <a:pt x="13353" y="9729"/>
                  <a:pt x="13353" y="9729"/>
                </a:cubicBezTo>
                <a:cubicBezTo>
                  <a:pt x="13353" y="9765"/>
                  <a:pt x="13335" y="9802"/>
                  <a:pt x="13335" y="9838"/>
                </a:cubicBezTo>
                <a:cubicBezTo>
                  <a:pt x="13335" y="9838"/>
                  <a:pt x="13335" y="9838"/>
                  <a:pt x="13353" y="9838"/>
                </a:cubicBezTo>
                <a:cubicBezTo>
                  <a:pt x="13353" y="9874"/>
                  <a:pt x="13335" y="9911"/>
                  <a:pt x="13353" y="9911"/>
                </a:cubicBezTo>
                <a:cubicBezTo>
                  <a:pt x="13353" y="9947"/>
                  <a:pt x="13372" y="9983"/>
                  <a:pt x="13391" y="10019"/>
                </a:cubicBezTo>
                <a:cubicBezTo>
                  <a:pt x="13410" y="10056"/>
                  <a:pt x="13429" y="10056"/>
                  <a:pt x="13448" y="10092"/>
                </a:cubicBezTo>
                <a:cubicBezTo>
                  <a:pt x="13467" y="10092"/>
                  <a:pt x="13467" y="10056"/>
                  <a:pt x="13486" y="10092"/>
                </a:cubicBezTo>
                <a:cubicBezTo>
                  <a:pt x="13505" y="10128"/>
                  <a:pt x="13505" y="10165"/>
                  <a:pt x="13524" y="10165"/>
                </a:cubicBezTo>
                <a:cubicBezTo>
                  <a:pt x="13524" y="10201"/>
                  <a:pt x="13561" y="10201"/>
                  <a:pt x="13561" y="10237"/>
                </a:cubicBezTo>
                <a:cubicBezTo>
                  <a:pt x="13543" y="10274"/>
                  <a:pt x="13543" y="10310"/>
                  <a:pt x="13524" y="10346"/>
                </a:cubicBezTo>
                <a:cubicBezTo>
                  <a:pt x="13524" y="10346"/>
                  <a:pt x="13505" y="10346"/>
                  <a:pt x="13505" y="10383"/>
                </a:cubicBezTo>
                <a:cubicBezTo>
                  <a:pt x="13486" y="10419"/>
                  <a:pt x="13486" y="10455"/>
                  <a:pt x="13467" y="10455"/>
                </a:cubicBezTo>
                <a:cubicBezTo>
                  <a:pt x="13467" y="10491"/>
                  <a:pt x="13448" y="10455"/>
                  <a:pt x="13448" y="10455"/>
                </a:cubicBezTo>
                <a:cubicBezTo>
                  <a:pt x="13429" y="10528"/>
                  <a:pt x="13429" y="10600"/>
                  <a:pt x="13429" y="10637"/>
                </a:cubicBezTo>
                <a:cubicBezTo>
                  <a:pt x="13391" y="10637"/>
                  <a:pt x="13372" y="10637"/>
                  <a:pt x="13353" y="10709"/>
                </a:cubicBezTo>
                <a:cubicBezTo>
                  <a:pt x="13353" y="10709"/>
                  <a:pt x="13353" y="10746"/>
                  <a:pt x="13353" y="10746"/>
                </a:cubicBezTo>
                <a:cubicBezTo>
                  <a:pt x="13335" y="10782"/>
                  <a:pt x="13316" y="10746"/>
                  <a:pt x="13297" y="10782"/>
                </a:cubicBezTo>
                <a:cubicBezTo>
                  <a:pt x="13278" y="10782"/>
                  <a:pt x="13278" y="10818"/>
                  <a:pt x="13278" y="10854"/>
                </a:cubicBezTo>
                <a:cubicBezTo>
                  <a:pt x="13259" y="10891"/>
                  <a:pt x="13259" y="10891"/>
                  <a:pt x="13259" y="10891"/>
                </a:cubicBezTo>
                <a:cubicBezTo>
                  <a:pt x="13240" y="10891"/>
                  <a:pt x="13221" y="10891"/>
                  <a:pt x="13202" y="10891"/>
                </a:cubicBezTo>
                <a:cubicBezTo>
                  <a:pt x="13183" y="10891"/>
                  <a:pt x="13164" y="10891"/>
                  <a:pt x="13126" y="10927"/>
                </a:cubicBezTo>
                <a:cubicBezTo>
                  <a:pt x="13126" y="10927"/>
                  <a:pt x="13089" y="10963"/>
                  <a:pt x="13089" y="11000"/>
                </a:cubicBezTo>
                <a:cubicBezTo>
                  <a:pt x="13089" y="11036"/>
                  <a:pt x="13089" y="11036"/>
                  <a:pt x="13070" y="11072"/>
                </a:cubicBezTo>
                <a:cubicBezTo>
                  <a:pt x="13032" y="11109"/>
                  <a:pt x="12956" y="11109"/>
                  <a:pt x="12918" y="11181"/>
                </a:cubicBezTo>
                <a:cubicBezTo>
                  <a:pt x="12899" y="11181"/>
                  <a:pt x="12899" y="11217"/>
                  <a:pt x="12881" y="11217"/>
                </a:cubicBezTo>
                <a:cubicBezTo>
                  <a:pt x="12862" y="11254"/>
                  <a:pt x="12843" y="11217"/>
                  <a:pt x="12824" y="11254"/>
                </a:cubicBezTo>
                <a:cubicBezTo>
                  <a:pt x="12805" y="11254"/>
                  <a:pt x="12786" y="11290"/>
                  <a:pt x="12748" y="11326"/>
                </a:cubicBezTo>
                <a:cubicBezTo>
                  <a:pt x="12748" y="11326"/>
                  <a:pt x="12710" y="11290"/>
                  <a:pt x="12691" y="11326"/>
                </a:cubicBezTo>
                <a:cubicBezTo>
                  <a:pt x="12691" y="11326"/>
                  <a:pt x="12673" y="11363"/>
                  <a:pt x="12654" y="11363"/>
                </a:cubicBezTo>
                <a:cubicBezTo>
                  <a:pt x="12616" y="11399"/>
                  <a:pt x="12559" y="11435"/>
                  <a:pt x="12540" y="11363"/>
                </a:cubicBezTo>
                <a:cubicBezTo>
                  <a:pt x="12540" y="11326"/>
                  <a:pt x="12540" y="11290"/>
                  <a:pt x="12540" y="11254"/>
                </a:cubicBezTo>
                <a:cubicBezTo>
                  <a:pt x="12521" y="11217"/>
                  <a:pt x="12521" y="11145"/>
                  <a:pt x="12502" y="11072"/>
                </a:cubicBezTo>
                <a:cubicBezTo>
                  <a:pt x="12502" y="11036"/>
                  <a:pt x="12502" y="11036"/>
                  <a:pt x="12521" y="11000"/>
                </a:cubicBezTo>
                <a:cubicBezTo>
                  <a:pt x="12502" y="10963"/>
                  <a:pt x="12502" y="10963"/>
                  <a:pt x="12502" y="10927"/>
                </a:cubicBezTo>
                <a:cubicBezTo>
                  <a:pt x="12502" y="10891"/>
                  <a:pt x="12483" y="10818"/>
                  <a:pt x="12464" y="10782"/>
                </a:cubicBezTo>
                <a:cubicBezTo>
                  <a:pt x="12446" y="10782"/>
                  <a:pt x="12446" y="10782"/>
                  <a:pt x="12427" y="10746"/>
                </a:cubicBezTo>
                <a:cubicBezTo>
                  <a:pt x="12408" y="10673"/>
                  <a:pt x="12389" y="10600"/>
                  <a:pt x="12370" y="10528"/>
                </a:cubicBezTo>
                <a:cubicBezTo>
                  <a:pt x="12370" y="10491"/>
                  <a:pt x="12332" y="10491"/>
                  <a:pt x="12313" y="10455"/>
                </a:cubicBezTo>
                <a:cubicBezTo>
                  <a:pt x="12313" y="10419"/>
                  <a:pt x="12294" y="10383"/>
                  <a:pt x="12275" y="10346"/>
                </a:cubicBezTo>
                <a:cubicBezTo>
                  <a:pt x="12275" y="10310"/>
                  <a:pt x="12294" y="10237"/>
                  <a:pt x="12275" y="10165"/>
                </a:cubicBezTo>
                <a:cubicBezTo>
                  <a:pt x="12256" y="10128"/>
                  <a:pt x="12237" y="10092"/>
                  <a:pt x="12237" y="10019"/>
                </a:cubicBezTo>
                <a:cubicBezTo>
                  <a:pt x="12219" y="9983"/>
                  <a:pt x="12181" y="9983"/>
                  <a:pt x="12162" y="9947"/>
                </a:cubicBezTo>
                <a:cubicBezTo>
                  <a:pt x="12181" y="9874"/>
                  <a:pt x="12143" y="9802"/>
                  <a:pt x="12124" y="9765"/>
                </a:cubicBezTo>
                <a:cubicBezTo>
                  <a:pt x="12105" y="9693"/>
                  <a:pt x="12086" y="9656"/>
                  <a:pt x="12067" y="9584"/>
                </a:cubicBezTo>
                <a:cubicBezTo>
                  <a:pt x="12048" y="9548"/>
                  <a:pt x="12048" y="9511"/>
                  <a:pt x="12029" y="9511"/>
                </a:cubicBezTo>
                <a:cubicBezTo>
                  <a:pt x="12029" y="9511"/>
                  <a:pt x="12029" y="9511"/>
                  <a:pt x="12011" y="9511"/>
                </a:cubicBezTo>
                <a:cubicBezTo>
                  <a:pt x="12011" y="9439"/>
                  <a:pt x="12029" y="9402"/>
                  <a:pt x="12029" y="9330"/>
                </a:cubicBezTo>
                <a:cubicBezTo>
                  <a:pt x="12029" y="9330"/>
                  <a:pt x="12029" y="9330"/>
                  <a:pt x="12029" y="9330"/>
                </a:cubicBezTo>
                <a:cubicBezTo>
                  <a:pt x="12011" y="9257"/>
                  <a:pt x="11992" y="9185"/>
                  <a:pt x="11973" y="9076"/>
                </a:cubicBezTo>
                <a:cubicBezTo>
                  <a:pt x="11992" y="9076"/>
                  <a:pt x="12011" y="9003"/>
                  <a:pt x="12011" y="8967"/>
                </a:cubicBezTo>
                <a:cubicBezTo>
                  <a:pt x="12011" y="8930"/>
                  <a:pt x="12011" y="8930"/>
                  <a:pt x="12011" y="8894"/>
                </a:cubicBezTo>
                <a:cubicBezTo>
                  <a:pt x="12029" y="8822"/>
                  <a:pt x="12048" y="8713"/>
                  <a:pt x="12086" y="8676"/>
                </a:cubicBezTo>
                <a:cubicBezTo>
                  <a:pt x="12067" y="8604"/>
                  <a:pt x="12086" y="8567"/>
                  <a:pt x="12067" y="8531"/>
                </a:cubicBezTo>
                <a:cubicBezTo>
                  <a:pt x="12067" y="8531"/>
                  <a:pt x="12067" y="8495"/>
                  <a:pt x="12086" y="8458"/>
                </a:cubicBezTo>
                <a:cubicBezTo>
                  <a:pt x="12067" y="8458"/>
                  <a:pt x="12067" y="8458"/>
                  <a:pt x="12067" y="8422"/>
                </a:cubicBezTo>
                <a:cubicBezTo>
                  <a:pt x="12067" y="8422"/>
                  <a:pt x="12086" y="8422"/>
                  <a:pt x="12086" y="8386"/>
                </a:cubicBezTo>
                <a:cubicBezTo>
                  <a:pt x="12086" y="8386"/>
                  <a:pt x="12086" y="8386"/>
                  <a:pt x="12086" y="8386"/>
                </a:cubicBezTo>
                <a:cubicBezTo>
                  <a:pt x="12086" y="8386"/>
                  <a:pt x="12086" y="8350"/>
                  <a:pt x="12086" y="8350"/>
                </a:cubicBezTo>
                <a:cubicBezTo>
                  <a:pt x="12086" y="8350"/>
                  <a:pt x="12086" y="8350"/>
                  <a:pt x="12086" y="8350"/>
                </a:cubicBezTo>
                <a:cubicBezTo>
                  <a:pt x="12067" y="8386"/>
                  <a:pt x="12067" y="8386"/>
                  <a:pt x="12048" y="8386"/>
                </a:cubicBezTo>
                <a:cubicBezTo>
                  <a:pt x="12029" y="8386"/>
                  <a:pt x="12029" y="8386"/>
                  <a:pt x="11992" y="8386"/>
                </a:cubicBezTo>
                <a:cubicBezTo>
                  <a:pt x="11973" y="8386"/>
                  <a:pt x="11973" y="8422"/>
                  <a:pt x="11954" y="8458"/>
                </a:cubicBezTo>
                <a:cubicBezTo>
                  <a:pt x="11935" y="8458"/>
                  <a:pt x="11916" y="8458"/>
                  <a:pt x="11878" y="8458"/>
                </a:cubicBezTo>
                <a:cubicBezTo>
                  <a:pt x="11859" y="8458"/>
                  <a:pt x="11859" y="8422"/>
                  <a:pt x="11840" y="8386"/>
                </a:cubicBezTo>
                <a:cubicBezTo>
                  <a:pt x="11821" y="8350"/>
                  <a:pt x="11784" y="8350"/>
                  <a:pt x="11746" y="8350"/>
                </a:cubicBezTo>
                <a:cubicBezTo>
                  <a:pt x="11746" y="8386"/>
                  <a:pt x="11746" y="8422"/>
                  <a:pt x="11746" y="8458"/>
                </a:cubicBezTo>
                <a:cubicBezTo>
                  <a:pt x="11746" y="8458"/>
                  <a:pt x="11746" y="8458"/>
                  <a:pt x="11746" y="8458"/>
                </a:cubicBezTo>
                <a:cubicBezTo>
                  <a:pt x="11727" y="8422"/>
                  <a:pt x="11689" y="8458"/>
                  <a:pt x="11670" y="8422"/>
                </a:cubicBezTo>
                <a:cubicBezTo>
                  <a:pt x="11670" y="8422"/>
                  <a:pt x="11670" y="8386"/>
                  <a:pt x="11651" y="8350"/>
                </a:cubicBezTo>
                <a:cubicBezTo>
                  <a:pt x="11651" y="8386"/>
                  <a:pt x="11651" y="8386"/>
                  <a:pt x="11651" y="8386"/>
                </a:cubicBezTo>
                <a:cubicBezTo>
                  <a:pt x="11632" y="8386"/>
                  <a:pt x="11632" y="8350"/>
                  <a:pt x="11613" y="8350"/>
                </a:cubicBezTo>
                <a:cubicBezTo>
                  <a:pt x="11613" y="8386"/>
                  <a:pt x="11594" y="8386"/>
                  <a:pt x="11594" y="8386"/>
                </a:cubicBezTo>
                <a:cubicBezTo>
                  <a:pt x="11594" y="8386"/>
                  <a:pt x="11594" y="8386"/>
                  <a:pt x="11594" y="8386"/>
                </a:cubicBezTo>
                <a:cubicBezTo>
                  <a:pt x="11594" y="8386"/>
                  <a:pt x="11594" y="8386"/>
                  <a:pt x="11594" y="8350"/>
                </a:cubicBezTo>
                <a:cubicBezTo>
                  <a:pt x="11594" y="8350"/>
                  <a:pt x="11594" y="8350"/>
                  <a:pt x="11594" y="8350"/>
                </a:cubicBezTo>
                <a:cubicBezTo>
                  <a:pt x="11594" y="8350"/>
                  <a:pt x="11594" y="8350"/>
                  <a:pt x="11594" y="8350"/>
                </a:cubicBezTo>
                <a:cubicBezTo>
                  <a:pt x="11575" y="8350"/>
                  <a:pt x="11575" y="8350"/>
                  <a:pt x="11557" y="8350"/>
                </a:cubicBezTo>
                <a:cubicBezTo>
                  <a:pt x="11557" y="8313"/>
                  <a:pt x="11557" y="8313"/>
                  <a:pt x="11557" y="8313"/>
                </a:cubicBezTo>
                <a:cubicBezTo>
                  <a:pt x="11557" y="8313"/>
                  <a:pt x="11557" y="8313"/>
                  <a:pt x="11575" y="8313"/>
                </a:cubicBezTo>
                <a:cubicBezTo>
                  <a:pt x="11575" y="8313"/>
                  <a:pt x="11557" y="8313"/>
                  <a:pt x="11557" y="8277"/>
                </a:cubicBezTo>
                <a:cubicBezTo>
                  <a:pt x="11557" y="8277"/>
                  <a:pt x="11557" y="8277"/>
                  <a:pt x="11538" y="8277"/>
                </a:cubicBezTo>
                <a:cubicBezTo>
                  <a:pt x="11538" y="8241"/>
                  <a:pt x="11538" y="8241"/>
                  <a:pt x="11538" y="8204"/>
                </a:cubicBezTo>
                <a:cubicBezTo>
                  <a:pt x="11519" y="8204"/>
                  <a:pt x="11519" y="8168"/>
                  <a:pt x="11500" y="8168"/>
                </a:cubicBezTo>
                <a:cubicBezTo>
                  <a:pt x="11500" y="8168"/>
                  <a:pt x="11500" y="8168"/>
                  <a:pt x="11500" y="8168"/>
                </a:cubicBezTo>
                <a:cubicBezTo>
                  <a:pt x="11500" y="8132"/>
                  <a:pt x="11500" y="8132"/>
                  <a:pt x="11500" y="8132"/>
                </a:cubicBezTo>
                <a:cubicBezTo>
                  <a:pt x="11519" y="8132"/>
                  <a:pt x="11519" y="8132"/>
                  <a:pt x="11519" y="8132"/>
                </a:cubicBezTo>
                <a:cubicBezTo>
                  <a:pt x="11538" y="8132"/>
                  <a:pt x="11538" y="8132"/>
                  <a:pt x="11519" y="8132"/>
                </a:cubicBezTo>
                <a:cubicBezTo>
                  <a:pt x="11519" y="8095"/>
                  <a:pt x="11519" y="8095"/>
                  <a:pt x="11519" y="8095"/>
                </a:cubicBezTo>
                <a:cubicBezTo>
                  <a:pt x="11519" y="8095"/>
                  <a:pt x="11538" y="8095"/>
                  <a:pt x="11538" y="8059"/>
                </a:cubicBezTo>
                <a:cubicBezTo>
                  <a:pt x="11538" y="8059"/>
                  <a:pt x="11538" y="8059"/>
                  <a:pt x="11538" y="8059"/>
                </a:cubicBezTo>
                <a:cubicBezTo>
                  <a:pt x="11519" y="8059"/>
                  <a:pt x="11519" y="8059"/>
                  <a:pt x="11519" y="8059"/>
                </a:cubicBezTo>
                <a:cubicBezTo>
                  <a:pt x="11519" y="8059"/>
                  <a:pt x="11519" y="8059"/>
                  <a:pt x="11519" y="8023"/>
                </a:cubicBezTo>
                <a:cubicBezTo>
                  <a:pt x="11519" y="8023"/>
                  <a:pt x="11519" y="8023"/>
                  <a:pt x="11500" y="8023"/>
                </a:cubicBezTo>
                <a:cubicBezTo>
                  <a:pt x="11519" y="8023"/>
                  <a:pt x="11519" y="7987"/>
                  <a:pt x="11519" y="7987"/>
                </a:cubicBezTo>
                <a:cubicBezTo>
                  <a:pt x="11519" y="7987"/>
                  <a:pt x="11519" y="7987"/>
                  <a:pt x="11538" y="7987"/>
                </a:cubicBezTo>
                <a:cubicBezTo>
                  <a:pt x="11538" y="7987"/>
                  <a:pt x="11538" y="7987"/>
                  <a:pt x="11538" y="7987"/>
                </a:cubicBezTo>
                <a:cubicBezTo>
                  <a:pt x="11519" y="7987"/>
                  <a:pt x="11500" y="7987"/>
                  <a:pt x="11481" y="7987"/>
                </a:cubicBezTo>
                <a:cubicBezTo>
                  <a:pt x="11481" y="7950"/>
                  <a:pt x="11481" y="7950"/>
                  <a:pt x="11481" y="7914"/>
                </a:cubicBezTo>
                <a:cubicBezTo>
                  <a:pt x="11500" y="7914"/>
                  <a:pt x="11481" y="7914"/>
                  <a:pt x="11500" y="7878"/>
                </a:cubicBezTo>
                <a:cubicBezTo>
                  <a:pt x="11500" y="7878"/>
                  <a:pt x="11538" y="7841"/>
                  <a:pt x="11557" y="7841"/>
                </a:cubicBezTo>
                <a:cubicBezTo>
                  <a:pt x="11557" y="7878"/>
                  <a:pt x="11575" y="7878"/>
                  <a:pt x="11575" y="7878"/>
                </a:cubicBezTo>
                <a:cubicBezTo>
                  <a:pt x="11575" y="7878"/>
                  <a:pt x="11575" y="7878"/>
                  <a:pt x="11575" y="7841"/>
                </a:cubicBezTo>
                <a:cubicBezTo>
                  <a:pt x="11575" y="7841"/>
                  <a:pt x="11575" y="7841"/>
                  <a:pt x="11575" y="7841"/>
                </a:cubicBezTo>
                <a:cubicBezTo>
                  <a:pt x="11575" y="7841"/>
                  <a:pt x="11575" y="7841"/>
                  <a:pt x="11575" y="7841"/>
                </a:cubicBezTo>
                <a:cubicBezTo>
                  <a:pt x="11575" y="7841"/>
                  <a:pt x="11594" y="7841"/>
                  <a:pt x="11594" y="7841"/>
                </a:cubicBezTo>
                <a:cubicBezTo>
                  <a:pt x="11594" y="7841"/>
                  <a:pt x="11594" y="7841"/>
                  <a:pt x="11594" y="7878"/>
                </a:cubicBezTo>
                <a:cubicBezTo>
                  <a:pt x="11613" y="7841"/>
                  <a:pt x="11632" y="7841"/>
                  <a:pt x="11670" y="7878"/>
                </a:cubicBezTo>
                <a:cubicBezTo>
                  <a:pt x="11670" y="7878"/>
                  <a:pt x="11670" y="7841"/>
                  <a:pt x="11670" y="7841"/>
                </a:cubicBezTo>
                <a:cubicBezTo>
                  <a:pt x="11670" y="7841"/>
                  <a:pt x="11670" y="7841"/>
                  <a:pt x="11670" y="7841"/>
                </a:cubicBezTo>
                <a:cubicBezTo>
                  <a:pt x="11651" y="7841"/>
                  <a:pt x="11651" y="7841"/>
                  <a:pt x="11651" y="7841"/>
                </a:cubicBezTo>
                <a:cubicBezTo>
                  <a:pt x="11651" y="7841"/>
                  <a:pt x="11651" y="7841"/>
                  <a:pt x="11651" y="7805"/>
                </a:cubicBezTo>
                <a:cubicBezTo>
                  <a:pt x="11670" y="7805"/>
                  <a:pt x="11689" y="7805"/>
                  <a:pt x="11708" y="7805"/>
                </a:cubicBezTo>
                <a:cubicBezTo>
                  <a:pt x="11708" y="7805"/>
                  <a:pt x="11708" y="7805"/>
                  <a:pt x="11708" y="7805"/>
                </a:cubicBezTo>
                <a:cubicBezTo>
                  <a:pt x="11689" y="7805"/>
                  <a:pt x="11689" y="7805"/>
                  <a:pt x="11670" y="7805"/>
                </a:cubicBezTo>
                <a:cubicBezTo>
                  <a:pt x="11670" y="7805"/>
                  <a:pt x="11670" y="7769"/>
                  <a:pt x="11651" y="7769"/>
                </a:cubicBezTo>
                <a:cubicBezTo>
                  <a:pt x="11670" y="7769"/>
                  <a:pt x="11670" y="7769"/>
                  <a:pt x="11670" y="7732"/>
                </a:cubicBezTo>
                <a:cubicBezTo>
                  <a:pt x="11689" y="7732"/>
                  <a:pt x="11708" y="7732"/>
                  <a:pt x="11727" y="7769"/>
                </a:cubicBezTo>
                <a:cubicBezTo>
                  <a:pt x="11727" y="7732"/>
                  <a:pt x="11727" y="7732"/>
                  <a:pt x="11746" y="7732"/>
                </a:cubicBezTo>
                <a:cubicBezTo>
                  <a:pt x="11765" y="7769"/>
                  <a:pt x="11784" y="7769"/>
                  <a:pt x="11802" y="7732"/>
                </a:cubicBezTo>
                <a:cubicBezTo>
                  <a:pt x="11802" y="7732"/>
                  <a:pt x="11802" y="7732"/>
                  <a:pt x="11802" y="7732"/>
                </a:cubicBezTo>
                <a:cubicBezTo>
                  <a:pt x="11840" y="7696"/>
                  <a:pt x="11878" y="7660"/>
                  <a:pt x="11916" y="7624"/>
                </a:cubicBezTo>
                <a:cubicBezTo>
                  <a:pt x="11954" y="7624"/>
                  <a:pt x="11992" y="7660"/>
                  <a:pt x="12029" y="7624"/>
                </a:cubicBezTo>
                <a:cubicBezTo>
                  <a:pt x="12029" y="7660"/>
                  <a:pt x="12029" y="7660"/>
                  <a:pt x="12048" y="7696"/>
                </a:cubicBezTo>
                <a:cubicBezTo>
                  <a:pt x="12067" y="7696"/>
                  <a:pt x="12086" y="7660"/>
                  <a:pt x="12086" y="7660"/>
                </a:cubicBezTo>
                <a:cubicBezTo>
                  <a:pt x="12105" y="7696"/>
                  <a:pt x="12105" y="7732"/>
                  <a:pt x="12105" y="7732"/>
                </a:cubicBezTo>
                <a:cubicBezTo>
                  <a:pt x="12143" y="7696"/>
                  <a:pt x="12143" y="7769"/>
                  <a:pt x="12181" y="7769"/>
                </a:cubicBezTo>
                <a:cubicBezTo>
                  <a:pt x="12200" y="7769"/>
                  <a:pt x="12237" y="7805"/>
                  <a:pt x="12256" y="7769"/>
                </a:cubicBezTo>
                <a:cubicBezTo>
                  <a:pt x="12275" y="7769"/>
                  <a:pt x="12275" y="7769"/>
                  <a:pt x="12294" y="7769"/>
                </a:cubicBezTo>
                <a:cubicBezTo>
                  <a:pt x="12313" y="7769"/>
                  <a:pt x="12332" y="7805"/>
                  <a:pt x="12351" y="7769"/>
                </a:cubicBezTo>
                <a:cubicBezTo>
                  <a:pt x="12408" y="7769"/>
                  <a:pt x="12446" y="7696"/>
                  <a:pt x="12427" y="7587"/>
                </a:cubicBezTo>
                <a:cubicBezTo>
                  <a:pt x="12427" y="7587"/>
                  <a:pt x="12427" y="7551"/>
                  <a:pt x="12427" y="7515"/>
                </a:cubicBezTo>
                <a:cubicBezTo>
                  <a:pt x="12408" y="7478"/>
                  <a:pt x="12351" y="7478"/>
                  <a:pt x="12332" y="7442"/>
                </a:cubicBezTo>
                <a:cubicBezTo>
                  <a:pt x="12332" y="7442"/>
                  <a:pt x="12332" y="7442"/>
                  <a:pt x="12332" y="7406"/>
                </a:cubicBezTo>
                <a:cubicBezTo>
                  <a:pt x="12332" y="7406"/>
                  <a:pt x="12313" y="7369"/>
                  <a:pt x="12313" y="7369"/>
                </a:cubicBezTo>
                <a:cubicBezTo>
                  <a:pt x="12294" y="7333"/>
                  <a:pt x="12275" y="7297"/>
                  <a:pt x="12237" y="7297"/>
                </a:cubicBezTo>
                <a:cubicBezTo>
                  <a:pt x="12237" y="7261"/>
                  <a:pt x="12219" y="7261"/>
                  <a:pt x="12219" y="7261"/>
                </a:cubicBezTo>
                <a:cubicBezTo>
                  <a:pt x="12200" y="7261"/>
                  <a:pt x="12200" y="7224"/>
                  <a:pt x="12200" y="7224"/>
                </a:cubicBezTo>
                <a:cubicBezTo>
                  <a:pt x="12181" y="7224"/>
                  <a:pt x="12181" y="7224"/>
                  <a:pt x="12181" y="7224"/>
                </a:cubicBezTo>
                <a:cubicBezTo>
                  <a:pt x="12162" y="7224"/>
                  <a:pt x="12162" y="7188"/>
                  <a:pt x="12143" y="7152"/>
                </a:cubicBezTo>
                <a:cubicBezTo>
                  <a:pt x="12162" y="7152"/>
                  <a:pt x="12181" y="7152"/>
                  <a:pt x="12181" y="7152"/>
                </a:cubicBezTo>
                <a:cubicBezTo>
                  <a:pt x="12181" y="7079"/>
                  <a:pt x="12200" y="7079"/>
                  <a:pt x="12200" y="7043"/>
                </a:cubicBezTo>
                <a:cubicBezTo>
                  <a:pt x="12219" y="7043"/>
                  <a:pt x="12237" y="7043"/>
                  <a:pt x="12237" y="7043"/>
                </a:cubicBezTo>
                <a:cubicBezTo>
                  <a:pt x="12219" y="7006"/>
                  <a:pt x="12219" y="6970"/>
                  <a:pt x="12200" y="6970"/>
                </a:cubicBezTo>
                <a:cubicBezTo>
                  <a:pt x="12200" y="6970"/>
                  <a:pt x="12200" y="6934"/>
                  <a:pt x="12200" y="6934"/>
                </a:cubicBezTo>
                <a:cubicBezTo>
                  <a:pt x="12237" y="6934"/>
                  <a:pt x="12275" y="6897"/>
                  <a:pt x="12294" y="6897"/>
                </a:cubicBezTo>
                <a:cubicBezTo>
                  <a:pt x="12294" y="6861"/>
                  <a:pt x="12275" y="6861"/>
                  <a:pt x="12275" y="6861"/>
                </a:cubicBezTo>
                <a:cubicBezTo>
                  <a:pt x="12256" y="6861"/>
                  <a:pt x="12237" y="6861"/>
                  <a:pt x="12219" y="6861"/>
                </a:cubicBezTo>
                <a:cubicBezTo>
                  <a:pt x="12219" y="6897"/>
                  <a:pt x="12219" y="6897"/>
                  <a:pt x="12219" y="6897"/>
                </a:cubicBezTo>
                <a:cubicBezTo>
                  <a:pt x="12200" y="6897"/>
                  <a:pt x="12181" y="6897"/>
                  <a:pt x="12181" y="6897"/>
                </a:cubicBezTo>
                <a:cubicBezTo>
                  <a:pt x="12162" y="6897"/>
                  <a:pt x="12162" y="6934"/>
                  <a:pt x="12162" y="6934"/>
                </a:cubicBezTo>
                <a:cubicBezTo>
                  <a:pt x="12124" y="6934"/>
                  <a:pt x="12105" y="6934"/>
                  <a:pt x="12086" y="6970"/>
                </a:cubicBezTo>
                <a:cubicBezTo>
                  <a:pt x="12067" y="6970"/>
                  <a:pt x="12067" y="6970"/>
                  <a:pt x="12048" y="6970"/>
                </a:cubicBezTo>
                <a:cubicBezTo>
                  <a:pt x="12048" y="6970"/>
                  <a:pt x="12048" y="7006"/>
                  <a:pt x="12048" y="6970"/>
                </a:cubicBezTo>
                <a:cubicBezTo>
                  <a:pt x="12048" y="6970"/>
                  <a:pt x="12048" y="6970"/>
                  <a:pt x="12029" y="6970"/>
                </a:cubicBezTo>
                <a:cubicBezTo>
                  <a:pt x="12029" y="6970"/>
                  <a:pt x="12029" y="6970"/>
                  <a:pt x="12029" y="6970"/>
                </a:cubicBezTo>
                <a:cubicBezTo>
                  <a:pt x="12029" y="7006"/>
                  <a:pt x="12029" y="7006"/>
                  <a:pt x="12011" y="7006"/>
                </a:cubicBezTo>
                <a:cubicBezTo>
                  <a:pt x="11992" y="7006"/>
                  <a:pt x="11973" y="7006"/>
                  <a:pt x="11954" y="7043"/>
                </a:cubicBezTo>
                <a:cubicBezTo>
                  <a:pt x="11954" y="7043"/>
                  <a:pt x="11954" y="7043"/>
                  <a:pt x="11954" y="7043"/>
                </a:cubicBezTo>
                <a:cubicBezTo>
                  <a:pt x="11992" y="7043"/>
                  <a:pt x="12029" y="7115"/>
                  <a:pt x="12029" y="7152"/>
                </a:cubicBezTo>
                <a:cubicBezTo>
                  <a:pt x="12048" y="7152"/>
                  <a:pt x="12067" y="7152"/>
                  <a:pt x="12067" y="7152"/>
                </a:cubicBezTo>
                <a:cubicBezTo>
                  <a:pt x="12086" y="7152"/>
                  <a:pt x="12105" y="7152"/>
                  <a:pt x="12124" y="7152"/>
                </a:cubicBezTo>
                <a:cubicBezTo>
                  <a:pt x="12105" y="7152"/>
                  <a:pt x="12105" y="7188"/>
                  <a:pt x="12105" y="7188"/>
                </a:cubicBezTo>
                <a:cubicBezTo>
                  <a:pt x="12086" y="7188"/>
                  <a:pt x="12086" y="7188"/>
                  <a:pt x="12086" y="7188"/>
                </a:cubicBezTo>
                <a:cubicBezTo>
                  <a:pt x="12067" y="7188"/>
                  <a:pt x="12067" y="7188"/>
                  <a:pt x="12048" y="7188"/>
                </a:cubicBezTo>
                <a:cubicBezTo>
                  <a:pt x="12048" y="7224"/>
                  <a:pt x="12029" y="7224"/>
                  <a:pt x="12029" y="7224"/>
                </a:cubicBezTo>
                <a:cubicBezTo>
                  <a:pt x="12011" y="7224"/>
                  <a:pt x="12011" y="7224"/>
                  <a:pt x="11992" y="7224"/>
                </a:cubicBezTo>
                <a:cubicBezTo>
                  <a:pt x="11954" y="7261"/>
                  <a:pt x="11992" y="7297"/>
                  <a:pt x="11916" y="7261"/>
                </a:cubicBezTo>
                <a:cubicBezTo>
                  <a:pt x="11916" y="7261"/>
                  <a:pt x="11916" y="7261"/>
                  <a:pt x="11916" y="7261"/>
                </a:cubicBezTo>
                <a:cubicBezTo>
                  <a:pt x="11954" y="7152"/>
                  <a:pt x="11916" y="7152"/>
                  <a:pt x="11878" y="7152"/>
                </a:cubicBezTo>
                <a:cubicBezTo>
                  <a:pt x="11878" y="7152"/>
                  <a:pt x="11878" y="7152"/>
                  <a:pt x="11878" y="7152"/>
                </a:cubicBezTo>
                <a:cubicBezTo>
                  <a:pt x="11878" y="7115"/>
                  <a:pt x="11916" y="7115"/>
                  <a:pt x="11935" y="7079"/>
                </a:cubicBezTo>
                <a:cubicBezTo>
                  <a:pt x="11935" y="7043"/>
                  <a:pt x="11935" y="7043"/>
                  <a:pt x="11935" y="7043"/>
                </a:cubicBezTo>
                <a:cubicBezTo>
                  <a:pt x="11897" y="7043"/>
                  <a:pt x="11859" y="7043"/>
                  <a:pt x="11840" y="7006"/>
                </a:cubicBezTo>
                <a:cubicBezTo>
                  <a:pt x="11840" y="7006"/>
                  <a:pt x="11840" y="7006"/>
                  <a:pt x="11840" y="7006"/>
                </a:cubicBezTo>
                <a:cubicBezTo>
                  <a:pt x="11840" y="6970"/>
                  <a:pt x="11840" y="6970"/>
                  <a:pt x="11840" y="6970"/>
                </a:cubicBezTo>
                <a:cubicBezTo>
                  <a:pt x="11840" y="6970"/>
                  <a:pt x="11840" y="6970"/>
                  <a:pt x="11840" y="6970"/>
                </a:cubicBezTo>
                <a:cubicBezTo>
                  <a:pt x="11840" y="6970"/>
                  <a:pt x="11840" y="6934"/>
                  <a:pt x="11840" y="6934"/>
                </a:cubicBezTo>
                <a:cubicBezTo>
                  <a:pt x="11840" y="6934"/>
                  <a:pt x="11840" y="6934"/>
                  <a:pt x="11840" y="6934"/>
                </a:cubicBezTo>
                <a:cubicBezTo>
                  <a:pt x="11821" y="6934"/>
                  <a:pt x="11821" y="6970"/>
                  <a:pt x="11821" y="6970"/>
                </a:cubicBezTo>
                <a:cubicBezTo>
                  <a:pt x="11746" y="6970"/>
                  <a:pt x="11765" y="7043"/>
                  <a:pt x="11727" y="7079"/>
                </a:cubicBezTo>
                <a:cubicBezTo>
                  <a:pt x="11708" y="7115"/>
                  <a:pt x="11670" y="7079"/>
                  <a:pt x="11689" y="7152"/>
                </a:cubicBezTo>
                <a:cubicBezTo>
                  <a:pt x="11689" y="7152"/>
                  <a:pt x="11689" y="7152"/>
                  <a:pt x="11689" y="7152"/>
                </a:cubicBezTo>
                <a:cubicBezTo>
                  <a:pt x="11689" y="7188"/>
                  <a:pt x="11689" y="7188"/>
                  <a:pt x="11689" y="7224"/>
                </a:cubicBezTo>
                <a:cubicBezTo>
                  <a:pt x="11632" y="7224"/>
                  <a:pt x="11632" y="7297"/>
                  <a:pt x="11613" y="7369"/>
                </a:cubicBezTo>
                <a:cubicBezTo>
                  <a:pt x="11613" y="7406"/>
                  <a:pt x="11613" y="7406"/>
                  <a:pt x="11613" y="7442"/>
                </a:cubicBezTo>
                <a:cubicBezTo>
                  <a:pt x="11613" y="7442"/>
                  <a:pt x="11594" y="7442"/>
                  <a:pt x="11594" y="7442"/>
                </a:cubicBezTo>
                <a:cubicBezTo>
                  <a:pt x="11594" y="7478"/>
                  <a:pt x="11594" y="7515"/>
                  <a:pt x="11575" y="7551"/>
                </a:cubicBezTo>
                <a:cubicBezTo>
                  <a:pt x="11575" y="7551"/>
                  <a:pt x="11575" y="7551"/>
                  <a:pt x="11557" y="7551"/>
                </a:cubicBezTo>
                <a:cubicBezTo>
                  <a:pt x="11557" y="7587"/>
                  <a:pt x="11557" y="7587"/>
                  <a:pt x="11557" y="7587"/>
                </a:cubicBezTo>
                <a:cubicBezTo>
                  <a:pt x="11575" y="7587"/>
                  <a:pt x="11594" y="7696"/>
                  <a:pt x="11613" y="7696"/>
                </a:cubicBezTo>
                <a:cubicBezTo>
                  <a:pt x="11632" y="7732"/>
                  <a:pt x="11651" y="7732"/>
                  <a:pt x="11670" y="7732"/>
                </a:cubicBezTo>
                <a:cubicBezTo>
                  <a:pt x="11651" y="7769"/>
                  <a:pt x="11651" y="7769"/>
                  <a:pt x="11651" y="7769"/>
                </a:cubicBezTo>
                <a:cubicBezTo>
                  <a:pt x="11613" y="7769"/>
                  <a:pt x="11613" y="7769"/>
                  <a:pt x="11594" y="7769"/>
                </a:cubicBezTo>
                <a:cubicBezTo>
                  <a:pt x="11575" y="7769"/>
                  <a:pt x="11575" y="7769"/>
                  <a:pt x="11557" y="7769"/>
                </a:cubicBezTo>
                <a:cubicBezTo>
                  <a:pt x="11557" y="7805"/>
                  <a:pt x="11557" y="7805"/>
                  <a:pt x="11557" y="7805"/>
                </a:cubicBezTo>
                <a:cubicBezTo>
                  <a:pt x="11538" y="7841"/>
                  <a:pt x="11519" y="7841"/>
                  <a:pt x="11519" y="7841"/>
                </a:cubicBezTo>
                <a:cubicBezTo>
                  <a:pt x="11500" y="7878"/>
                  <a:pt x="11500" y="7878"/>
                  <a:pt x="11481" y="7914"/>
                </a:cubicBezTo>
                <a:cubicBezTo>
                  <a:pt x="11481" y="7878"/>
                  <a:pt x="11481" y="7878"/>
                  <a:pt x="11481" y="7878"/>
                </a:cubicBezTo>
                <a:cubicBezTo>
                  <a:pt x="11500" y="7841"/>
                  <a:pt x="11500" y="7841"/>
                  <a:pt x="11500" y="7841"/>
                </a:cubicBezTo>
                <a:cubicBezTo>
                  <a:pt x="11500" y="7841"/>
                  <a:pt x="11500" y="7841"/>
                  <a:pt x="11500" y="7841"/>
                </a:cubicBezTo>
                <a:cubicBezTo>
                  <a:pt x="11500" y="7841"/>
                  <a:pt x="11481" y="7841"/>
                  <a:pt x="11481" y="7805"/>
                </a:cubicBezTo>
                <a:cubicBezTo>
                  <a:pt x="11481" y="7805"/>
                  <a:pt x="11462" y="7841"/>
                  <a:pt x="11462" y="7841"/>
                </a:cubicBezTo>
                <a:cubicBezTo>
                  <a:pt x="11462" y="7769"/>
                  <a:pt x="11424" y="7805"/>
                  <a:pt x="11405" y="7769"/>
                </a:cubicBezTo>
                <a:cubicBezTo>
                  <a:pt x="11405" y="7805"/>
                  <a:pt x="11386" y="7805"/>
                  <a:pt x="11367" y="7805"/>
                </a:cubicBezTo>
                <a:cubicBezTo>
                  <a:pt x="11367" y="7805"/>
                  <a:pt x="11367" y="7805"/>
                  <a:pt x="11367" y="7805"/>
                </a:cubicBezTo>
                <a:cubicBezTo>
                  <a:pt x="11349" y="7841"/>
                  <a:pt x="11349" y="7805"/>
                  <a:pt x="11330" y="7805"/>
                </a:cubicBezTo>
                <a:cubicBezTo>
                  <a:pt x="11330" y="7805"/>
                  <a:pt x="11330" y="7805"/>
                  <a:pt x="11330" y="7805"/>
                </a:cubicBezTo>
                <a:cubicBezTo>
                  <a:pt x="11330" y="7878"/>
                  <a:pt x="11349" y="7878"/>
                  <a:pt x="11367" y="7914"/>
                </a:cubicBezTo>
                <a:cubicBezTo>
                  <a:pt x="11367" y="7914"/>
                  <a:pt x="11367" y="7914"/>
                  <a:pt x="11367" y="7914"/>
                </a:cubicBezTo>
                <a:cubicBezTo>
                  <a:pt x="11367" y="7914"/>
                  <a:pt x="11367" y="7914"/>
                  <a:pt x="11367" y="7914"/>
                </a:cubicBezTo>
                <a:cubicBezTo>
                  <a:pt x="11349" y="7914"/>
                  <a:pt x="11349" y="7878"/>
                  <a:pt x="11349" y="7878"/>
                </a:cubicBezTo>
                <a:cubicBezTo>
                  <a:pt x="11349" y="7878"/>
                  <a:pt x="11330" y="7878"/>
                  <a:pt x="11330" y="7878"/>
                </a:cubicBezTo>
                <a:cubicBezTo>
                  <a:pt x="11330" y="7878"/>
                  <a:pt x="11330" y="7878"/>
                  <a:pt x="11330" y="7878"/>
                </a:cubicBezTo>
                <a:cubicBezTo>
                  <a:pt x="11330" y="7914"/>
                  <a:pt x="11330" y="7914"/>
                  <a:pt x="11349" y="7914"/>
                </a:cubicBezTo>
                <a:cubicBezTo>
                  <a:pt x="11349" y="7914"/>
                  <a:pt x="11349" y="7914"/>
                  <a:pt x="11349" y="7914"/>
                </a:cubicBezTo>
                <a:cubicBezTo>
                  <a:pt x="11330" y="7914"/>
                  <a:pt x="11330" y="7914"/>
                  <a:pt x="11330" y="7914"/>
                </a:cubicBezTo>
                <a:cubicBezTo>
                  <a:pt x="11330" y="7914"/>
                  <a:pt x="11311" y="7878"/>
                  <a:pt x="11292" y="7878"/>
                </a:cubicBezTo>
                <a:cubicBezTo>
                  <a:pt x="11292" y="7878"/>
                  <a:pt x="11292" y="7878"/>
                  <a:pt x="11292" y="7878"/>
                </a:cubicBezTo>
                <a:cubicBezTo>
                  <a:pt x="11311" y="7914"/>
                  <a:pt x="11311" y="7914"/>
                  <a:pt x="11330" y="7914"/>
                </a:cubicBezTo>
                <a:cubicBezTo>
                  <a:pt x="11330" y="7914"/>
                  <a:pt x="11330" y="7914"/>
                  <a:pt x="11311" y="7914"/>
                </a:cubicBezTo>
                <a:cubicBezTo>
                  <a:pt x="11311" y="7914"/>
                  <a:pt x="11311" y="7914"/>
                  <a:pt x="11292" y="7914"/>
                </a:cubicBezTo>
                <a:cubicBezTo>
                  <a:pt x="11292" y="7878"/>
                  <a:pt x="11273" y="7878"/>
                  <a:pt x="11273" y="7841"/>
                </a:cubicBezTo>
                <a:cubicBezTo>
                  <a:pt x="11273" y="7841"/>
                  <a:pt x="11273" y="7841"/>
                  <a:pt x="11273" y="7841"/>
                </a:cubicBezTo>
                <a:cubicBezTo>
                  <a:pt x="11273" y="7841"/>
                  <a:pt x="11273" y="7841"/>
                  <a:pt x="11273" y="7841"/>
                </a:cubicBezTo>
                <a:cubicBezTo>
                  <a:pt x="11273" y="7841"/>
                  <a:pt x="11273" y="7841"/>
                  <a:pt x="11273" y="7841"/>
                </a:cubicBezTo>
                <a:cubicBezTo>
                  <a:pt x="11273" y="7841"/>
                  <a:pt x="11254" y="7841"/>
                  <a:pt x="11254" y="7841"/>
                </a:cubicBezTo>
                <a:cubicBezTo>
                  <a:pt x="11254" y="7878"/>
                  <a:pt x="11254" y="7878"/>
                  <a:pt x="11254" y="7878"/>
                </a:cubicBezTo>
                <a:cubicBezTo>
                  <a:pt x="11254" y="7878"/>
                  <a:pt x="11254" y="7878"/>
                  <a:pt x="11254" y="7914"/>
                </a:cubicBezTo>
                <a:cubicBezTo>
                  <a:pt x="11254" y="7950"/>
                  <a:pt x="11273" y="7987"/>
                  <a:pt x="11292" y="8023"/>
                </a:cubicBezTo>
                <a:cubicBezTo>
                  <a:pt x="11292" y="8023"/>
                  <a:pt x="11292" y="8023"/>
                  <a:pt x="11292" y="8059"/>
                </a:cubicBezTo>
                <a:cubicBezTo>
                  <a:pt x="11292" y="8059"/>
                  <a:pt x="11292" y="8059"/>
                  <a:pt x="11292" y="8059"/>
                </a:cubicBezTo>
                <a:cubicBezTo>
                  <a:pt x="11292" y="8059"/>
                  <a:pt x="11292" y="8059"/>
                  <a:pt x="11292" y="8059"/>
                </a:cubicBezTo>
                <a:cubicBezTo>
                  <a:pt x="11292" y="8023"/>
                  <a:pt x="11292" y="8023"/>
                  <a:pt x="11292" y="8023"/>
                </a:cubicBezTo>
                <a:cubicBezTo>
                  <a:pt x="11273" y="8023"/>
                  <a:pt x="11273" y="8023"/>
                  <a:pt x="11273" y="8023"/>
                </a:cubicBezTo>
                <a:cubicBezTo>
                  <a:pt x="11273" y="8023"/>
                  <a:pt x="11273" y="8023"/>
                  <a:pt x="11273" y="8023"/>
                </a:cubicBezTo>
                <a:cubicBezTo>
                  <a:pt x="11273" y="8023"/>
                  <a:pt x="11273" y="8059"/>
                  <a:pt x="11273" y="8059"/>
                </a:cubicBezTo>
                <a:cubicBezTo>
                  <a:pt x="11273" y="8059"/>
                  <a:pt x="11273" y="8059"/>
                  <a:pt x="11254" y="8095"/>
                </a:cubicBezTo>
                <a:cubicBezTo>
                  <a:pt x="11254" y="8095"/>
                  <a:pt x="11254" y="8095"/>
                  <a:pt x="11254" y="8095"/>
                </a:cubicBezTo>
                <a:cubicBezTo>
                  <a:pt x="11273" y="8095"/>
                  <a:pt x="11349" y="8168"/>
                  <a:pt x="11349" y="8168"/>
                </a:cubicBezTo>
                <a:cubicBezTo>
                  <a:pt x="11349" y="8168"/>
                  <a:pt x="11349" y="8168"/>
                  <a:pt x="11330" y="8168"/>
                </a:cubicBezTo>
                <a:cubicBezTo>
                  <a:pt x="11349" y="8204"/>
                  <a:pt x="11349" y="8204"/>
                  <a:pt x="11349" y="8241"/>
                </a:cubicBezTo>
                <a:cubicBezTo>
                  <a:pt x="11349" y="8241"/>
                  <a:pt x="11349" y="8241"/>
                  <a:pt x="11330" y="8241"/>
                </a:cubicBezTo>
                <a:cubicBezTo>
                  <a:pt x="11330" y="8241"/>
                  <a:pt x="11330" y="8241"/>
                  <a:pt x="11330" y="8241"/>
                </a:cubicBezTo>
                <a:cubicBezTo>
                  <a:pt x="11330" y="8241"/>
                  <a:pt x="11311" y="8204"/>
                  <a:pt x="11311" y="8204"/>
                </a:cubicBezTo>
                <a:cubicBezTo>
                  <a:pt x="11292" y="8204"/>
                  <a:pt x="11292" y="8204"/>
                  <a:pt x="11273" y="8204"/>
                </a:cubicBezTo>
                <a:cubicBezTo>
                  <a:pt x="11292" y="8241"/>
                  <a:pt x="11292" y="8241"/>
                  <a:pt x="11292" y="8241"/>
                </a:cubicBezTo>
                <a:cubicBezTo>
                  <a:pt x="11292" y="8241"/>
                  <a:pt x="11292" y="8241"/>
                  <a:pt x="11311" y="8241"/>
                </a:cubicBezTo>
                <a:cubicBezTo>
                  <a:pt x="11311" y="8277"/>
                  <a:pt x="11311" y="8277"/>
                  <a:pt x="11311" y="8277"/>
                </a:cubicBezTo>
                <a:cubicBezTo>
                  <a:pt x="11292" y="8277"/>
                  <a:pt x="11292" y="8277"/>
                  <a:pt x="11292" y="8277"/>
                </a:cubicBezTo>
                <a:cubicBezTo>
                  <a:pt x="11292" y="8277"/>
                  <a:pt x="11292" y="8277"/>
                  <a:pt x="11273" y="8277"/>
                </a:cubicBezTo>
                <a:cubicBezTo>
                  <a:pt x="11273" y="8277"/>
                  <a:pt x="11292" y="8277"/>
                  <a:pt x="11292" y="8277"/>
                </a:cubicBezTo>
                <a:cubicBezTo>
                  <a:pt x="11292" y="8277"/>
                  <a:pt x="11292" y="8277"/>
                  <a:pt x="11273" y="8277"/>
                </a:cubicBezTo>
                <a:cubicBezTo>
                  <a:pt x="11273" y="8277"/>
                  <a:pt x="11273" y="8277"/>
                  <a:pt x="11254" y="8241"/>
                </a:cubicBezTo>
                <a:cubicBezTo>
                  <a:pt x="11254" y="8277"/>
                  <a:pt x="11254" y="8277"/>
                  <a:pt x="11254" y="8277"/>
                </a:cubicBezTo>
                <a:cubicBezTo>
                  <a:pt x="11273" y="8313"/>
                  <a:pt x="11273" y="8350"/>
                  <a:pt x="11273" y="8386"/>
                </a:cubicBezTo>
                <a:cubicBezTo>
                  <a:pt x="11273" y="8386"/>
                  <a:pt x="11254" y="8350"/>
                  <a:pt x="11254" y="8386"/>
                </a:cubicBezTo>
                <a:cubicBezTo>
                  <a:pt x="11254" y="8386"/>
                  <a:pt x="11254" y="8386"/>
                  <a:pt x="11254" y="8386"/>
                </a:cubicBezTo>
                <a:cubicBezTo>
                  <a:pt x="11235" y="8386"/>
                  <a:pt x="11235" y="8386"/>
                  <a:pt x="11235" y="8386"/>
                </a:cubicBezTo>
                <a:cubicBezTo>
                  <a:pt x="11235" y="8386"/>
                  <a:pt x="11235" y="8350"/>
                  <a:pt x="11216" y="8350"/>
                </a:cubicBezTo>
                <a:cubicBezTo>
                  <a:pt x="11216" y="8350"/>
                  <a:pt x="11216" y="8350"/>
                  <a:pt x="11216" y="8350"/>
                </a:cubicBezTo>
                <a:cubicBezTo>
                  <a:pt x="11197" y="8350"/>
                  <a:pt x="11197" y="8350"/>
                  <a:pt x="11197" y="8350"/>
                </a:cubicBezTo>
                <a:cubicBezTo>
                  <a:pt x="11197" y="8313"/>
                  <a:pt x="11197" y="8313"/>
                  <a:pt x="11197" y="8277"/>
                </a:cubicBezTo>
                <a:cubicBezTo>
                  <a:pt x="11197" y="8277"/>
                  <a:pt x="11178" y="8241"/>
                  <a:pt x="11178" y="8241"/>
                </a:cubicBezTo>
                <a:cubicBezTo>
                  <a:pt x="11178" y="8204"/>
                  <a:pt x="11178" y="8204"/>
                  <a:pt x="11178" y="8168"/>
                </a:cubicBezTo>
                <a:cubicBezTo>
                  <a:pt x="11197" y="8168"/>
                  <a:pt x="11216" y="8168"/>
                  <a:pt x="11216" y="8168"/>
                </a:cubicBezTo>
                <a:cubicBezTo>
                  <a:pt x="11254" y="8168"/>
                  <a:pt x="11273" y="8241"/>
                  <a:pt x="11292" y="8168"/>
                </a:cubicBezTo>
                <a:cubicBezTo>
                  <a:pt x="11292" y="8168"/>
                  <a:pt x="11292" y="8168"/>
                  <a:pt x="11292" y="8168"/>
                </a:cubicBezTo>
                <a:cubicBezTo>
                  <a:pt x="11273" y="8168"/>
                  <a:pt x="11254" y="8132"/>
                  <a:pt x="11235" y="8132"/>
                </a:cubicBezTo>
                <a:cubicBezTo>
                  <a:pt x="11216" y="8132"/>
                  <a:pt x="11197" y="8132"/>
                  <a:pt x="11159" y="8168"/>
                </a:cubicBezTo>
                <a:cubicBezTo>
                  <a:pt x="11159" y="8132"/>
                  <a:pt x="11159" y="8095"/>
                  <a:pt x="11140" y="8095"/>
                </a:cubicBezTo>
                <a:cubicBezTo>
                  <a:pt x="11140" y="8095"/>
                  <a:pt x="11140" y="8095"/>
                  <a:pt x="11140" y="8095"/>
                </a:cubicBezTo>
                <a:cubicBezTo>
                  <a:pt x="11159" y="8095"/>
                  <a:pt x="11159" y="8095"/>
                  <a:pt x="11159" y="8059"/>
                </a:cubicBezTo>
                <a:cubicBezTo>
                  <a:pt x="11159" y="8059"/>
                  <a:pt x="11159" y="8059"/>
                  <a:pt x="11159" y="8059"/>
                </a:cubicBezTo>
                <a:cubicBezTo>
                  <a:pt x="11159" y="8059"/>
                  <a:pt x="11159" y="8059"/>
                  <a:pt x="11159" y="8059"/>
                </a:cubicBezTo>
                <a:cubicBezTo>
                  <a:pt x="11140" y="8059"/>
                  <a:pt x="11122" y="8023"/>
                  <a:pt x="11103" y="7987"/>
                </a:cubicBezTo>
                <a:cubicBezTo>
                  <a:pt x="11103" y="7987"/>
                  <a:pt x="11103" y="7950"/>
                  <a:pt x="11103" y="7950"/>
                </a:cubicBezTo>
                <a:cubicBezTo>
                  <a:pt x="11084" y="7914"/>
                  <a:pt x="11065" y="7914"/>
                  <a:pt x="11065" y="7878"/>
                </a:cubicBezTo>
                <a:cubicBezTo>
                  <a:pt x="11065" y="7878"/>
                  <a:pt x="11065" y="7878"/>
                  <a:pt x="11065" y="7878"/>
                </a:cubicBezTo>
                <a:cubicBezTo>
                  <a:pt x="11065" y="7878"/>
                  <a:pt x="11065" y="7841"/>
                  <a:pt x="11065" y="7841"/>
                </a:cubicBezTo>
                <a:cubicBezTo>
                  <a:pt x="11065" y="7841"/>
                  <a:pt x="11065" y="7805"/>
                  <a:pt x="11065" y="7805"/>
                </a:cubicBezTo>
                <a:cubicBezTo>
                  <a:pt x="11065" y="7805"/>
                  <a:pt x="11065" y="7732"/>
                  <a:pt x="11065" y="7696"/>
                </a:cubicBezTo>
                <a:cubicBezTo>
                  <a:pt x="11084" y="7696"/>
                  <a:pt x="11084" y="7696"/>
                  <a:pt x="11084" y="7696"/>
                </a:cubicBezTo>
                <a:cubicBezTo>
                  <a:pt x="11065" y="7660"/>
                  <a:pt x="11065" y="7660"/>
                  <a:pt x="11046" y="7660"/>
                </a:cubicBezTo>
                <a:cubicBezTo>
                  <a:pt x="11046" y="7624"/>
                  <a:pt x="11027" y="7624"/>
                  <a:pt x="11027" y="7624"/>
                </a:cubicBezTo>
                <a:cubicBezTo>
                  <a:pt x="11008" y="7587"/>
                  <a:pt x="10970" y="7551"/>
                  <a:pt x="10951" y="7515"/>
                </a:cubicBezTo>
                <a:cubicBezTo>
                  <a:pt x="10932" y="7478"/>
                  <a:pt x="10932" y="7478"/>
                  <a:pt x="10913" y="7442"/>
                </a:cubicBezTo>
                <a:cubicBezTo>
                  <a:pt x="10913" y="7442"/>
                  <a:pt x="10876" y="7442"/>
                  <a:pt x="10876" y="7442"/>
                </a:cubicBezTo>
                <a:cubicBezTo>
                  <a:pt x="10876" y="7406"/>
                  <a:pt x="10857" y="7442"/>
                  <a:pt x="10857" y="7442"/>
                </a:cubicBezTo>
                <a:cubicBezTo>
                  <a:pt x="10838" y="7406"/>
                  <a:pt x="10819" y="7369"/>
                  <a:pt x="10800" y="7333"/>
                </a:cubicBezTo>
                <a:cubicBezTo>
                  <a:pt x="10800" y="7333"/>
                  <a:pt x="10800" y="7333"/>
                  <a:pt x="10800" y="7333"/>
                </a:cubicBezTo>
                <a:cubicBezTo>
                  <a:pt x="10800" y="7333"/>
                  <a:pt x="10819" y="7333"/>
                  <a:pt x="10819" y="7333"/>
                </a:cubicBezTo>
                <a:cubicBezTo>
                  <a:pt x="10762" y="7297"/>
                  <a:pt x="10800" y="7188"/>
                  <a:pt x="10743" y="7152"/>
                </a:cubicBezTo>
                <a:cubicBezTo>
                  <a:pt x="10743" y="7188"/>
                  <a:pt x="10743" y="7188"/>
                  <a:pt x="10743" y="7224"/>
                </a:cubicBezTo>
                <a:cubicBezTo>
                  <a:pt x="10724" y="7224"/>
                  <a:pt x="10724" y="7224"/>
                  <a:pt x="10724" y="7261"/>
                </a:cubicBezTo>
                <a:cubicBezTo>
                  <a:pt x="10705" y="7224"/>
                  <a:pt x="10705" y="7188"/>
                  <a:pt x="10705" y="7152"/>
                </a:cubicBezTo>
                <a:cubicBezTo>
                  <a:pt x="10705" y="7152"/>
                  <a:pt x="10705" y="7152"/>
                  <a:pt x="10724" y="7115"/>
                </a:cubicBezTo>
                <a:cubicBezTo>
                  <a:pt x="10705" y="7115"/>
                  <a:pt x="10705" y="7115"/>
                  <a:pt x="10705" y="7115"/>
                </a:cubicBezTo>
                <a:cubicBezTo>
                  <a:pt x="10687" y="7115"/>
                  <a:pt x="10687" y="7115"/>
                  <a:pt x="10668" y="7115"/>
                </a:cubicBezTo>
                <a:cubicBezTo>
                  <a:pt x="10668" y="7115"/>
                  <a:pt x="10668" y="7115"/>
                  <a:pt x="10668" y="7115"/>
                </a:cubicBezTo>
                <a:cubicBezTo>
                  <a:pt x="10649" y="7115"/>
                  <a:pt x="10630" y="7152"/>
                  <a:pt x="10630" y="7152"/>
                </a:cubicBezTo>
                <a:cubicBezTo>
                  <a:pt x="10611" y="7152"/>
                  <a:pt x="10611" y="7188"/>
                  <a:pt x="10611" y="7188"/>
                </a:cubicBezTo>
                <a:cubicBezTo>
                  <a:pt x="10611" y="7188"/>
                  <a:pt x="10630" y="7188"/>
                  <a:pt x="10630" y="7188"/>
                </a:cubicBezTo>
                <a:cubicBezTo>
                  <a:pt x="10630" y="7224"/>
                  <a:pt x="10630" y="7224"/>
                  <a:pt x="10630" y="7224"/>
                </a:cubicBezTo>
                <a:cubicBezTo>
                  <a:pt x="10630" y="7224"/>
                  <a:pt x="10630" y="7261"/>
                  <a:pt x="10630" y="7261"/>
                </a:cubicBezTo>
                <a:cubicBezTo>
                  <a:pt x="10630" y="7333"/>
                  <a:pt x="10649" y="7369"/>
                  <a:pt x="10687" y="7406"/>
                </a:cubicBezTo>
                <a:cubicBezTo>
                  <a:pt x="10687" y="7406"/>
                  <a:pt x="10705" y="7406"/>
                  <a:pt x="10705" y="7442"/>
                </a:cubicBezTo>
                <a:cubicBezTo>
                  <a:pt x="10724" y="7442"/>
                  <a:pt x="10724" y="7478"/>
                  <a:pt x="10724" y="7515"/>
                </a:cubicBezTo>
                <a:cubicBezTo>
                  <a:pt x="10724" y="7551"/>
                  <a:pt x="10762" y="7587"/>
                  <a:pt x="10781" y="7624"/>
                </a:cubicBezTo>
                <a:cubicBezTo>
                  <a:pt x="10800" y="7660"/>
                  <a:pt x="10857" y="7624"/>
                  <a:pt x="10857" y="7660"/>
                </a:cubicBezTo>
                <a:cubicBezTo>
                  <a:pt x="10857" y="7660"/>
                  <a:pt x="10857" y="7660"/>
                  <a:pt x="10857" y="7696"/>
                </a:cubicBezTo>
                <a:cubicBezTo>
                  <a:pt x="10857" y="7696"/>
                  <a:pt x="10857" y="7696"/>
                  <a:pt x="10838" y="7696"/>
                </a:cubicBezTo>
                <a:cubicBezTo>
                  <a:pt x="10838" y="7732"/>
                  <a:pt x="10857" y="7732"/>
                  <a:pt x="10857" y="7732"/>
                </a:cubicBezTo>
                <a:cubicBezTo>
                  <a:pt x="10913" y="7769"/>
                  <a:pt x="10970" y="7841"/>
                  <a:pt x="11008" y="7914"/>
                </a:cubicBezTo>
                <a:cubicBezTo>
                  <a:pt x="11008" y="7914"/>
                  <a:pt x="11008" y="7950"/>
                  <a:pt x="10989" y="7950"/>
                </a:cubicBezTo>
                <a:cubicBezTo>
                  <a:pt x="10989" y="7950"/>
                  <a:pt x="10989" y="7950"/>
                  <a:pt x="10970" y="7914"/>
                </a:cubicBezTo>
                <a:cubicBezTo>
                  <a:pt x="10970" y="7914"/>
                  <a:pt x="10970" y="7914"/>
                  <a:pt x="10970" y="7914"/>
                </a:cubicBezTo>
                <a:cubicBezTo>
                  <a:pt x="10951" y="7878"/>
                  <a:pt x="10932" y="7878"/>
                  <a:pt x="10932" y="7841"/>
                </a:cubicBezTo>
                <a:cubicBezTo>
                  <a:pt x="10895" y="7841"/>
                  <a:pt x="10895" y="7914"/>
                  <a:pt x="10876" y="7950"/>
                </a:cubicBezTo>
                <a:cubicBezTo>
                  <a:pt x="10895" y="7987"/>
                  <a:pt x="10913" y="7987"/>
                  <a:pt x="10932" y="7987"/>
                </a:cubicBezTo>
                <a:cubicBezTo>
                  <a:pt x="10913" y="8023"/>
                  <a:pt x="10913" y="8023"/>
                  <a:pt x="10932" y="8059"/>
                </a:cubicBezTo>
                <a:cubicBezTo>
                  <a:pt x="10932" y="8059"/>
                  <a:pt x="10913" y="8059"/>
                  <a:pt x="10913" y="8059"/>
                </a:cubicBezTo>
                <a:cubicBezTo>
                  <a:pt x="10895" y="8059"/>
                  <a:pt x="10895" y="8095"/>
                  <a:pt x="10876" y="8095"/>
                </a:cubicBezTo>
                <a:cubicBezTo>
                  <a:pt x="10895" y="8132"/>
                  <a:pt x="10895" y="8132"/>
                  <a:pt x="10876" y="8132"/>
                </a:cubicBezTo>
                <a:cubicBezTo>
                  <a:pt x="10876" y="8168"/>
                  <a:pt x="10857" y="8168"/>
                  <a:pt x="10857" y="8204"/>
                </a:cubicBezTo>
                <a:cubicBezTo>
                  <a:pt x="10857" y="8204"/>
                  <a:pt x="10838" y="8204"/>
                  <a:pt x="10838" y="8204"/>
                </a:cubicBezTo>
                <a:cubicBezTo>
                  <a:pt x="10838" y="8204"/>
                  <a:pt x="10838" y="8204"/>
                  <a:pt x="10838" y="8204"/>
                </a:cubicBezTo>
                <a:cubicBezTo>
                  <a:pt x="10838" y="8204"/>
                  <a:pt x="10838" y="8168"/>
                  <a:pt x="10838" y="8168"/>
                </a:cubicBezTo>
                <a:cubicBezTo>
                  <a:pt x="10838" y="8168"/>
                  <a:pt x="10838" y="8132"/>
                  <a:pt x="10838" y="8095"/>
                </a:cubicBezTo>
                <a:cubicBezTo>
                  <a:pt x="10838" y="8095"/>
                  <a:pt x="10838" y="8095"/>
                  <a:pt x="10857" y="8095"/>
                </a:cubicBezTo>
                <a:cubicBezTo>
                  <a:pt x="10857" y="8095"/>
                  <a:pt x="10857" y="8095"/>
                  <a:pt x="10857" y="8095"/>
                </a:cubicBezTo>
                <a:cubicBezTo>
                  <a:pt x="10857" y="8095"/>
                  <a:pt x="10857" y="8095"/>
                  <a:pt x="10857" y="8095"/>
                </a:cubicBezTo>
                <a:cubicBezTo>
                  <a:pt x="10857" y="8095"/>
                  <a:pt x="10838" y="7914"/>
                  <a:pt x="10819" y="7914"/>
                </a:cubicBezTo>
                <a:cubicBezTo>
                  <a:pt x="10819" y="7914"/>
                  <a:pt x="10819" y="7914"/>
                  <a:pt x="10819" y="7914"/>
                </a:cubicBezTo>
                <a:cubicBezTo>
                  <a:pt x="10800" y="7914"/>
                  <a:pt x="10800" y="7914"/>
                  <a:pt x="10781" y="7878"/>
                </a:cubicBezTo>
                <a:cubicBezTo>
                  <a:pt x="10781" y="7878"/>
                  <a:pt x="10781" y="7878"/>
                  <a:pt x="10781" y="7841"/>
                </a:cubicBezTo>
                <a:cubicBezTo>
                  <a:pt x="10781" y="7841"/>
                  <a:pt x="10781" y="7841"/>
                  <a:pt x="10781" y="7841"/>
                </a:cubicBezTo>
                <a:cubicBezTo>
                  <a:pt x="10762" y="7841"/>
                  <a:pt x="10762" y="7841"/>
                  <a:pt x="10743" y="7841"/>
                </a:cubicBezTo>
                <a:cubicBezTo>
                  <a:pt x="10743" y="7841"/>
                  <a:pt x="10743" y="7841"/>
                  <a:pt x="10743" y="7841"/>
                </a:cubicBezTo>
                <a:cubicBezTo>
                  <a:pt x="10762" y="7841"/>
                  <a:pt x="10762" y="7841"/>
                  <a:pt x="10762" y="7841"/>
                </a:cubicBezTo>
                <a:cubicBezTo>
                  <a:pt x="10762" y="7805"/>
                  <a:pt x="10762" y="7805"/>
                  <a:pt x="10743" y="7805"/>
                </a:cubicBezTo>
                <a:cubicBezTo>
                  <a:pt x="10743" y="7805"/>
                  <a:pt x="10743" y="7805"/>
                  <a:pt x="10743" y="7805"/>
                </a:cubicBezTo>
                <a:cubicBezTo>
                  <a:pt x="10743" y="7805"/>
                  <a:pt x="10743" y="7805"/>
                  <a:pt x="10724" y="7805"/>
                </a:cubicBezTo>
                <a:cubicBezTo>
                  <a:pt x="10724" y="7732"/>
                  <a:pt x="10687" y="7769"/>
                  <a:pt x="10668" y="7732"/>
                </a:cubicBezTo>
                <a:cubicBezTo>
                  <a:pt x="10630" y="7696"/>
                  <a:pt x="10592" y="7624"/>
                  <a:pt x="10554" y="7551"/>
                </a:cubicBezTo>
                <a:cubicBezTo>
                  <a:pt x="10516" y="7515"/>
                  <a:pt x="10516" y="7369"/>
                  <a:pt x="10460" y="7333"/>
                </a:cubicBezTo>
                <a:cubicBezTo>
                  <a:pt x="10422" y="7297"/>
                  <a:pt x="10403" y="7297"/>
                  <a:pt x="10365" y="7333"/>
                </a:cubicBezTo>
                <a:cubicBezTo>
                  <a:pt x="10365" y="7333"/>
                  <a:pt x="10365" y="7369"/>
                  <a:pt x="10365" y="7369"/>
                </a:cubicBezTo>
                <a:cubicBezTo>
                  <a:pt x="10346" y="7369"/>
                  <a:pt x="10346" y="7369"/>
                  <a:pt x="10327" y="7369"/>
                </a:cubicBezTo>
                <a:cubicBezTo>
                  <a:pt x="10289" y="7406"/>
                  <a:pt x="10270" y="7478"/>
                  <a:pt x="10233" y="7515"/>
                </a:cubicBezTo>
                <a:cubicBezTo>
                  <a:pt x="10195" y="7515"/>
                  <a:pt x="10195" y="7478"/>
                  <a:pt x="10176" y="7442"/>
                </a:cubicBezTo>
                <a:cubicBezTo>
                  <a:pt x="10176" y="7442"/>
                  <a:pt x="10157" y="7442"/>
                  <a:pt x="10157" y="7442"/>
                </a:cubicBezTo>
                <a:cubicBezTo>
                  <a:pt x="10119" y="7442"/>
                  <a:pt x="10119" y="7406"/>
                  <a:pt x="10081" y="7442"/>
                </a:cubicBezTo>
                <a:cubicBezTo>
                  <a:pt x="10025" y="7515"/>
                  <a:pt x="10081" y="7587"/>
                  <a:pt x="10062" y="7660"/>
                </a:cubicBezTo>
                <a:cubicBezTo>
                  <a:pt x="10043" y="7696"/>
                  <a:pt x="10025" y="7696"/>
                  <a:pt x="10006" y="7732"/>
                </a:cubicBezTo>
                <a:cubicBezTo>
                  <a:pt x="10006" y="7732"/>
                  <a:pt x="9987" y="7732"/>
                  <a:pt x="9987" y="7732"/>
                </a:cubicBezTo>
                <a:cubicBezTo>
                  <a:pt x="9968" y="7769"/>
                  <a:pt x="9930" y="7732"/>
                  <a:pt x="9911" y="7805"/>
                </a:cubicBezTo>
                <a:cubicBezTo>
                  <a:pt x="9911" y="7805"/>
                  <a:pt x="9911" y="7805"/>
                  <a:pt x="9911" y="7841"/>
                </a:cubicBezTo>
                <a:cubicBezTo>
                  <a:pt x="9911" y="7841"/>
                  <a:pt x="9911" y="7841"/>
                  <a:pt x="9911" y="7841"/>
                </a:cubicBezTo>
                <a:cubicBezTo>
                  <a:pt x="9892" y="7841"/>
                  <a:pt x="9854" y="7950"/>
                  <a:pt x="9835" y="8023"/>
                </a:cubicBezTo>
                <a:cubicBezTo>
                  <a:pt x="9854" y="8023"/>
                  <a:pt x="9854" y="8059"/>
                  <a:pt x="9854" y="8059"/>
                </a:cubicBezTo>
                <a:cubicBezTo>
                  <a:pt x="9854" y="8095"/>
                  <a:pt x="9873" y="8095"/>
                  <a:pt x="9873" y="8095"/>
                </a:cubicBezTo>
                <a:cubicBezTo>
                  <a:pt x="9873" y="8095"/>
                  <a:pt x="9873" y="8095"/>
                  <a:pt x="9873" y="8095"/>
                </a:cubicBezTo>
                <a:cubicBezTo>
                  <a:pt x="9854" y="8132"/>
                  <a:pt x="9816" y="8168"/>
                  <a:pt x="9816" y="8241"/>
                </a:cubicBezTo>
                <a:cubicBezTo>
                  <a:pt x="9816" y="8241"/>
                  <a:pt x="9816" y="8241"/>
                  <a:pt x="9816" y="8241"/>
                </a:cubicBezTo>
                <a:cubicBezTo>
                  <a:pt x="9798" y="8277"/>
                  <a:pt x="9760" y="8277"/>
                  <a:pt x="9760" y="8313"/>
                </a:cubicBezTo>
                <a:cubicBezTo>
                  <a:pt x="9741" y="8350"/>
                  <a:pt x="9741" y="8350"/>
                  <a:pt x="9722" y="8386"/>
                </a:cubicBezTo>
                <a:cubicBezTo>
                  <a:pt x="9722" y="8386"/>
                  <a:pt x="9722" y="8350"/>
                  <a:pt x="9722" y="8350"/>
                </a:cubicBezTo>
                <a:cubicBezTo>
                  <a:pt x="9703" y="8350"/>
                  <a:pt x="9703" y="8386"/>
                  <a:pt x="9703" y="8386"/>
                </a:cubicBezTo>
                <a:cubicBezTo>
                  <a:pt x="9665" y="8386"/>
                  <a:pt x="9627" y="8386"/>
                  <a:pt x="9589" y="8386"/>
                </a:cubicBezTo>
                <a:cubicBezTo>
                  <a:pt x="9589" y="8386"/>
                  <a:pt x="9571" y="8386"/>
                  <a:pt x="9571" y="8422"/>
                </a:cubicBezTo>
                <a:cubicBezTo>
                  <a:pt x="9552" y="8422"/>
                  <a:pt x="9533" y="8422"/>
                  <a:pt x="9533" y="8458"/>
                </a:cubicBezTo>
                <a:cubicBezTo>
                  <a:pt x="9533" y="8458"/>
                  <a:pt x="9533" y="8458"/>
                  <a:pt x="9533" y="8458"/>
                </a:cubicBezTo>
                <a:cubicBezTo>
                  <a:pt x="9533" y="8458"/>
                  <a:pt x="9533" y="8458"/>
                  <a:pt x="9533" y="8458"/>
                </a:cubicBezTo>
                <a:cubicBezTo>
                  <a:pt x="9533" y="8458"/>
                  <a:pt x="9533" y="8458"/>
                  <a:pt x="9533" y="8458"/>
                </a:cubicBezTo>
                <a:cubicBezTo>
                  <a:pt x="9533" y="8458"/>
                  <a:pt x="9533" y="8458"/>
                  <a:pt x="9533" y="8458"/>
                </a:cubicBezTo>
                <a:cubicBezTo>
                  <a:pt x="9495" y="8495"/>
                  <a:pt x="9476" y="8422"/>
                  <a:pt x="9476" y="8386"/>
                </a:cubicBezTo>
                <a:cubicBezTo>
                  <a:pt x="9476" y="8386"/>
                  <a:pt x="9476" y="8386"/>
                  <a:pt x="9457" y="8386"/>
                </a:cubicBezTo>
                <a:cubicBezTo>
                  <a:pt x="9476" y="8350"/>
                  <a:pt x="9438" y="8277"/>
                  <a:pt x="9400" y="8313"/>
                </a:cubicBezTo>
                <a:cubicBezTo>
                  <a:pt x="9400" y="8313"/>
                  <a:pt x="9381" y="8313"/>
                  <a:pt x="9381" y="8350"/>
                </a:cubicBezTo>
                <a:cubicBezTo>
                  <a:pt x="9363" y="8350"/>
                  <a:pt x="9363" y="8313"/>
                  <a:pt x="9363" y="8313"/>
                </a:cubicBezTo>
                <a:cubicBezTo>
                  <a:pt x="9344" y="8313"/>
                  <a:pt x="9325" y="8313"/>
                  <a:pt x="9306" y="8350"/>
                </a:cubicBezTo>
                <a:cubicBezTo>
                  <a:pt x="9306" y="8350"/>
                  <a:pt x="9306" y="8350"/>
                  <a:pt x="9306" y="8350"/>
                </a:cubicBezTo>
                <a:cubicBezTo>
                  <a:pt x="9306" y="8313"/>
                  <a:pt x="9325" y="8277"/>
                  <a:pt x="9325" y="8277"/>
                </a:cubicBezTo>
                <a:cubicBezTo>
                  <a:pt x="9325" y="8241"/>
                  <a:pt x="9325" y="8204"/>
                  <a:pt x="9306" y="8204"/>
                </a:cubicBezTo>
                <a:cubicBezTo>
                  <a:pt x="9306" y="8204"/>
                  <a:pt x="9325" y="8204"/>
                  <a:pt x="9325" y="8204"/>
                </a:cubicBezTo>
                <a:cubicBezTo>
                  <a:pt x="9325" y="8168"/>
                  <a:pt x="9325" y="8168"/>
                  <a:pt x="9325" y="8132"/>
                </a:cubicBezTo>
                <a:cubicBezTo>
                  <a:pt x="9325" y="8132"/>
                  <a:pt x="9325" y="8132"/>
                  <a:pt x="9325" y="8132"/>
                </a:cubicBezTo>
                <a:cubicBezTo>
                  <a:pt x="9306" y="8132"/>
                  <a:pt x="9306" y="8132"/>
                  <a:pt x="9287" y="8132"/>
                </a:cubicBezTo>
                <a:cubicBezTo>
                  <a:pt x="9287" y="8132"/>
                  <a:pt x="9287" y="8132"/>
                  <a:pt x="9287" y="8132"/>
                </a:cubicBezTo>
                <a:cubicBezTo>
                  <a:pt x="9287" y="8132"/>
                  <a:pt x="9287" y="8132"/>
                  <a:pt x="9287" y="8132"/>
                </a:cubicBezTo>
                <a:cubicBezTo>
                  <a:pt x="9306" y="8132"/>
                  <a:pt x="9306" y="8095"/>
                  <a:pt x="9306" y="8095"/>
                </a:cubicBezTo>
                <a:cubicBezTo>
                  <a:pt x="9306" y="8095"/>
                  <a:pt x="9306" y="8095"/>
                  <a:pt x="9306" y="8059"/>
                </a:cubicBezTo>
                <a:cubicBezTo>
                  <a:pt x="9306" y="8095"/>
                  <a:pt x="9306" y="8095"/>
                  <a:pt x="9306" y="8095"/>
                </a:cubicBezTo>
                <a:cubicBezTo>
                  <a:pt x="9306" y="8095"/>
                  <a:pt x="9287" y="8095"/>
                  <a:pt x="9287" y="8095"/>
                </a:cubicBezTo>
                <a:cubicBezTo>
                  <a:pt x="9287" y="8095"/>
                  <a:pt x="9287" y="8095"/>
                  <a:pt x="9268" y="8095"/>
                </a:cubicBezTo>
                <a:cubicBezTo>
                  <a:pt x="9287" y="8059"/>
                  <a:pt x="9287" y="8059"/>
                  <a:pt x="9287" y="8023"/>
                </a:cubicBezTo>
                <a:cubicBezTo>
                  <a:pt x="9325" y="7987"/>
                  <a:pt x="9344" y="7769"/>
                  <a:pt x="9306" y="7660"/>
                </a:cubicBezTo>
                <a:cubicBezTo>
                  <a:pt x="9325" y="7660"/>
                  <a:pt x="9325" y="7587"/>
                  <a:pt x="9325" y="7587"/>
                </a:cubicBezTo>
                <a:cubicBezTo>
                  <a:pt x="9325" y="7551"/>
                  <a:pt x="9325" y="7515"/>
                  <a:pt x="9287" y="7515"/>
                </a:cubicBezTo>
                <a:cubicBezTo>
                  <a:pt x="9287" y="7515"/>
                  <a:pt x="9287" y="7515"/>
                  <a:pt x="9287" y="7478"/>
                </a:cubicBezTo>
                <a:cubicBezTo>
                  <a:pt x="9306" y="7442"/>
                  <a:pt x="9306" y="7442"/>
                  <a:pt x="9344" y="7442"/>
                </a:cubicBezTo>
                <a:cubicBezTo>
                  <a:pt x="9344" y="7442"/>
                  <a:pt x="9344" y="7442"/>
                  <a:pt x="9363" y="7442"/>
                </a:cubicBezTo>
                <a:cubicBezTo>
                  <a:pt x="9363" y="7442"/>
                  <a:pt x="9363" y="7406"/>
                  <a:pt x="9363" y="7406"/>
                </a:cubicBezTo>
                <a:cubicBezTo>
                  <a:pt x="9400" y="7369"/>
                  <a:pt x="9419" y="7406"/>
                  <a:pt x="9438" y="7442"/>
                </a:cubicBezTo>
                <a:cubicBezTo>
                  <a:pt x="9457" y="7442"/>
                  <a:pt x="9476" y="7406"/>
                  <a:pt x="9495" y="7406"/>
                </a:cubicBezTo>
                <a:cubicBezTo>
                  <a:pt x="9495" y="7406"/>
                  <a:pt x="9552" y="7442"/>
                  <a:pt x="9571" y="7442"/>
                </a:cubicBezTo>
                <a:cubicBezTo>
                  <a:pt x="9608" y="7442"/>
                  <a:pt x="9665" y="7442"/>
                  <a:pt x="9684" y="7406"/>
                </a:cubicBezTo>
                <a:cubicBezTo>
                  <a:pt x="9703" y="7442"/>
                  <a:pt x="9722" y="7442"/>
                  <a:pt x="9760" y="7442"/>
                </a:cubicBezTo>
                <a:cubicBezTo>
                  <a:pt x="9779" y="7406"/>
                  <a:pt x="9779" y="7333"/>
                  <a:pt x="9779" y="7261"/>
                </a:cubicBezTo>
                <a:cubicBezTo>
                  <a:pt x="9779" y="7261"/>
                  <a:pt x="9798" y="7261"/>
                  <a:pt x="9798" y="7261"/>
                </a:cubicBezTo>
                <a:cubicBezTo>
                  <a:pt x="9798" y="7261"/>
                  <a:pt x="9798" y="7261"/>
                  <a:pt x="9798" y="7261"/>
                </a:cubicBezTo>
                <a:cubicBezTo>
                  <a:pt x="9779" y="7261"/>
                  <a:pt x="9779" y="7261"/>
                  <a:pt x="9779" y="7261"/>
                </a:cubicBezTo>
                <a:cubicBezTo>
                  <a:pt x="9779" y="7224"/>
                  <a:pt x="9779" y="7152"/>
                  <a:pt x="9798" y="7152"/>
                </a:cubicBezTo>
                <a:cubicBezTo>
                  <a:pt x="9798" y="7152"/>
                  <a:pt x="9798" y="7152"/>
                  <a:pt x="9798" y="7152"/>
                </a:cubicBezTo>
                <a:cubicBezTo>
                  <a:pt x="9798" y="7152"/>
                  <a:pt x="9816" y="7188"/>
                  <a:pt x="9816" y="7188"/>
                </a:cubicBezTo>
                <a:cubicBezTo>
                  <a:pt x="9816" y="7152"/>
                  <a:pt x="9798" y="7152"/>
                  <a:pt x="9798" y="7115"/>
                </a:cubicBezTo>
                <a:cubicBezTo>
                  <a:pt x="9798" y="7079"/>
                  <a:pt x="9798" y="7079"/>
                  <a:pt x="9798" y="7043"/>
                </a:cubicBezTo>
                <a:cubicBezTo>
                  <a:pt x="9779" y="7006"/>
                  <a:pt x="9798" y="7006"/>
                  <a:pt x="9760" y="7006"/>
                </a:cubicBezTo>
                <a:cubicBezTo>
                  <a:pt x="9760" y="6970"/>
                  <a:pt x="9741" y="6970"/>
                  <a:pt x="9741" y="6934"/>
                </a:cubicBezTo>
                <a:cubicBezTo>
                  <a:pt x="9741" y="6934"/>
                  <a:pt x="9741" y="6934"/>
                  <a:pt x="9741" y="6897"/>
                </a:cubicBezTo>
                <a:cubicBezTo>
                  <a:pt x="9741" y="6897"/>
                  <a:pt x="9722" y="6897"/>
                  <a:pt x="9703" y="6861"/>
                </a:cubicBezTo>
                <a:cubicBezTo>
                  <a:pt x="9703" y="6861"/>
                  <a:pt x="9703" y="6861"/>
                  <a:pt x="9722" y="6825"/>
                </a:cubicBezTo>
                <a:cubicBezTo>
                  <a:pt x="9703" y="6825"/>
                  <a:pt x="9703" y="6825"/>
                  <a:pt x="9703" y="6825"/>
                </a:cubicBezTo>
                <a:cubicBezTo>
                  <a:pt x="9703" y="6825"/>
                  <a:pt x="9703" y="6825"/>
                  <a:pt x="9684" y="6825"/>
                </a:cubicBezTo>
                <a:cubicBezTo>
                  <a:pt x="9665" y="6789"/>
                  <a:pt x="9627" y="6789"/>
                  <a:pt x="9589" y="6789"/>
                </a:cubicBezTo>
                <a:cubicBezTo>
                  <a:pt x="9589" y="6789"/>
                  <a:pt x="9589" y="6789"/>
                  <a:pt x="9589" y="6789"/>
                </a:cubicBezTo>
                <a:cubicBezTo>
                  <a:pt x="9589" y="6752"/>
                  <a:pt x="9571" y="6752"/>
                  <a:pt x="9571" y="6752"/>
                </a:cubicBezTo>
                <a:cubicBezTo>
                  <a:pt x="9589" y="6752"/>
                  <a:pt x="9589" y="6752"/>
                  <a:pt x="9608" y="6752"/>
                </a:cubicBezTo>
                <a:cubicBezTo>
                  <a:pt x="9608" y="6752"/>
                  <a:pt x="9608" y="6752"/>
                  <a:pt x="9608" y="6752"/>
                </a:cubicBezTo>
                <a:cubicBezTo>
                  <a:pt x="9589" y="6752"/>
                  <a:pt x="9589" y="6752"/>
                  <a:pt x="9589" y="6716"/>
                </a:cubicBezTo>
                <a:cubicBezTo>
                  <a:pt x="9589" y="6716"/>
                  <a:pt x="9589" y="6716"/>
                  <a:pt x="9589" y="6716"/>
                </a:cubicBezTo>
                <a:cubicBezTo>
                  <a:pt x="9589" y="6716"/>
                  <a:pt x="9589" y="6716"/>
                  <a:pt x="9589" y="6716"/>
                </a:cubicBezTo>
                <a:cubicBezTo>
                  <a:pt x="9589" y="6716"/>
                  <a:pt x="9571" y="6716"/>
                  <a:pt x="9571" y="6716"/>
                </a:cubicBezTo>
                <a:cubicBezTo>
                  <a:pt x="9571" y="6716"/>
                  <a:pt x="9571" y="6680"/>
                  <a:pt x="9571" y="6680"/>
                </a:cubicBezTo>
                <a:cubicBezTo>
                  <a:pt x="9589" y="6680"/>
                  <a:pt x="9608" y="6643"/>
                  <a:pt x="9627" y="6643"/>
                </a:cubicBezTo>
                <a:cubicBezTo>
                  <a:pt x="9627" y="6643"/>
                  <a:pt x="9627" y="6643"/>
                  <a:pt x="9627" y="6643"/>
                </a:cubicBezTo>
                <a:cubicBezTo>
                  <a:pt x="9627" y="6643"/>
                  <a:pt x="9646" y="6643"/>
                  <a:pt x="9646" y="6643"/>
                </a:cubicBezTo>
                <a:cubicBezTo>
                  <a:pt x="9646" y="6643"/>
                  <a:pt x="9646" y="6643"/>
                  <a:pt x="9646" y="6643"/>
                </a:cubicBezTo>
                <a:cubicBezTo>
                  <a:pt x="9665" y="6643"/>
                  <a:pt x="9665" y="6643"/>
                  <a:pt x="9684" y="6643"/>
                </a:cubicBezTo>
                <a:cubicBezTo>
                  <a:pt x="9684" y="6643"/>
                  <a:pt x="9684" y="6643"/>
                  <a:pt x="9684" y="6680"/>
                </a:cubicBezTo>
                <a:cubicBezTo>
                  <a:pt x="9703" y="6680"/>
                  <a:pt x="9741" y="6680"/>
                  <a:pt x="9760" y="6643"/>
                </a:cubicBezTo>
                <a:cubicBezTo>
                  <a:pt x="9760" y="6643"/>
                  <a:pt x="9760" y="6680"/>
                  <a:pt x="9760" y="6680"/>
                </a:cubicBezTo>
                <a:cubicBezTo>
                  <a:pt x="9760" y="6680"/>
                  <a:pt x="9760" y="6680"/>
                  <a:pt x="9779" y="6643"/>
                </a:cubicBezTo>
                <a:cubicBezTo>
                  <a:pt x="9760" y="6643"/>
                  <a:pt x="9760" y="6607"/>
                  <a:pt x="9760" y="6571"/>
                </a:cubicBezTo>
                <a:cubicBezTo>
                  <a:pt x="9760" y="6571"/>
                  <a:pt x="9741" y="6534"/>
                  <a:pt x="9741" y="6498"/>
                </a:cubicBezTo>
                <a:cubicBezTo>
                  <a:pt x="9760" y="6498"/>
                  <a:pt x="9779" y="6498"/>
                  <a:pt x="9798" y="6498"/>
                </a:cubicBezTo>
                <a:cubicBezTo>
                  <a:pt x="9779" y="6534"/>
                  <a:pt x="9798" y="6534"/>
                  <a:pt x="9798" y="6571"/>
                </a:cubicBezTo>
                <a:cubicBezTo>
                  <a:pt x="9816" y="6534"/>
                  <a:pt x="9854" y="6571"/>
                  <a:pt x="9892" y="6534"/>
                </a:cubicBezTo>
                <a:cubicBezTo>
                  <a:pt x="9873" y="6534"/>
                  <a:pt x="9873" y="6534"/>
                  <a:pt x="9873" y="6534"/>
                </a:cubicBezTo>
                <a:cubicBezTo>
                  <a:pt x="9873" y="6534"/>
                  <a:pt x="9873" y="6534"/>
                  <a:pt x="9873" y="6534"/>
                </a:cubicBezTo>
                <a:cubicBezTo>
                  <a:pt x="9892" y="6462"/>
                  <a:pt x="9930" y="6498"/>
                  <a:pt x="9949" y="6462"/>
                </a:cubicBezTo>
                <a:cubicBezTo>
                  <a:pt x="9968" y="6426"/>
                  <a:pt x="9949" y="6389"/>
                  <a:pt x="9968" y="6317"/>
                </a:cubicBezTo>
                <a:cubicBezTo>
                  <a:pt x="9968" y="6317"/>
                  <a:pt x="9987" y="6317"/>
                  <a:pt x="9987" y="6280"/>
                </a:cubicBezTo>
                <a:cubicBezTo>
                  <a:pt x="10006" y="6280"/>
                  <a:pt x="10006" y="6280"/>
                  <a:pt x="10025" y="6280"/>
                </a:cubicBezTo>
                <a:cubicBezTo>
                  <a:pt x="10025" y="6280"/>
                  <a:pt x="10043" y="6280"/>
                  <a:pt x="10043" y="6244"/>
                </a:cubicBezTo>
                <a:cubicBezTo>
                  <a:pt x="10062" y="6244"/>
                  <a:pt x="10081" y="6280"/>
                  <a:pt x="10100" y="6244"/>
                </a:cubicBezTo>
                <a:cubicBezTo>
                  <a:pt x="10100" y="6244"/>
                  <a:pt x="10081" y="6208"/>
                  <a:pt x="10081" y="6208"/>
                </a:cubicBezTo>
                <a:cubicBezTo>
                  <a:pt x="10100" y="6171"/>
                  <a:pt x="10119" y="6171"/>
                  <a:pt x="10138" y="6135"/>
                </a:cubicBezTo>
                <a:cubicBezTo>
                  <a:pt x="10138" y="6099"/>
                  <a:pt x="10138" y="6063"/>
                  <a:pt x="10157" y="6026"/>
                </a:cubicBezTo>
                <a:cubicBezTo>
                  <a:pt x="10157" y="6026"/>
                  <a:pt x="10176" y="6026"/>
                  <a:pt x="10176" y="5990"/>
                </a:cubicBezTo>
                <a:cubicBezTo>
                  <a:pt x="10176" y="6026"/>
                  <a:pt x="10176" y="6026"/>
                  <a:pt x="10195" y="6026"/>
                </a:cubicBezTo>
                <a:cubicBezTo>
                  <a:pt x="10195" y="6026"/>
                  <a:pt x="10195" y="6063"/>
                  <a:pt x="10176" y="6063"/>
                </a:cubicBezTo>
                <a:cubicBezTo>
                  <a:pt x="10176" y="6063"/>
                  <a:pt x="10176" y="6063"/>
                  <a:pt x="10176" y="6063"/>
                </a:cubicBezTo>
                <a:cubicBezTo>
                  <a:pt x="10176" y="6063"/>
                  <a:pt x="10176" y="6099"/>
                  <a:pt x="10176" y="6099"/>
                </a:cubicBezTo>
                <a:cubicBezTo>
                  <a:pt x="10195" y="6099"/>
                  <a:pt x="10195" y="6135"/>
                  <a:pt x="10214" y="6099"/>
                </a:cubicBezTo>
                <a:cubicBezTo>
                  <a:pt x="10214" y="6099"/>
                  <a:pt x="10214" y="6099"/>
                  <a:pt x="10233" y="6063"/>
                </a:cubicBezTo>
                <a:cubicBezTo>
                  <a:pt x="10214" y="6063"/>
                  <a:pt x="10214" y="6063"/>
                  <a:pt x="10214" y="6063"/>
                </a:cubicBezTo>
                <a:cubicBezTo>
                  <a:pt x="10214" y="6026"/>
                  <a:pt x="10214" y="6026"/>
                  <a:pt x="10214" y="6026"/>
                </a:cubicBezTo>
                <a:cubicBezTo>
                  <a:pt x="10214" y="6026"/>
                  <a:pt x="10195" y="6026"/>
                  <a:pt x="10195" y="6026"/>
                </a:cubicBezTo>
                <a:cubicBezTo>
                  <a:pt x="10195" y="5990"/>
                  <a:pt x="10195" y="5990"/>
                  <a:pt x="10195" y="5954"/>
                </a:cubicBezTo>
                <a:cubicBezTo>
                  <a:pt x="10214" y="5954"/>
                  <a:pt x="10251" y="5917"/>
                  <a:pt x="10289" y="5917"/>
                </a:cubicBezTo>
                <a:cubicBezTo>
                  <a:pt x="10289" y="5954"/>
                  <a:pt x="10289" y="5954"/>
                  <a:pt x="10308" y="5954"/>
                </a:cubicBezTo>
                <a:cubicBezTo>
                  <a:pt x="10308" y="5954"/>
                  <a:pt x="10308" y="5954"/>
                  <a:pt x="10308" y="5954"/>
                </a:cubicBezTo>
                <a:cubicBezTo>
                  <a:pt x="10308" y="5954"/>
                  <a:pt x="10308" y="5954"/>
                  <a:pt x="10308" y="5954"/>
                </a:cubicBezTo>
                <a:cubicBezTo>
                  <a:pt x="10308" y="5954"/>
                  <a:pt x="10289" y="5954"/>
                  <a:pt x="10289" y="5917"/>
                </a:cubicBezTo>
                <a:cubicBezTo>
                  <a:pt x="10289" y="5917"/>
                  <a:pt x="10289" y="5917"/>
                  <a:pt x="10289" y="5917"/>
                </a:cubicBezTo>
                <a:cubicBezTo>
                  <a:pt x="10308" y="5881"/>
                  <a:pt x="10327" y="5881"/>
                  <a:pt x="10365" y="5881"/>
                </a:cubicBezTo>
                <a:cubicBezTo>
                  <a:pt x="10365" y="5917"/>
                  <a:pt x="10365" y="5917"/>
                  <a:pt x="10365" y="5917"/>
                </a:cubicBezTo>
                <a:cubicBezTo>
                  <a:pt x="10365" y="5917"/>
                  <a:pt x="10365" y="5917"/>
                  <a:pt x="10365" y="5917"/>
                </a:cubicBezTo>
                <a:cubicBezTo>
                  <a:pt x="10365" y="5917"/>
                  <a:pt x="10365" y="5917"/>
                  <a:pt x="10365" y="5917"/>
                </a:cubicBezTo>
                <a:cubicBezTo>
                  <a:pt x="10365" y="5917"/>
                  <a:pt x="10365" y="5917"/>
                  <a:pt x="10384" y="5917"/>
                </a:cubicBezTo>
                <a:cubicBezTo>
                  <a:pt x="10365" y="5917"/>
                  <a:pt x="10365" y="5917"/>
                  <a:pt x="10365" y="5881"/>
                </a:cubicBezTo>
                <a:cubicBezTo>
                  <a:pt x="10384" y="5917"/>
                  <a:pt x="10384" y="5917"/>
                  <a:pt x="10384" y="5917"/>
                </a:cubicBezTo>
                <a:cubicBezTo>
                  <a:pt x="10384" y="5881"/>
                  <a:pt x="10384" y="5881"/>
                  <a:pt x="10384" y="5845"/>
                </a:cubicBezTo>
                <a:cubicBezTo>
                  <a:pt x="10403" y="5845"/>
                  <a:pt x="10422" y="5881"/>
                  <a:pt x="10422" y="5845"/>
                </a:cubicBezTo>
                <a:cubicBezTo>
                  <a:pt x="10422" y="5845"/>
                  <a:pt x="10422" y="5845"/>
                  <a:pt x="10403" y="5845"/>
                </a:cubicBezTo>
                <a:cubicBezTo>
                  <a:pt x="10403" y="5845"/>
                  <a:pt x="10403" y="5845"/>
                  <a:pt x="10403" y="5845"/>
                </a:cubicBezTo>
                <a:cubicBezTo>
                  <a:pt x="10403" y="5845"/>
                  <a:pt x="10422" y="5808"/>
                  <a:pt x="10422" y="5808"/>
                </a:cubicBezTo>
                <a:cubicBezTo>
                  <a:pt x="10403" y="5808"/>
                  <a:pt x="10403" y="5808"/>
                  <a:pt x="10403" y="5808"/>
                </a:cubicBezTo>
                <a:cubicBezTo>
                  <a:pt x="10403" y="5808"/>
                  <a:pt x="10403" y="5808"/>
                  <a:pt x="10422" y="5772"/>
                </a:cubicBezTo>
                <a:cubicBezTo>
                  <a:pt x="10403" y="5808"/>
                  <a:pt x="10403" y="5808"/>
                  <a:pt x="10384" y="5772"/>
                </a:cubicBezTo>
                <a:cubicBezTo>
                  <a:pt x="10403" y="5772"/>
                  <a:pt x="10403" y="5772"/>
                  <a:pt x="10422" y="5772"/>
                </a:cubicBezTo>
                <a:cubicBezTo>
                  <a:pt x="10403" y="5736"/>
                  <a:pt x="10403" y="5736"/>
                  <a:pt x="10403" y="5699"/>
                </a:cubicBezTo>
                <a:cubicBezTo>
                  <a:pt x="10384" y="5663"/>
                  <a:pt x="10403" y="5627"/>
                  <a:pt x="10403" y="5591"/>
                </a:cubicBezTo>
                <a:cubicBezTo>
                  <a:pt x="10384" y="5591"/>
                  <a:pt x="10384" y="5591"/>
                  <a:pt x="10384" y="5591"/>
                </a:cubicBezTo>
                <a:cubicBezTo>
                  <a:pt x="10384" y="5591"/>
                  <a:pt x="10365" y="5591"/>
                  <a:pt x="10365" y="5591"/>
                </a:cubicBezTo>
                <a:cubicBezTo>
                  <a:pt x="10365" y="5591"/>
                  <a:pt x="10365" y="5591"/>
                  <a:pt x="10365" y="5591"/>
                </a:cubicBezTo>
                <a:cubicBezTo>
                  <a:pt x="10365" y="5554"/>
                  <a:pt x="10365" y="5554"/>
                  <a:pt x="10384" y="5518"/>
                </a:cubicBezTo>
                <a:cubicBezTo>
                  <a:pt x="10384" y="5482"/>
                  <a:pt x="10365" y="5445"/>
                  <a:pt x="10365" y="5409"/>
                </a:cubicBezTo>
                <a:cubicBezTo>
                  <a:pt x="10384" y="5409"/>
                  <a:pt x="10384" y="5445"/>
                  <a:pt x="10403" y="5445"/>
                </a:cubicBezTo>
                <a:cubicBezTo>
                  <a:pt x="10403" y="5409"/>
                  <a:pt x="10403" y="5409"/>
                  <a:pt x="10422" y="5373"/>
                </a:cubicBezTo>
                <a:cubicBezTo>
                  <a:pt x="10422" y="5409"/>
                  <a:pt x="10422" y="5409"/>
                  <a:pt x="10422" y="5409"/>
                </a:cubicBezTo>
                <a:cubicBezTo>
                  <a:pt x="10441" y="5409"/>
                  <a:pt x="10441" y="5409"/>
                  <a:pt x="10441" y="5409"/>
                </a:cubicBezTo>
                <a:cubicBezTo>
                  <a:pt x="10441" y="5373"/>
                  <a:pt x="10441" y="5373"/>
                  <a:pt x="10441" y="5336"/>
                </a:cubicBezTo>
                <a:cubicBezTo>
                  <a:pt x="10460" y="5336"/>
                  <a:pt x="10478" y="5336"/>
                  <a:pt x="10497" y="5336"/>
                </a:cubicBezTo>
                <a:cubicBezTo>
                  <a:pt x="10497" y="5373"/>
                  <a:pt x="10497" y="5409"/>
                  <a:pt x="10497" y="5409"/>
                </a:cubicBezTo>
                <a:cubicBezTo>
                  <a:pt x="10516" y="5409"/>
                  <a:pt x="10516" y="5409"/>
                  <a:pt x="10535" y="5409"/>
                </a:cubicBezTo>
                <a:cubicBezTo>
                  <a:pt x="10535" y="5445"/>
                  <a:pt x="10535" y="5482"/>
                  <a:pt x="10535" y="5482"/>
                </a:cubicBezTo>
                <a:cubicBezTo>
                  <a:pt x="10516" y="5482"/>
                  <a:pt x="10516" y="5482"/>
                  <a:pt x="10516" y="5482"/>
                </a:cubicBezTo>
                <a:cubicBezTo>
                  <a:pt x="10516" y="5482"/>
                  <a:pt x="10516" y="5482"/>
                  <a:pt x="10497" y="5482"/>
                </a:cubicBezTo>
                <a:cubicBezTo>
                  <a:pt x="10497" y="5482"/>
                  <a:pt x="10497" y="5482"/>
                  <a:pt x="10497" y="5482"/>
                </a:cubicBezTo>
                <a:cubicBezTo>
                  <a:pt x="10497" y="5518"/>
                  <a:pt x="10478" y="5518"/>
                  <a:pt x="10478" y="5554"/>
                </a:cubicBezTo>
                <a:cubicBezTo>
                  <a:pt x="10478" y="5554"/>
                  <a:pt x="10460" y="5554"/>
                  <a:pt x="10460" y="5554"/>
                </a:cubicBezTo>
                <a:cubicBezTo>
                  <a:pt x="10460" y="5554"/>
                  <a:pt x="10460" y="5554"/>
                  <a:pt x="10460" y="5591"/>
                </a:cubicBezTo>
                <a:cubicBezTo>
                  <a:pt x="10460" y="5591"/>
                  <a:pt x="10460" y="5627"/>
                  <a:pt x="10441" y="5663"/>
                </a:cubicBezTo>
                <a:cubicBezTo>
                  <a:pt x="10460" y="5663"/>
                  <a:pt x="10497" y="5699"/>
                  <a:pt x="10478" y="5736"/>
                </a:cubicBezTo>
                <a:cubicBezTo>
                  <a:pt x="10478" y="5736"/>
                  <a:pt x="10478" y="5736"/>
                  <a:pt x="10497" y="5772"/>
                </a:cubicBezTo>
                <a:cubicBezTo>
                  <a:pt x="10497" y="5772"/>
                  <a:pt x="10497" y="5772"/>
                  <a:pt x="10516" y="5772"/>
                </a:cubicBezTo>
                <a:cubicBezTo>
                  <a:pt x="10516" y="5772"/>
                  <a:pt x="10535" y="5772"/>
                  <a:pt x="10554" y="5772"/>
                </a:cubicBezTo>
                <a:cubicBezTo>
                  <a:pt x="10554" y="5772"/>
                  <a:pt x="10554" y="5772"/>
                  <a:pt x="10554" y="5772"/>
                </a:cubicBezTo>
                <a:cubicBezTo>
                  <a:pt x="10535" y="5808"/>
                  <a:pt x="10535" y="5808"/>
                  <a:pt x="10535" y="5845"/>
                </a:cubicBezTo>
                <a:cubicBezTo>
                  <a:pt x="10535" y="5845"/>
                  <a:pt x="10535" y="5845"/>
                  <a:pt x="10535" y="5845"/>
                </a:cubicBezTo>
                <a:cubicBezTo>
                  <a:pt x="10535" y="5845"/>
                  <a:pt x="10535" y="5845"/>
                  <a:pt x="10554" y="5845"/>
                </a:cubicBezTo>
                <a:cubicBezTo>
                  <a:pt x="10554" y="5845"/>
                  <a:pt x="10554" y="5845"/>
                  <a:pt x="10554" y="5845"/>
                </a:cubicBezTo>
                <a:cubicBezTo>
                  <a:pt x="10554" y="5845"/>
                  <a:pt x="10554" y="5845"/>
                  <a:pt x="10554" y="5845"/>
                </a:cubicBezTo>
                <a:cubicBezTo>
                  <a:pt x="10554" y="5845"/>
                  <a:pt x="10573" y="5845"/>
                  <a:pt x="10573" y="5845"/>
                </a:cubicBezTo>
                <a:cubicBezTo>
                  <a:pt x="10573" y="5808"/>
                  <a:pt x="10649" y="5772"/>
                  <a:pt x="10668" y="5772"/>
                </a:cubicBezTo>
                <a:cubicBezTo>
                  <a:pt x="10668" y="5808"/>
                  <a:pt x="10705" y="5808"/>
                  <a:pt x="10705" y="5808"/>
                </a:cubicBezTo>
                <a:cubicBezTo>
                  <a:pt x="10705" y="5845"/>
                  <a:pt x="10724" y="5845"/>
                  <a:pt x="10724" y="5845"/>
                </a:cubicBezTo>
                <a:cubicBezTo>
                  <a:pt x="10724" y="5881"/>
                  <a:pt x="10743" y="5881"/>
                  <a:pt x="10762" y="5881"/>
                </a:cubicBezTo>
                <a:cubicBezTo>
                  <a:pt x="10762" y="5881"/>
                  <a:pt x="10762" y="5881"/>
                  <a:pt x="10762" y="5845"/>
                </a:cubicBezTo>
                <a:cubicBezTo>
                  <a:pt x="10838" y="5808"/>
                  <a:pt x="10876" y="5772"/>
                  <a:pt x="10932" y="5736"/>
                </a:cubicBezTo>
                <a:cubicBezTo>
                  <a:pt x="10951" y="5699"/>
                  <a:pt x="10989" y="5699"/>
                  <a:pt x="10989" y="5736"/>
                </a:cubicBezTo>
                <a:cubicBezTo>
                  <a:pt x="11008" y="5736"/>
                  <a:pt x="11008" y="5736"/>
                  <a:pt x="11008" y="5772"/>
                </a:cubicBezTo>
                <a:cubicBezTo>
                  <a:pt x="11046" y="5808"/>
                  <a:pt x="11065" y="5772"/>
                  <a:pt x="11084" y="5736"/>
                </a:cubicBezTo>
                <a:cubicBezTo>
                  <a:pt x="11084" y="5699"/>
                  <a:pt x="11084" y="5699"/>
                  <a:pt x="11103" y="5663"/>
                </a:cubicBezTo>
                <a:cubicBezTo>
                  <a:pt x="11122" y="5663"/>
                  <a:pt x="11159" y="5699"/>
                  <a:pt x="11178" y="5663"/>
                </a:cubicBezTo>
                <a:cubicBezTo>
                  <a:pt x="11178" y="5663"/>
                  <a:pt x="11178" y="5627"/>
                  <a:pt x="11159" y="5627"/>
                </a:cubicBezTo>
                <a:cubicBezTo>
                  <a:pt x="11178" y="5627"/>
                  <a:pt x="11178" y="5627"/>
                  <a:pt x="11178" y="5627"/>
                </a:cubicBezTo>
                <a:cubicBezTo>
                  <a:pt x="11178" y="5627"/>
                  <a:pt x="11178" y="5627"/>
                  <a:pt x="11178" y="5627"/>
                </a:cubicBezTo>
                <a:cubicBezTo>
                  <a:pt x="11159" y="5591"/>
                  <a:pt x="11140" y="5445"/>
                  <a:pt x="11159" y="5373"/>
                </a:cubicBezTo>
                <a:cubicBezTo>
                  <a:pt x="11159" y="5373"/>
                  <a:pt x="11178" y="5373"/>
                  <a:pt x="11178" y="5336"/>
                </a:cubicBezTo>
                <a:cubicBezTo>
                  <a:pt x="11178" y="5336"/>
                  <a:pt x="11178" y="5300"/>
                  <a:pt x="11178" y="5300"/>
                </a:cubicBezTo>
                <a:cubicBezTo>
                  <a:pt x="11178" y="5264"/>
                  <a:pt x="11197" y="5264"/>
                  <a:pt x="11197" y="5228"/>
                </a:cubicBezTo>
                <a:cubicBezTo>
                  <a:pt x="11235" y="5228"/>
                  <a:pt x="11235" y="5228"/>
                  <a:pt x="11254" y="5228"/>
                </a:cubicBezTo>
                <a:cubicBezTo>
                  <a:pt x="11254" y="5228"/>
                  <a:pt x="11254" y="5228"/>
                  <a:pt x="11254" y="5228"/>
                </a:cubicBezTo>
                <a:cubicBezTo>
                  <a:pt x="11273" y="5264"/>
                  <a:pt x="11273" y="5264"/>
                  <a:pt x="11292" y="5264"/>
                </a:cubicBezTo>
                <a:cubicBezTo>
                  <a:pt x="11292" y="5300"/>
                  <a:pt x="11292" y="5300"/>
                  <a:pt x="11292" y="5336"/>
                </a:cubicBezTo>
                <a:cubicBezTo>
                  <a:pt x="11311" y="5373"/>
                  <a:pt x="11349" y="5336"/>
                  <a:pt x="11367" y="5300"/>
                </a:cubicBezTo>
                <a:cubicBezTo>
                  <a:pt x="11349" y="5228"/>
                  <a:pt x="11367" y="5191"/>
                  <a:pt x="11367" y="5119"/>
                </a:cubicBezTo>
                <a:cubicBezTo>
                  <a:pt x="11367" y="5119"/>
                  <a:pt x="11367" y="5119"/>
                  <a:pt x="11367" y="5119"/>
                </a:cubicBezTo>
                <a:cubicBezTo>
                  <a:pt x="11367" y="5119"/>
                  <a:pt x="11349" y="5119"/>
                  <a:pt x="11349" y="5119"/>
                </a:cubicBezTo>
                <a:cubicBezTo>
                  <a:pt x="11349" y="5119"/>
                  <a:pt x="11330" y="5119"/>
                  <a:pt x="11330" y="5119"/>
                </a:cubicBezTo>
                <a:cubicBezTo>
                  <a:pt x="11330" y="5082"/>
                  <a:pt x="11330" y="5082"/>
                  <a:pt x="11330" y="5046"/>
                </a:cubicBezTo>
                <a:cubicBezTo>
                  <a:pt x="11330" y="5046"/>
                  <a:pt x="11311" y="5046"/>
                  <a:pt x="11311" y="5046"/>
                </a:cubicBezTo>
                <a:cubicBezTo>
                  <a:pt x="11311" y="5010"/>
                  <a:pt x="11311" y="5010"/>
                  <a:pt x="11311" y="4973"/>
                </a:cubicBezTo>
                <a:cubicBezTo>
                  <a:pt x="11311" y="4973"/>
                  <a:pt x="11311" y="4973"/>
                  <a:pt x="11311" y="4973"/>
                </a:cubicBezTo>
                <a:cubicBezTo>
                  <a:pt x="11330" y="4973"/>
                  <a:pt x="11349" y="4937"/>
                  <a:pt x="11367" y="4901"/>
                </a:cubicBezTo>
                <a:cubicBezTo>
                  <a:pt x="11367" y="4937"/>
                  <a:pt x="11386" y="4901"/>
                  <a:pt x="11386" y="4937"/>
                </a:cubicBezTo>
                <a:cubicBezTo>
                  <a:pt x="11386" y="4901"/>
                  <a:pt x="11386" y="4901"/>
                  <a:pt x="11386" y="4901"/>
                </a:cubicBezTo>
                <a:cubicBezTo>
                  <a:pt x="11405" y="4901"/>
                  <a:pt x="11405" y="4901"/>
                  <a:pt x="11424" y="4901"/>
                </a:cubicBezTo>
                <a:cubicBezTo>
                  <a:pt x="11424" y="4901"/>
                  <a:pt x="11424" y="4901"/>
                  <a:pt x="11443" y="4901"/>
                </a:cubicBezTo>
                <a:cubicBezTo>
                  <a:pt x="11443" y="4901"/>
                  <a:pt x="11462" y="4901"/>
                  <a:pt x="11481" y="4901"/>
                </a:cubicBezTo>
                <a:cubicBezTo>
                  <a:pt x="11519" y="4901"/>
                  <a:pt x="11538" y="4937"/>
                  <a:pt x="11575" y="4937"/>
                </a:cubicBezTo>
                <a:cubicBezTo>
                  <a:pt x="11575" y="4937"/>
                  <a:pt x="11594" y="4901"/>
                  <a:pt x="11594" y="4901"/>
                </a:cubicBezTo>
                <a:cubicBezTo>
                  <a:pt x="11594" y="4901"/>
                  <a:pt x="11594" y="4901"/>
                  <a:pt x="11594" y="4901"/>
                </a:cubicBezTo>
                <a:cubicBezTo>
                  <a:pt x="11594" y="4901"/>
                  <a:pt x="11594" y="4901"/>
                  <a:pt x="11594" y="4865"/>
                </a:cubicBezTo>
                <a:cubicBezTo>
                  <a:pt x="11594" y="4865"/>
                  <a:pt x="11594" y="4865"/>
                  <a:pt x="11594" y="4865"/>
                </a:cubicBezTo>
                <a:cubicBezTo>
                  <a:pt x="11594" y="4865"/>
                  <a:pt x="11594" y="4865"/>
                  <a:pt x="11594" y="4865"/>
                </a:cubicBezTo>
                <a:cubicBezTo>
                  <a:pt x="11594" y="4865"/>
                  <a:pt x="11613" y="4865"/>
                  <a:pt x="11613" y="4865"/>
                </a:cubicBezTo>
                <a:cubicBezTo>
                  <a:pt x="11613" y="4865"/>
                  <a:pt x="11613" y="4865"/>
                  <a:pt x="11613" y="4828"/>
                </a:cubicBezTo>
                <a:cubicBezTo>
                  <a:pt x="11632" y="4828"/>
                  <a:pt x="11632" y="4828"/>
                  <a:pt x="11632" y="4865"/>
                </a:cubicBezTo>
                <a:cubicBezTo>
                  <a:pt x="11651" y="4828"/>
                  <a:pt x="11651" y="4792"/>
                  <a:pt x="11670" y="4792"/>
                </a:cubicBezTo>
                <a:cubicBezTo>
                  <a:pt x="11689" y="4828"/>
                  <a:pt x="11689" y="4828"/>
                  <a:pt x="11708" y="4828"/>
                </a:cubicBezTo>
                <a:cubicBezTo>
                  <a:pt x="11708" y="4828"/>
                  <a:pt x="11727" y="4828"/>
                  <a:pt x="11727" y="4828"/>
                </a:cubicBezTo>
                <a:cubicBezTo>
                  <a:pt x="11689" y="4719"/>
                  <a:pt x="11651" y="4828"/>
                  <a:pt x="11613" y="4719"/>
                </a:cubicBezTo>
                <a:cubicBezTo>
                  <a:pt x="11613" y="4719"/>
                  <a:pt x="11632" y="4683"/>
                  <a:pt x="11632" y="4683"/>
                </a:cubicBezTo>
                <a:cubicBezTo>
                  <a:pt x="11613" y="4683"/>
                  <a:pt x="11613" y="4683"/>
                  <a:pt x="11613" y="4719"/>
                </a:cubicBezTo>
                <a:cubicBezTo>
                  <a:pt x="11594" y="4719"/>
                  <a:pt x="11575" y="4719"/>
                  <a:pt x="11557" y="4756"/>
                </a:cubicBezTo>
                <a:cubicBezTo>
                  <a:pt x="11557" y="4756"/>
                  <a:pt x="11538" y="4719"/>
                  <a:pt x="11538" y="4719"/>
                </a:cubicBezTo>
                <a:cubicBezTo>
                  <a:pt x="11538" y="4719"/>
                  <a:pt x="11538" y="4756"/>
                  <a:pt x="11519" y="4756"/>
                </a:cubicBezTo>
                <a:cubicBezTo>
                  <a:pt x="11519" y="4756"/>
                  <a:pt x="11500" y="4756"/>
                  <a:pt x="11500" y="4719"/>
                </a:cubicBezTo>
                <a:cubicBezTo>
                  <a:pt x="11500" y="4719"/>
                  <a:pt x="11500" y="4719"/>
                  <a:pt x="11500" y="4719"/>
                </a:cubicBezTo>
                <a:cubicBezTo>
                  <a:pt x="11500" y="4719"/>
                  <a:pt x="11500" y="4756"/>
                  <a:pt x="11500" y="4756"/>
                </a:cubicBezTo>
                <a:cubicBezTo>
                  <a:pt x="11481" y="4756"/>
                  <a:pt x="11462" y="4756"/>
                  <a:pt x="11462" y="4792"/>
                </a:cubicBezTo>
                <a:cubicBezTo>
                  <a:pt x="11462" y="4792"/>
                  <a:pt x="11462" y="4792"/>
                  <a:pt x="11462" y="4792"/>
                </a:cubicBezTo>
                <a:cubicBezTo>
                  <a:pt x="11443" y="4792"/>
                  <a:pt x="11443" y="4756"/>
                  <a:pt x="11443" y="4756"/>
                </a:cubicBezTo>
                <a:cubicBezTo>
                  <a:pt x="11443" y="4792"/>
                  <a:pt x="11424" y="4792"/>
                  <a:pt x="11405" y="4792"/>
                </a:cubicBezTo>
                <a:cubicBezTo>
                  <a:pt x="11405" y="4792"/>
                  <a:pt x="11405" y="4792"/>
                  <a:pt x="11405" y="4792"/>
                </a:cubicBezTo>
                <a:cubicBezTo>
                  <a:pt x="11386" y="4792"/>
                  <a:pt x="11386" y="4792"/>
                  <a:pt x="11367" y="4828"/>
                </a:cubicBezTo>
                <a:cubicBezTo>
                  <a:pt x="11367" y="4828"/>
                  <a:pt x="11349" y="4828"/>
                  <a:pt x="11349" y="4828"/>
                </a:cubicBezTo>
                <a:cubicBezTo>
                  <a:pt x="11349" y="4828"/>
                  <a:pt x="11349" y="4828"/>
                  <a:pt x="11349" y="4828"/>
                </a:cubicBezTo>
                <a:cubicBezTo>
                  <a:pt x="11330" y="4828"/>
                  <a:pt x="11311" y="4865"/>
                  <a:pt x="11292" y="4828"/>
                </a:cubicBezTo>
                <a:cubicBezTo>
                  <a:pt x="11292" y="4828"/>
                  <a:pt x="11273" y="4828"/>
                  <a:pt x="11273" y="4792"/>
                </a:cubicBezTo>
                <a:cubicBezTo>
                  <a:pt x="11273" y="4792"/>
                  <a:pt x="11273" y="4792"/>
                  <a:pt x="11273" y="4756"/>
                </a:cubicBezTo>
                <a:cubicBezTo>
                  <a:pt x="11273" y="4756"/>
                  <a:pt x="11254" y="4792"/>
                  <a:pt x="11254" y="4792"/>
                </a:cubicBezTo>
                <a:cubicBezTo>
                  <a:pt x="11254" y="4792"/>
                  <a:pt x="11254" y="4756"/>
                  <a:pt x="11254" y="4756"/>
                </a:cubicBezTo>
                <a:cubicBezTo>
                  <a:pt x="11235" y="4756"/>
                  <a:pt x="11235" y="4756"/>
                  <a:pt x="11216" y="4756"/>
                </a:cubicBezTo>
                <a:cubicBezTo>
                  <a:pt x="11178" y="4719"/>
                  <a:pt x="11178" y="4647"/>
                  <a:pt x="11197" y="4574"/>
                </a:cubicBezTo>
                <a:cubicBezTo>
                  <a:pt x="11197" y="4574"/>
                  <a:pt x="11197" y="4538"/>
                  <a:pt x="11197" y="4538"/>
                </a:cubicBezTo>
                <a:cubicBezTo>
                  <a:pt x="11197" y="4502"/>
                  <a:pt x="11178" y="4502"/>
                  <a:pt x="11178" y="4465"/>
                </a:cubicBezTo>
                <a:cubicBezTo>
                  <a:pt x="11178" y="4429"/>
                  <a:pt x="11178" y="4429"/>
                  <a:pt x="11178" y="4393"/>
                </a:cubicBezTo>
                <a:cubicBezTo>
                  <a:pt x="11178" y="4356"/>
                  <a:pt x="11159" y="4356"/>
                  <a:pt x="11159" y="4356"/>
                </a:cubicBezTo>
                <a:cubicBezTo>
                  <a:pt x="11159" y="4320"/>
                  <a:pt x="11178" y="4284"/>
                  <a:pt x="11197" y="4284"/>
                </a:cubicBezTo>
                <a:cubicBezTo>
                  <a:pt x="11197" y="4247"/>
                  <a:pt x="11197" y="4247"/>
                  <a:pt x="11197" y="4247"/>
                </a:cubicBezTo>
                <a:cubicBezTo>
                  <a:pt x="11197" y="4211"/>
                  <a:pt x="11216" y="4247"/>
                  <a:pt x="11216" y="4247"/>
                </a:cubicBezTo>
                <a:cubicBezTo>
                  <a:pt x="11254" y="4211"/>
                  <a:pt x="11235" y="4175"/>
                  <a:pt x="11254" y="4138"/>
                </a:cubicBezTo>
                <a:cubicBezTo>
                  <a:pt x="11254" y="4138"/>
                  <a:pt x="11254" y="4138"/>
                  <a:pt x="11254" y="4138"/>
                </a:cubicBezTo>
                <a:cubicBezTo>
                  <a:pt x="11254" y="4138"/>
                  <a:pt x="11273" y="4138"/>
                  <a:pt x="11273" y="4138"/>
                </a:cubicBezTo>
                <a:cubicBezTo>
                  <a:pt x="11273" y="4138"/>
                  <a:pt x="11273" y="4138"/>
                  <a:pt x="11273" y="4138"/>
                </a:cubicBezTo>
                <a:cubicBezTo>
                  <a:pt x="11292" y="4102"/>
                  <a:pt x="11386" y="3921"/>
                  <a:pt x="11405" y="3921"/>
                </a:cubicBezTo>
                <a:cubicBezTo>
                  <a:pt x="11405" y="3921"/>
                  <a:pt x="11424" y="3921"/>
                  <a:pt x="11424" y="3921"/>
                </a:cubicBezTo>
                <a:cubicBezTo>
                  <a:pt x="11424" y="3921"/>
                  <a:pt x="11424" y="3884"/>
                  <a:pt x="11424" y="3884"/>
                </a:cubicBezTo>
                <a:cubicBezTo>
                  <a:pt x="11424" y="3884"/>
                  <a:pt x="11424" y="3884"/>
                  <a:pt x="11424" y="3884"/>
                </a:cubicBezTo>
                <a:cubicBezTo>
                  <a:pt x="11424" y="3848"/>
                  <a:pt x="11424" y="3812"/>
                  <a:pt x="11424" y="3812"/>
                </a:cubicBezTo>
                <a:cubicBezTo>
                  <a:pt x="11424" y="3812"/>
                  <a:pt x="11424" y="3775"/>
                  <a:pt x="11405" y="3775"/>
                </a:cubicBezTo>
                <a:cubicBezTo>
                  <a:pt x="11386" y="3775"/>
                  <a:pt x="11367" y="3775"/>
                  <a:pt x="11349" y="3739"/>
                </a:cubicBezTo>
                <a:cubicBezTo>
                  <a:pt x="11349" y="3739"/>
                  <a:pt x="11292" y="3739"/>
                  <a:pt x="11292" y="3739"/>
                </a:cubicBezTo>
                <a:cubicBezTo>
                  <a:pt x="11273" y="3739"/>
                  <a:pt x="11273" y="3703"/>
                  <a:pt x="11254" y="3703"/>
                </a:cubicBezTo>
                <a:cubicBezTo>
                  <a:pt x="11235" y="3739"/>
                  <a:pt x="11235" y="3775"/>
                  <a:pt x="11216" y="3812"/>
                </a:cubicBezTo>
                <a:cubicBezTo>
                  <a:pt x="11197" y="3812"/>
                  <a:pt x="11197" y="3812"/>
                  <a:pt x="11178" y="3848"/>
                </a:cubicBezTo>
                <a:cubicBezTo>
                  <a:pt x="11178" y="3848"/>
                  <a:pt x="11197" y="3884"/>
                  <a:pt x="11178" y="3884"/>
                </a:cubicBezTo>
                <a:cubicBezTo>
                  <a:pt x="11178" y="3921"/>
                  <a:pt x="11159" y="3921"/>
                  <a:pt x="11159" y="3957"/>
                </a:cubicBezTo>
                <a:cubicBezTo>
                  <a:pt x="11159" y="3957"/>
                  <a:pt x="11159" y="3957"/>
                  <a:pt x="11159" y="3957"/>
                </a:cubicBezTo>
                <a:cubicBezTo>
                  <a:pt x="11159" y="3957"/>
                  <a:pt x="11178" y="3993"/>
                  <a:pt x="11178" y="3993"/>
                </a:cubicBezTo>
                <a:cubicBezTo>
                  <a:pt x="11178" y="3993"/>
                  <a:pt x="11178" y="3993"/>
                  <a:pt x="11178" y="3993"/>
                </a:cubicBezTo>
                <a:cubicBezTo>
                  <a:pt x="11159" y="4030"/>
                  <a:pt x="11159" y="4066"/>
                  <a:pt x="11140" y="4102"/>
                </a:cubicBezTo>
                <a:cubicBezTo>
                  <a:pt x="11122" y="4138"/>
                  <a:pt x="11103" y="4175"/>
                  <a:pt x="11084" y="4175"/>
                </a:cubicBezTo>
                <a:cubicBezTo>
                  <a:pt x="11084" y="4175"/>
                  <a:pt x="11065" y="4175"/>
                  <a:pt x="11065" y="4175"/>
                </a:cubicBezTo>
                <a:cubicBezTo>
                  <a:pt x="11046" y="4175"/>
                  <a:pt x="11046" y="4211"/>
                  <a:pt x="11046" y="4211"/>
                </a:cubicBezTo>
                <a:cubicBezTo>
                  <a:pt x="11027" y="4247"/>
                  <a:pt x="11008" y="4247"/>
                  <a:pt x="10989" y="4320"/>
                </a:cubicBezTo>
                <a:cubicBezTo>
                  <a:pt x="10989" y="4320"/>
                  <a:pt x="10970" y="4320"/>
                  <a:pt x="10970" y="4320"/>
                </a:cubicBezTo>
                <a:cubicBezTo>
                  <a:pt x="10970" y="4320"/>
                  <a:pt x="10970" y="4320"/>
                  <a:pt x="10970" y="4356"/>
                </a:cubicBezTo>
                <a:cubicBezTo>
                  <a:pt x="10970" y="4356"/>
                  <a:pt x="10951" y="4356"/>
                  <a:pt x="10951" y="4393"/>
                </a:cubicBezTo>
                <a:cubicBezTo>
                  <a:pt x="10951" y="4393"/>
                  <a:pt x="10932" y="4356"/>
                  <a:pt x="10932" y="4356"/>
                </a:cubicBezTo>
                <a:cubicBezTo>
                  <a:pt x="10932" y="4429"/>
                  <a:pt x="10951" y="4429"/>
                  <a:pt x="10932" y="4502"/>
                </a:cubicBezTo>
                <a:cubicBezTo>
                  <a:pt x="10932" y="4502"/>
                  <a:pt x="10932" y="4502"/>
                  <a:pt x="10913" y="4502"/>
                </a:cubicBezTo>
                <a:cubicBezTo>
                  <a:pt x="10913" y="4574"/>
                  <a:pt x="10932" y="4683"/>
                  <a:pt x="10932" y="4683"/>
                </a:cubicBezTo>
                <a:cubicBezTo>
                  <a:pt x="10932" y="4683"/>
                  <a:pt x="10932" y="4683"/>
                  <a:pt x="10932" y="4683"/>
                </a:cubicBezTo>
                <a:cubicBezTo>
                  <a:pt x="10951" y="4683"/>
                  <a:pt x="10951" y="4683"/>
                  <a:pt x="10951" y="4719"/>
                </a:cubicBezTo>
                <a:cubicBezTo>
                  <a:pt x="10970" y="4719"/>
                  <a:pt x="10970" y="4719"/>
                  <a:pt x="10970" y="4719"/>
                </a:cubicBezTo>
                <a:cubicBezTo>
                  <a:pt x="10989" y="4756"/>
                  <a:pt x="10989" y="4792"/>
                  <a:pt x="11027" y="4792"/>
                </a:cubicBezTo>
                <a:cubicBezTo>
                  <a:pt x="11027" y="4828"/>
                  <a:pt x="11046" y="4828"/>
                  <a:pt x="11046" y="4865"/>
                </a:cubicBezTo>
                <a:cubicBezTo>
                  <a:pt x="11027" y="4865"/>
                  <a:pt x="11027" y="4865"/>
                  <a:pt x="11027" y="4865"/>
                </a:cubicBezTo>
                <a:cubicBezTo>
                  <a:pt x="11027" y="4865"/>
                  <a:pt x="10970" y="4937"/>
                  <a:pt x="10970" y="4901"/>
                </a:cubicBezTo>
                <a:cubicBezTo>
                  <a:pt x="10951" y="4901"/>
                  <a:pt x="10895" y="4865"/>
                  <a:pt x="10876" y="4901"/>
                </a:cubicBezTo>
                <a:cubicBezTo>
                  <a:pt x="10876" y="4901"/>
                  <a:pt x="10876" y="4901"/>
                  <a:pt x="10876" y="4901"/>
                </a:cubicBezTo>
                <a:cubicBezTo>
                  <a:pt x="10876" y="4901"/>
                  <a:pt x="10876" y="4901"/>
                  <a:pt x="10876" y="4901"/>
                </a:cubicBezTo>
                <a:cubicBezTo>
                  <a:pt x="10913" y="4901"/>
                  <a:pt x="10913" y="4937"/>
                  <a:pt x="10951" y="4937"/>
                </a:cubicBezTo>
                <a:cubicBezTo>
                  <a:pt x="10970" y="4937"/>
                  <a:pt x="10989" y="4901"/>
                  <a:pt x="11008" y="4937"/>
                </a:cubicBezTo>
                <a:cubicBezTo>
                  <a:pt x="11008" y="4937"/>
                  <a:pt x="11008" y="4901"/>
                  <a:pt x="11008" y="4901"/>
                </a:cubicBezTo>
                <a:cubicBezTo>
                  <a:pt x="11008" y="4901"/>
                  <a:pt x="11008" y="4901"/>
                  <a:pt x="11008" y="4901"/>
                </a:cubicBezTo>
                <a:cubicBezTo>
                  <a:pt x="11008" y="4901"/>
                  <a:pt x="11008" y="4901"/>
                  <a:pt x="11008" y="4901"/>
                </a:cubicBezTo>
                <a:cubicBezTo>
                  <a:pt x="11008" y="4937"/>
                  <a:pt x="11008" y="4937"/>
                  <a:pt x="11008" y="4937"/>
                </a:cubicBezTo>
                <a:cubicBezTo>
                  <a:pt x="11008" y="4937"/>
                  <a:pt x="11008" y="4937"/>
                  <a:pt x="10989" y="4937"/>
                </a:cubicBezTo>
                <a:cubicBezTo>
                  <a:pt x="10989" y="4937"/>
                  <a:pt x="10989" y="4937"/>
                  <a:pt x="10989" y="4973"/>
                </a:cubicBezTo>
                <a:cubicBezTo>
                  <a:pt x="10989" y="4973"/>
                  <a:pt x="10970" y="4973"/>
                  <a:pt x="10970" y="5010"/>
                </a:cubicBezTo>
                <a:cubicBezTo>
                  <a:pt x="10970" y="5010"/>
                  <a:pt x="10970" y="5010"/>
                  <a:pt x="10951" y="5010"/>
                </a:cubicBezTo>
                <a:cubicBezTo>
                  <a:pt x="10951" y="5010"/>
                  <a:pt x="10951" y="5010"/>
                  <a:pt x="10951" y="5010"/>
                </a:cubicBezTo>
                <a:cubicBezTo>
                  <a:pt x="10951" y="4973"/>
                  <a:pt x="10951" y="4973"/>
                  <a:pt x="10951" y="4973"/>
                </a:cubicBezTo>
                <a:cubicBezTo>
                  <a:pt x="10932" y="4973"/>
                  <a:pt x="10951" y="5046"/>
                  <a:pt x="10913" y="5046"/>
                </a:cubicBezTo>
                <a:cubicBezTo>
                  <a:pt x="10913" y="5046"/>
                  <a:pt x="10913" y="5046"/>
                  <a:pt x="10913" y="5046"/>
                </a:cubicBezTo>
                <a:cubicBezTo>
                  <a:pt x="10913" y="5046"/>
                  <a:pt x="10895" y="5046"/>
                  <a:pt x="10876" y="5046"/>
                </a:cubicBezTo>
                <a:cubicBezTo>
                  <a:pt x="10876" y="5082"/>
                  <a:pt x="10913" y="5155"/>
                  <a:pt x="10895" y="5191"/>
                </a:cubicBezTo>
                <a:cubicBezTo>
                  <a:pt x="10895" y="5191"/>
                  <a:pt x="10895" y="5191"/>
                  <a:pt x="10876" y="5191"/>
                </a:cubicBezTo>
                <a:cubicBezTo>
                  <a:pt x="10876" y="5191"/>
                  <a:pt x="10876" y="5191"/>
                  <a:pt x="10876" y="5191"/>
                </a:cubicBezTo>
                <a:cubicBezTo>
                  <a:pt x="10876" y="5191"/>
                  <a:pt x="10895" y="5228"/>
                  <a:pt x="10895" y="5228"/>
                </a:cubicBezTo>
                <a:cubicBezTo>
                  <a:pt x="10895" y="5228"/>
                  <a:pt x="10895" y="5228"/>
                  <a:pt x="10895" y="5264"/>
                </a:cubicBezTo>
                <a:cubicBezTo>
                  <a:pt x="10895" y="5264"/>
                  <a:pt x="10876" y="5300"/>
                  <a:pt x="10876" y="5300"/>
                </a:cubicBezTo>
                <a:cubicBezTo>
                  <a:pt x="10876" y="5336"/>
                  <a:pt x="10876" y="5336"/>
                  <a:pt x="10876" y="5373"/>
                </a:cubicBezTo>
                <a:cubicBezTo>
                  <a:pt x="10857" y="5409"/>
                  <a:pt x="10857" y="5445"/>
                  <a:pt x="10838" y="5482"/>
                </a:cubicBezTo>
                <a:cubicBezTo>
                  <a:pt x="10838" y="5482"/>
                  <a:pt x="10838" y="5482"/>
                  <a:pt x="10838" y="5482"/>
                </a:cubicBezTo>
                <a:cubicBezTo>
                  <a:pt x="10838" y="5482"/>
                  <a:pt x="10819" y="5482"/>
                  <a:pt x="10819" y="5482"/>
                </a:cubicBezTo>
                <a:cubicBezTo>
                  <a:pt x="10800" y="5482"/>
                  <a:pt x="10800" y="5482"/>
                  <a:pt x="10762" y="5482"/>
                </a:cubicBezTo>
                <a:cubicBezTo>
                  <a:pt x="10762" y="5482"/>
                  <a:pt x="10762" y="5482"/>
                  <a:pt x="10762" y="5482"/>
                </a:cubicBezTo>
                <a:cubicBezTo>
                  <a:pt x="10762" y="5482"/>
                  <a:pt x="10762" y="5482"/>
                  <a:pt x="10762" y="5482"/>
                </a:cubicBezTo>
                <a:cubicBezTo>
                  <a:pt x="10743" y="5518"/>
                  <a:pt x="10743" y="5518"/>
                  <a:pt x="10743" y="5554"/>
                </a:cubicBezTo>
                <a:cubicBezTo>
                  <a:pt x="10743" y="5554"/>
                  <a:pt x="10743" y="5554"/>
                  <a:pt x="10743" y="5591"/>
                </a:cubicBezTo>
                <a:cubicBezTo>
                  <a:pt x="10743" y="5591"/>
                  <a:pt x="10743" y="5591"/>
                  <a:pt x="10743" y="5591"/>
                </a:cubicBezTo>
                <a:cubicBezTo>
                  <a:pt x="10705" y="5591"/>
                  <a:pt x="10687" y="5627"/>
                  <a:pt x="10649" y="5591"/>
                </a:cubicBezTo>
                <a:cubicBezTo>
                  <a:pt x="10649" y="5591"/>
                  <a:pt x="10668" y="5554"/>
                  <a:pt x="10668" y="5554"/>
                </a:cubicBezTo>
                <a:cubicBezTo>
                  <a:pt x="10649" y="5518"/>
                  <a:pt x="10649" y="5482"/>
                  <a:pt x="10630" y="5445"/>
                </a:cubicBezTo>
                <a:cubicBezTo>
                  <a:pt x="10630" y="5445"/>
                  <a:pt x="10649" y="5445"/>
                  <a:pt x="10649" y="5445"/>
                </a:cubicBezTo>
                <a:cubicBezTo>
                  <a:pt x="10649" y="5445"/>
                  <a:pt x="10649" y="5445"/>
                  <a:pt x="10649" y="5409"/>
                </a:cubicBezTo>
                <a:cubicBezTo>
                  <a:pt x="10649" y="5409"/>
                  <a:pt x="10649" y="5409"/>
                  <a:pt x="10649" y="5409"/>
                </a:cubicBezTo>
                <a:cubicBezTo>
                  <a:pt x="10649" y="5409"/>
                  <a:pt x="10649" y="5409"/>
                  <a:pt x="10668" y="5409"/>
                </a:cubicBezTo>
                <a:cubicBezTo>
                  <a:pt x="10630" y="5373"/>
                  <a:pt x="10611" y="5336"/>
                  <a:pt x="10611" y="5264"/>
                </a:cubicBezTo>
                <a:cubicBezTo>
                  <a:pt x="10611" y="5264"/>
                  <a:pt x="10592" y="5264"/>
                  <a:pt x="10592" y="5264"/>
                </a:cubicBezTo>
                <a:cubicBezTo>
                  <a:pt x="10592" y="5228"/>
                  <a:pt x="10592" y="5228"/>
                  <a:pt x="10573" y="5191"/>
                </a:cubicBezTo>
                <a:cubicBezTo>
                  <a:pt x="10592" y="5155"/>
                  <a:pt x="10592" y="5155"/>
                  <a:pt x="10592" y="5119"/>
                </a:cubicBezTo>
                <a:cubicBezTo>
                  <a:pt x="10573" y="5119"/>
                  <a:pt x="10573" y="5119"/>
                  <a:pt x="10573" y="5119"/>
                </a:cubicBezTo>
                <a:cubicBezTo>
                  <a:pt x="10573" y="5119"/>
                  <a:pt x="10573" y="5119"/>
                  <a:pt x="10573" y="5119"/>
                </a:cubicBezTo>
                <a:cubicBezTo>
                  <a:pt x="10573" y="5119"/>
                  <a:pt x="10554" y="5119"/>
                  <a:pt x="10554" y="5119"/>
                </a:cubicBezTo>
                <a:cubicBezTo>
                  <a:pt x="10554" y="5082"/>
                  <a:pt x="10554" y="5010"/>
                  <a:pt x="10554" y="5010"/>
                </a:cubicBezTo>
                <a:cubicBezTo>
                  <a:pt x="10554" y="4973"/>
                  <a:pt x="10554" y="4973"/>
                  <a:pt x="10554" y="4973"/>
                </a:cubicBezTo>
                <a:cubicBezTo>
                  <a:pt x="10554" y="4973"/>
                  <a:pt x="10554" y="4937"/>
                  <a:pt x="10554" y="4937"/>
                </a:cubicBezTo>
                <a:cubicBezTo>
                  <a:pt x="10535" y="4973"/>
                  <a:pt x="10535" y="4937"/>
                  <a:pt x="10516" y="4901"/>
                </a:cubicBezTo>
                <a:cubicBezTo>
                  <a:pt x="10516" y="4901"/>
                  <a:pt x="10516" y="4901"/>
                  <a:pt x="10516" y="4865"/>
                </a:cubicBezTo>
                <a:cubicBezTo>
                  <a:pt x="10516" y="4901"/>
                  <a:pt x="10516" y="4901"/>
                  <a:pt x="10516" y="4901"/>
                </a:cubicBezTo>
                <a:cubicBezTo>
                  <a:pt x="10516" y="4937"/>
                  <a:pt x="10497" y="4973"/>
                  <a:pt x="10497" y="4973"/>
                </a:cubicBezTo>
                <a:cubicBezTo>
                  <a:pt x="10478" y="5010"/>
                  <a:pt x="10460" y="4973"/>
                  <a:pt x="10460" y="4973"/>
                </a:cubicBezTo>
                <a:cubicBezTo>
                  <a:pt x="10441" y="5010"/>
                  <a:pt x="10441" y="5010"/>
                  <a:pt x="10441" y="5010"/>
                </a:cubicBezTo>
                <a:cubicBezTo>
                  <a:pt x="10422" y="5082"/>
                  <a:pt x="10384" y="5082"/>
                  <a:pt x="10365" y="5155"/>
                </a:cubicBezTo>
                <a:cubicBezTo>
                  <a:pt x="10346" y="5155"/>
                  <a:pt x="10308" y="5155"/>
                  <a:pt x="10289" y="5155"/>
                </a:cubicBezTo>
                <a:cubicBezTo>
                  <a:pt x="10289" y="5155"/>
                  <a:pt x="10289" y="5155"/>
                  <a:pt x="10289" y="5119"/>
                </a:cubicBezTo>
                <a:cubicBezTo>
                  <a:pt x="10270" y="5155"/>
                  <a:pt x="10270" y="5155"/>
                  <a:pt x="10270" y="5155"/>
                </a:cubicBezTo>
                <a:cubicBezTo>
                  <a:pt x="10270" y="5155"/>
                  <a:pt x="10270" y="5155"/>
                  <a:pt x="10270" y="5155"/>
                </a:cubicBezTo>
                <a:cubicBezTo>
                  <a:pt x="10270" y="5119"/>
                  <a:pt x="10270" y="5119"/>
                  <a:pt x="10270" y="5119"/>
                </a:cubicBezTo>
                <a:cubicBezTo>
                  <a:pt x="10251" y="5119"/>
                  <a:pt x="10233" y="5082"/>
                  <a:pt x="10214" y="5082"/>
                </a:cubicBezTo>
                <a:cubicBezTo>
                  <a:pt x="10214" y="5046"/>
                  <a:pt x="10195" y="5046"/>
                  <a:pt x="10195" y="5046"/>
                </a:cubicBezTo>
                <a:cubicBezTo>
                  <a:pt x="10195" y="5010"/>
                  <a:pt x="10214" y="5010"/>
                  <a:pt x="10195" y="4973"/>
                </a:cubicBezTo>
                <a:cubicBezTo>
                  <a:pt x="10214" y="4973"/>
                  <a:pt x="10214" y="4973"/>
                  <a:pt x="10214" y="4973"/>
                </a:cubicBezTo>
                <a:cubicBezTo>
                  <a:pt x="10214" y="5010"/>
                  <a:pt x="10214" y="5010"/>
                  <a:pt x="10214" y="5010"/>
                </a:cubicBezTo>
                <a:cubicBezTo>
                  <a:pt x="10214" y="5010"/>
                  <a:pt x="10214" y="5010"/>
                  <a:pt x="10214" y="5010"/>
                </a:cubicBezTo>
                <a:cubicBezTo>
                  <a:pt x="10233" y="4973"/>
                  <a:pt x="10233" y="5010"/>
                  <a:pt x="10233" y="5010"/>
                </a:cubicBezTo>
                <a:cubicBezTo>
                  <a:pt x="10233" y="5010"/>
                  <a:pt x="10233" y="5010"/>
                  <a:pt x="10233" y="5010"/>
                </a:cubicBezTo>
                <a:cubicBezTo>
                  <a:pt x="10233" y="5010"/>
                  <a:pt x="10233" y="4973"/>
                  <a:pt x="10251" y="4973"/>
                </a:cubicBezTo>
                <a:cubicBezTo>
                  <a:pt x="10251" y="4973"/>
                  <a:pt x="10251" y="4973"/>
                  <a:pt x="10251" y="4973"/>
                </a:cubicBezTo>
                <a:cubicBezTo>
                  <a:pt x="10233" y="4973"/>
                  <a:pt x="10233" y="5010"/>
                  <a:pt x="10233" y="4973"/>
                </a:cubicBezTo>
                <a:cubicBezTo>
                  <a:pt x="10214" y="4973"/>
                  <a:pt x="10214" y="4973"/>
                  <a:pt x="10233" y="4973"/>
                </a:cubicBezTo>
                <a:cubicBezTo>
                  <a:pt x="10233" y="4937"/>
                  <a:pt x="10233" y="4937"/>
                  <a:pt x="10251" y="4937"/>
                </a:cubicBezTo>
                <a:cubicBezTo>
                  <a:pt x="10251" y="4937"/>
                  <a:pt x="10251" y="4937"/>
                  <a:pt x="10251" y="4937"/>
                </a:cubicBezTo>
                <a:cubicBezTo>
                  <a:pt x="10233" y="4937"/>
                  <a:pt x="10233" y="4937"/>
                  <a:pt x="10233" y="4937"/>
                </a:cubicBezTo>
                <a:cubicBezTo>
                  <a:pt x="10233" y="4901"/>
                  <a:pt x="10233" y="4901"/>
                  <a:pt x="10251" y="4901"/>
                </a:cubicBezTo>
                <a:cubicBezTo>
                  <a:pt x="10233" y="4901"/>
                  <a:pt x="10233" y="4901"/>
                  <a:pt x="10233" y="4937"/>
                </a:cubicBezTo>
                <a:cubicBezTo>
                  <a:pt x="10233" y="4937"/>
                  <a:pt x="10233" y="4937"/>
                  <a:pt x="10233" y="4937"/>
                </a:cubicBezTo>
                <a:cubicBezTo>
                  <a:pt x="10214" y="4901"/>
                  <a:pt x="10214" y="4901"/>
                  <a:pt x="10214" y="4901"/>
                </a:cubicBezTo>
                <a:cubicBezTo>
                  <a:pt x="10214" y="4901"/>
                  <a:pt x="10214" y="4901"/>
                  <a:pt x="10214" y="4937"/>
                </a:cubicBezTo>
                <a:cubicBezTo>
                  <a:pt x="10214" y="4937"/>
                  <a:pt x="10214" y="4937"/>
                  <a:pt x="10195" y="4937"/>
                </a:cubicBezTo>
                <a:cubicBezTo>
                  <a:pt x="10195" y="4937"/>
                  <a:pt x="10195" y="4937"/>
                  <a:pt x="10195" y="4937"/>
                </a:cubicBezTo>
                <a:cubicBezTo>
                  <a:pt x="10195" y="4937"/>
                  <a:pt x="10195" y="4937"/>
                  <a:pt x="10195" y="4937"/>
                </a:cubicBezTo>
                <a:cubicBezTo>
                  <a:pt x="10195" y="4937"/>
                  <a:pt x="10195" y="4937"/>
                  <a:pt x="10176" y="4937"/>
                </a:cubicBezTo>
                <a:cubicBezTo>
                  <a:pt x="10176" y="4901"/>
                  <a:pt x="10176" y="4901"/>
                  <a:pt x="10176" y="4901"/>
                </a:cubicBezTo>
                <a:cubicBezTo>
                  <a:pt x="10176"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195" y="4865"/>
                  <a:pt x="10195" y="4865"/>
                  <a:pt x="10195" y="4865"/>
                </a:cubicBezTo>
                <a:cubicBezTo>
                  <a:pt x="10214" y="4865"/>
                  <a:pt x="10214" y="4865"/>
                  <a:pt x="10214" y="4865"/>
                </a:cubicBezTo>
                <a:cubicBezTo>
                  <a:pt x="10214" y="4865"/>
                  <a:pt x="10214" y="4865"/>
                  <a:pt x="10214" y="4865"/>
                </a:cubicBezTo>
                <a:cubicBezTo>
                  <a:pt x="10233" y="4865"/>
                  <a:pt x="10233" y="4865"/>
                  <a:pt x="10251" y="4828"/>
                </a:cubicBezTo>
                <a:cubicBezTo>
                  <a:pt x="10233" y="4828"/>
                  <a:pt x="10233" y="4865"/>
                  <a:pt x="10214" y="4865"/>
                </a:cubicBezTo>
                <a:cubicBezTo>
                  <a:pt x="10214" y="4828"/>
                  <a:pt x="10214" y="4828"/>
                  <a:pt x="10214" y="4828"/>
                </a:cubicBezTo>
                <a:cubicBezTo>
                  <a:pt x="10214" y="4828"/>
                  <a:pt x="10214" y="4828"/>
                  <a:pt x="10214" y="4828"/>
                </a:cubicBezTo>
                <a:cubicBezTo>
                  <a:pt x="10214" y="4828"/>
                  <a:pt x="10233" y="4792"/>
                  <a:pt x="10233" y="4792"/>
                </a:cubicBezTo>
                <a:cubicBezTo>
                  <a:pt x="10195" y="4792"/>
                  <a:pt x="10195" y="4792"/>
                  <a:pt x="10176" y="4756"/>
                </a:cubicBezTo>
                <a:cubicBezTo>
                  <a:pt x="10195" y="4756"/>
                  <a:pt x="10195" y="4719"/>
                  <a:pt x="10214" y="4719"/>
                </a:cubicBezTo>
                <a:cubicBezTo>
                  <a:pt x="10214" y="4719"/>
                  <a:pt x="10195" y="4719"/>
                  <a:pt x="10195" y="4683"/>
                </a:cubicBezTo>
                <a:cubicBezTo>
                  <a:pt x="10195" y="4719"/>
                  <a:pt x="10176" y="4719"/>
                  <a:pt x="10176" y="4683"/>
                </a:cubicBezTo>
                <a:cubicBezTo>
                  <a:pt x="10176" y="4683"/>
                  <a:pt x="10176" y="4683"/>
                  <a:pt x="10176" y="4683"/>
                </a:cubicBezTo>
                <a:cubicBezTo>
                  <a:pt x="10176" y="4647"/>
                  <a:pt x="10176" y="4647"/>
                  <a:pt x="10195" y="4610"/>
                </a:cubicBezTo>
                <a:cubicBezTo>
                  <a:pt x="10195" y="4610"/>
                  <a:pt x="10195" y="4610"/>
                  <a:pt x="10195" y="4610"/>
                </a:cubicBezTo>
                <a:cubicBezTo>
                  <a:pt x="10176" y="4610"/>
                  <a:pt x="10176" y="4610"/>
                  <a:pt x="10176" y="4574"/>
                </a:cubicBezTo>
                <a:cubicBezTo>
                  <a:pt x="10176" y="4538"/>
                  <a:pt x="10176" y="4538"/>
                  <a:pt x="10176" y="4502"/>
                </a:cubicBezTo>
                <a:cubicBezTo>
                  <a:pt x="10195" y="4502"/>
                  <a:pt x="10214" y="4502"/>
                  <a:pt x="10233" y="4502"/>
                </a:cubicBezTo>
                <a:cubicBezTo>
                  <a:pt x="10233" y="4465"/>
                  <a:pt x="10233" y="4465"/>
                  <a:pt x="10233" y="4465"/>
                </a:cubicBezTo>
                <a:cubicBezTo>
                  <a:pt x="10214" y="4465"/>
                  <a:pt x="10214" y="4465"/>
                  <a:pt x="10195" y="4429"/>
                </a:cubicBezTo>
                <a:cubicBezTo>
                  <a:pt x="10195" y="4429"/>
                  <a:pt x="10195" y="4429"/>
                  <a:pt x="10195" y="4429"/>
                </a:cubicBezTo>
                <a:cubicBezTo>
                  <a:pt x="10233" y="4429"/>
                  <a:pt x="10233" y="4393"/>
                  <a:pt x="10251" y="4393"/>
                </a:cubicBezTo>
                <a:cubicBezTo>
                  <a:pt x="10270" y="4393"/>
                  <a:pt x="10270" y="4356"/>
                  <a:pt x="10270" y="4356"/>
                </a:cubicBezTo>
                <a:cubicBezTo>
                  <a:pt x="10289" y="4356"/>
                  <a:pt x="10308" y="4356"/>
                  <a:pt x="10327" y="4320"/>
                </a:cubicBezTo>
                <a:cubicBezTo>
                  <a:pt x="10308" y="4320"/>
                  <a:pt x="10308" y="4320"/>
                  <a:pt x="10289" y="4284"/>
                </a:cubicBezTo>
                <a:cubicBezTo>
                  <a:pt x="10289" y="4284"/>
                  <a:pt x="10308" y="4284"/>
                  <a:pt x="10308" y="4284"/>
                </a:cubicBezTo>
                <a:cubicBezTo>
                  <a:pt x="10327" y="4284"/>
                  <a:pt x="10365" y="4284"/>
                  <a:pt x="10365" y="4284"/>
                </a:cubicBezTo>
                <a:cubicBezTo>
                  <a:pt x="10365" y="4247"/>
                  <a:pt x="10403" y="4175"/>
                  <a:pt x="10422" y="4175"/>
                </a:cubicBezTo>
                <a:cubicBezTo>
                  <a:pt x="10422" y="4211"/>
                  <a:pt x="10422" y="4211"/>
                  <a:pt x="10441" y="4211"/>
                </a:cubicBezTo>
                <a:cubicBezTo>
                  <a:pt x="10441" y="4211"/>
                  <a:pt x="10441" y="4211"/>
                  <a:pt x="10441" y="4211"/>
                </a:cubicBezTo>
                <a:cubicBezTo>
                  <a:pt x="10441" y="4175"/>
                  <a:pt x="10460" y="4175"/>
                  <a:pt x="10478" y="4138"/>
                </a:cubicBezTo>
                <a:cubicBezTo>
                  <a:pt x="10478" y="4138"/>
                  <a:pt x="10478" y="4102"/>
                  <a:pt x="10478" y="4102"/>
                </a:cubicBezTo>
                <a:cubicBezTo>
                  <a:pt x="10478" y="4066"/>
                  <a:pt x="10516" y="3993"/>
                  <a:pt x="10535" y="3993"/>
                </a:cubicBezTo>
                <a:cubicBezTo>
                  <a:pt x="10554" y="3993"/>
                  <a:pt x="10554" y="3993"/>
                  <a:pt x="10573" y="3993"/>
                </a:cubicBezTo>
                <a:cubicBezTo>
                  <a:pt x="10573" y="3993"/>
                  <a:pt x="10573" y="3993"/>
                  <a:pt x="10573" y="3993"/>
                </a:cubicBezTo>
                <a:cubicBezTo>
                  <a:pt x="10573" y="3957"/>
                  <a:pt x="10573" y="3957"/>
                  <a:pt x="10573" y="3957"/>
                </a:cubicBezTo>
                <a:cubicBezTo>
                  <a:pt x="10592" y="3921"/>
                  <a:pt x="10592" y="3884"/>
                  <a:pt x="10611" y="3848"/>
                </a:cubicBezTo>
                <a:cubicBezTo>
                  <a:pt x="10630" y="3848"/>
                  <a:pt x="10630" y="3848"/>
                  <a:pt x="10630" y="3848"/>
                </a:cubicBezTo>
                <a:cubicBezTo>
                  <a:pt x="10630" y="3848"/>
                  <a:pt x="10630" y="3812"/>
                  <a:pt x="10630" y="3812"/>
                </a:cubicBezTo>
                <a:cubicBezTo>
                  <a:pt x="10630" y="3812"/>
                  <a:pt x="10630" y="3812"/>
                  <a:pt x="10630" y="3812"/>
                </a:cubicBezTo>
                <a:cubicBezTo>
                  <a:pt x="10630" y="3739"/>
                  <a:pt x="10630" y="3703"/>
                  <a:pt x="10668" y="3703"/>
                </a:cubicBezTo>
                <a:cubicBezTo>
                  <a:pt x="10668" y="3703"/>
                  <a:pt x="10668" y="3667"/>
                  <a:pt x="10668" y="3667"/>
                </a:cubicBezTo>
                <a:cubicBezTo>
                  <a:pt x="10687" y="3667"/>
                  <a:pt x="10687" y="3667"/>
                  <a:pt x="10705" y="3667"/>
                </a:cubicBezTo>
                <a:cubicBezTo>
                  <a:pt x="10705" y="3667"/>
                  <a:pt x="10705" y="3667"/>
                  <a:pt x="10705" y="3667"/>
                </a:cubicBezTo>
                <a:cubicBezTo>
                  <a:pt x="10687" y="3630"/>
                  <a:pt x="10687" y="3630"/>
                  <a:pt x="10668" y="3594"/>
                </a:cubicBezTo>
                <a:cubicBezTo>
                  <a:pt x="10687" y="3594"/>
                  <a:pt x="10687" y="3558"/>
                  <a:pt x="10687" y="3558"/>
                </a:cubicBezTo>
                <a:cubicBezTo>
                  <a:pt x="10705" y="3558"/>
                  <a:pt x="10705" y="3558"/>
                  <a:pt x="10724" y="3558"/>
                </a:cubicBezTo>
                <a:cubicBezTo>
                  <a:pt x="10724" y="3558"/>
                  <a:pt x="10724" y="3558"/>
                  <a:pt x="10724" y="3558"/>
                </a:cubicBezTo>
                <a:cubicBezTo>
                  <a:pt x="10724" y="3521"/>
                  <a:pt x="10724" y="3521"/>
                  <a:pt x="10705" y="3521"/>
                </a:cubicBezTo>
                <a:cubicBezTo>
                  <a:pt x="10705" y="3521"/>
                  <a:pt x="10724" y="3521"/>
                  <a:pt x="10724" y="3521"/>
                </a:cubicBezTo>
                <a:cubicBezTo>
                  <a:pt x="10724" y="3485"/>
                  <a:pt x="10762" y="3485"/>
                  <a:pt x="10781" y="3449"/>
                </a:cubicBezTo>
                <a:cubicBezTo>
                  <a:pt x="10762" y="3449"/>
                  <a:pt x="10762" y="3449"/>
                  <a:pt x="10762" y="3412"/>
                </a:cubicBezTo>
                <a:cubicBezTo>
                  <a:pt x="10781" y="3412"/>
                  <a:pt x="10781" y="3412"/>
                  <a:pt x="10781" y="3376"/>
                </a:cubicBezTo>
                <a:cubicBezTo>
                  <a:pt x="10800" y="3376"/>
                  <a:pt x="10800" y="3376"/>
                  <a:pt x="10819" y="3412"/>
                </a:cubicBezTo>
                <a:cubicBezTo>
                  <a:pt x="10819" y="3376"/>
                  <a:pt x="10819" y="3376"/>
                  <a:pt x="10838" y="3376"/>
                </a:cubicBezTo>
                <a:cubicBezTo>
                  <a:pt x="10838" y="3376"/>
                  <a:pt x="10838" y="3376"/>
                  <a:pt x="10838" y="3340"/>
                </a:cubicBezTo>
                <a:cubicBezTo>
                  <a:pt x="10838" y="3340"/>
                  <a:pt x="10819" y="3340"/>
                  <a:pt x="10819" y="3340"/>
                </a:cubicBezTo>
                <a:cubicBezTo>
                  <a:pt x="10838" y="3304"/>
                  <a:pt x="10838" y="3267"/>
                  <a:pt x="10857" y="3267"/>
                </a:cubicBezTo>
                <a:cubicBezTo>
                  <a:pt x="10857" y="3267"/>
                  <a:pt x="10857" y="3267"/>
                  <a:pt x="10857" y="3267"/>
                </a:cubicBezTo>
                <a:cubicBezTo>
                  <a:pt x="10857" y="3304"/>
                  <a:pt x="10857" y="3304"/>
                  <a:pt x="10876" y="3304"/>
                </a:cubicBezTo>
                <a:cubicBezTo>
                  <a:pt x="10876" y="3304"/>
                  <a:pt x="10876" y="3304"/>
                  <a:pt x="10876" y="3304"/>
                </a:cubicBezTo>
                <a:cubicBezTo>
                  <a:pt x="10876" y="3304"/>
                  <a:pt x="10895" y="3304"/>
                  <a:pt x="10895" y="3267"/>
                </a:cubicBezTo>
                <a:cubicBezTo>
                  <a:pt x="10895" y="3267"/>
                  <a:pt x="10895" y="3231"/>
                  <a:pt x="10876" y="3231"/>
                </a:cubicBezTo>
                <a:cubicBezTo>
                  <a:pt x="10895" y="3231"/>
                  <a:pt x="10913" y="3231"/>
                  <a:pt x="10913" y="3195"/>
                </a:cubicBezTo>
                <a:cubicBezTo>
                  <a:pt x="10913" y="3195"/>
                  <a:pt x="10913" y="3195"/>
                  <a:pt x="10913" y="3195"/>
                </a:cubicBezTo>
                <a:cubicBezTo>
                  <a:pt x="10913" y="3195"/>
                  <a:pt x="10913" y="3195"/>
                  <a:pt x="10913" y="3195"/>
                </a:cubicBezTo>
                <a:cubicBezTo>
                  <a:pt x="10913" y="3158"/>
                  <a:pt x="10913" y="3158"/>
                  <a:pt x="10913" y="3158"/>
                </a:cubicBezTo>
                <a:cubicBezTo>
                  <a:pt x="10932" y="3122"/>
                  <a:pt x="10932" y="3122"/>
                  <a:pt x="10951" y="3086"/>
                </a:cubicBezTo>
                <a:cubicBezTo>
                  <a:pt x="10970" y="3049"/>
                  <a:pt x="10989" y="3122"/>
                  <a:pt x="10989" y="3013"/>
                </a:cubicBezTo>
                <a:cubicBezTo>
                  <a:pt x="11008" y="3013"/>
                  <a:pt x="11008" y="3013"/>
                  <a:pt x="11008" y="3049"/>
                </a:cubicBezTo>
                <a:cubicBezTo>
                  <a:pt x="11046" y="3013"/>
                  <a:pt x="11046" y="3049"/>
                  <a:pt x="11065" y="3049"/>
                </a:cubicBezTo>
                <a:cubicBezTo>
                  <a:pt x="11084" y="3013"/>
                  <a:pt x="11103" y="2941"/>
                  <a:pt x="11122" y="2904"/>
                </a:cubicBezTo>
                <a:cubicBezTo>
                  <a:pt x="11122" y="2941"/>
                  <a:pt x="11122" y="2941"/>
                  <a:pt x="11122" y="2941"/>
                </a:cubicBezTo>
                <a:cubicBezTo>
                  <a:pt x="11122" y="2941"/>
                  <a:pt x="11122" y="2941"/>
                  <a:pt x="11122" y="2941"/>
                </a:cubicBezTo>
                <a:cubicBezTo>
                  <a:pt x="11122" y="2977"/>
                  <a:pt x="11122" y="2977"/>
                  <a:pt x="11103" y="3013"/>
                </a:cubicBezTo>
                <a:cubicBezTo>
                  <a:pt x="11122" y="2977"/>
                  <a:pt x="11140" y="2977"/>
                  <a:pt x="11140" y="2941"/>
                </a:cubicBezTo>
                <a:cubicBezTo>
                  <a:pt x="11159" y="2904"/>
                  <a:pt x="11178" y="2904"/>
                  <a:pt x="11178" y="2868"/>
                </a:cubicBezTo>
                <a:cubicBezTo>
                  <a:pt x="11178" y="2868"/>
                  <a:pt x="11197" y="2868"/>
                  <a:pt x="11197" y="2868"/>
                </a:cubicBezTo>
                <a:cubicBezTo>
                  <a:pt x="11197" y="2904"/>
                  <a:pt x="11216" y="2904"/>
                  <a:pt x="11216" y="2904"/>
                </a:cubicBezTo>
                <a:cubicBezTo>
                  <a:pt x="11235" y="2759"/>
                  <a:pt x="11254" y="2832"/>
                  <a:pt x="11292" y="2868"/>
                </a:cubicBezTo>
                <a:cubicBezTo>
                  <a:pt x="11311" y="2832"/>
                  <a:pt x="11311" y="2795"/>
                  <a:pt x="11330" y="2759"/>
                </a:cubicBezTo>
                <a:cubicBezTo>
                  <a:pt x="11349" y="2759"/>
                  <a:pt x="11349" y="2759"/>
                  <a:pt x="11367" y="2759"/>
                </a:cubicBezTo>
                <a:cubicBezTo>
                  <a:pt x="11386" y="2723"/>
                  <a:pt x="11405" y="2686"/>
                  <a:pt x="11462" y="2686"/>
                </a:cubicBezTo>
                <a:cubicBezTo>
                  <a:pt x="11443" y="2723"/>
                  <a:pt x="11405" y="2759"/>
                  <a:pt x="11405" y="2832"/>
                </a:cubicBezTo>
                <a:cubicBezTo>
                  <a:pt x="11424" y="2832"/>
                  <a:pt x="11424" y="2832"/>
                  <a:pt x="11424" y="2868"/>
                </a:cubicBezTo>
                <a:cubicBezTo>
                  <a:pt x="11443" y="2795"/>
                  <a:pt x="11481" y="2723"/>
                  <a:pt x="11500" y="2686"/>
                </a:cubicBezTo>
                <a:cubicBezTo>
                  <a:pt x="11500" y="2723"/>
                  <a:pt x="11500" y="2759"/>
                  <a:pt x="11500" y="2795"/>
                </a:cubicBezTo>
                <a:cubicBezTo>
                  <a:pt x="11538" y="2759"/>
                  <a:pt x="11557" y="2723"/>
                  <a:pt x="11557" y="2650"/>
                </a:cubicBezTo>
                <a:cubicBezTo>
                  <a:pt x="11575" y="2650"/>
                  <a:pt x="11594" y="2650"/>
                  <a:pt x="11613" y="2686"/>
                </a:cubicBezTo>
                <a:cubicBezTo>
                  <a:pt x="11594" y="2723"/>
                  <a:pt x="11594" y="2723"/>
                  <a:pt x="11575" y="2795"/>
                </a:cubicBezTo>
                <a:cubicBezTo>
                  <a:pt x="11594" y="2795"/>
                  <a:pt x="11594" y="2795"/>
                  <a:pt x="11613" y="2795"/>
                </a:cubicBezTo>
                <a:cubicBezTo>
                  <a:pt x="11613" y="2759"/>
                  <a:pt x="11632" y="2723"/>
                  <a:pt x="11651" y="2686"/>
                </a:cubicBezTo>
                <a:cubicBezTo>
                  <a:pt x="11670" y="2686"/>
                  <a:pt x="11689" y="2723"/>
                  <a:pt x="11708" y="2759"/>
                </a:cubicBezTo>
                <a:cubicBezTo>
                  <a:pt x="11708" y="2759"/>
                  <a:pt x="11727" y="2759"/>
                  <a:pt x="11746" y="2759"/>
                </a:cubicBezTo>
                <a:cubicBezTo>
                  <a:pt x="11746" y="2759"/>
                  <a:pt x="11765" y="2759"/>
                  <a:pt x="11765" y="2795"/>
                </a:cubicBezTo>
                <a:cubicBezTo>
                  <a:pt x="11765" y="2795"/>
                  <a:pt x="11765" y="2795"/>
                  <a:pt x="11765" y="2795"/>
                </a:cubicBezTo>
                <a:cubicBezTo>
                  <a:pt x="11746" y="2868"/>
                  <a:pt x="11689" y="2832"/>
                  <a:pt x="11632" y="2832"/>
                </a:cubicBezTo>
                <a:cubicBezTo>
                  <a:pt x="11651" y="2868"/>
                  <a:pt x="11689" y="2904"/>
                  <a:pt x="11689" y="2941"/>
                </a:cubicBezTo>
                <a:cubicBezTo>
                  <a:pt x="11727" y="2941"/>
                  <a:pt x="11746" y="2904"/>
                  <a:pt x="11784" y="2941"/>
                </a:cubicBezTo>
                <a:cubicBezTo>
                  <a:pt x="11784" y="2941"/>
                  <a:pt x="11802" y="2941"/>
                  <a:pt x="11802" y="2941"/>
                </a:cubicBezTo>
                <a:cubicBezTo>
                  <a:pt x="11821" y="2904"/>
                  <a:pt x="11840" y="2904"/>
                  <a:pt x="11840" y="2868"/>
                </a:cubicBezTo>
                <a:cubicBezTo>
                  <a:pt x="11840" y="2977"/>
                  <a:pt x="11878" y="2977"/>
                  <a:pt x="11916" y="3013"/>
                </a:cubicBezTo>
                <a:cubicBezTo>
                  <a:pt x="11916" y="3013"/>
                  <a:pt x="11916" y="3049"/>
                  <a:pt x="11916" y="3049"/>
                </a:cubicBezTo>
                <a:cubicBezTo>
                  <a:pt x="11935" y="3049"/>
                  <a:pt x="11935" y="3049"/>
                  <a:pt x="11935" y="3013"/>
                </a:cubicBezTo>
                <a:cubicBezTo>
                  <a:pt x="11973" y="3049"/>
                  <a:pt x="12011" y="3049"/>
                  <a:pt x="12048" y="3049"/>
                </a:cubicBezTo>
                <a:cubicBezTo>
                  <a:pt x="12086" y="3049"/>
                  <a:pt x="12105" y="3086"/>
                  <a:pt x="12124" y="3086"/>
                </a:cubicBezTo>
                <a:cubicBezTo>
                  <a:pt x="12143" y="3086"/>
                  <a:pt x="12143" y="3122"/>
                  <a:pt x="12162" y="3122"/>
                </a:cubicBezTo>
                <a:cubicBezTo>
                  <a:pt x="12200" y="3158"/>
                  <a:pt x="12219" y="3195"/>
                  <a:pt x="12237" y="3231"/>
                </a:cubicBezTo>
                <a:cubicBezTo>
                  <a:pt x="12275" y="3267"/>
                  <a:pt x="12294" y="3267"/>
                  <a:pt x="12313" y="3267"/>
                </a:cubicBezTo>
                <a:cubicBezTo>
                  <a:pt x="12351" y="3304"/>
                  <a:pt x="12370" y="3340"/>
                  <a:pt x="12389" y="3376"/>
                </a:cubicBezTo>
                <a:cubicBezTo>
                  <a:pt x="12389" y="3412"/>
                  <a:pt x="12389" y="3449"/>
                  <a:pt x="12408" y="3449"/>
                </a:cubicBezTo>
                <a:cubicBezTo>
                  <a:pt x="12408" y="3521"/>
                  <a:pt x="12389" y="3558"/>
                  <a:pt x="12351" y="3594"/>
                </a:cubicBezTo>
                <a:cubicBezTo>
                  <a:pt x="12256" y="3775"/>
                  <a:pt x="12086" y="3594"/>
                  <a:pt x="11973" y="3558"/>
                </a:cubicBezTo>
                <a:cubicBezTo>
                  <a:pt x="11954" y="3558"/>
                  <a:pt x="11935" y="3558"/>
                  <a:pt x="11935" y="3521"/>
                </a:cubicBezTo>
                <a:cubicBezTo>
                  <a:pt x="11916" y="3521"/>
                  <a:pt x="11897" y="3449"/>
                  <a:pt x="11859" y="3485"/>
                </a:cubicBezTo>
                <a:cubicBezTo>
                  <a:pt x="11878" y="3521"/>
                  <a:pt x="11897" y="3594"/>
                  <a:pt x="11935" y="3630"/>
                </a:cubicBezTo>
                <a:cubicBezTo>
                  <a:pt x="11954" y="3630"/>
                  <a:pt x="11992" y="3630"/>
                  <a:pt x="11992" y="3667"/>
                </a:cubicBezTo>
                <a:cubicBezTo>
                  <a:pt x="12011" y="3703"/>
                  <a:pt x="12011" y="3775"/>
                  <a:pt x="11973" y="3775"/>
                </a:cubicBezTo>
                <a:cubicBezTo>
                  <a:pt x="11992" y="3812"/>
                  <a:pt x="12011" y="3993"/>
                  <a:pt x="12029" y="3993"/>
                </a:cubicBezTo>
                <a:cubicBezTo>
                  <a:pt x="12048" y="4030"/>
                  <a:pt x="12067" y="4030"/>
                  <a:pt x="12086" y="4030"/>
                </a:cubicBezTo>
                <a:cubicBezTo>
                  <a:pt x="12086" y="4030"/>
                  <a:pt x="12105" y="4066"/>
                  <a:pt x="12105" y="4066"/>
                </a:cubicBezTo>
                <a:cubicBezTo>
                  <a:pt x="12105" y="4102"/>
                  <a:pt x="12124" y="4066"/>
                  <a:pt x="12143" y="4102"/>
                </a:cubicBezTo>
                <a:cubicBezTo>
                  <a:pt x="12181" y="4102"/>
                  <a:pt x="12237" y="4102"/>
                  <a:pt x="12200" y="3993"/>
                </a:cubicBezTo>
                <a:cubicBezTo>
                  <a:pt x="12200" y="3993"/>
                  <a:pt x="12181" y="3993"/>
                  <a:pt x="12162" y="3993"/>
                </a:cubicBezTo>
                <a:cubicBezTo>
                  <a:pt x="12143" y="3993"/>
                  <a:pt x="12124" y="3921"/>
                  <a:pt x="12124" y="3921"/>
                </a:cubicBezTo>
                <a:cubicBezTo>
                  <a:pt x="12124" y="3884"/>
                  <a:pt x="12124" y="3848"/>
                  <a:pt x="12162" y="3848"/>
                </a:cubicBezTo>
                <a:cubicBezTo>
                  <a:pt x="12181" y="3884"/>
                  <a:pt x="12237" y="3921"/>
                  <a:pt x="12275" y="3957"/>
                </a:cubicBezTo>
                <a:cubicBezTo>
                  <a:pt x="12294" y="3957"/>
                  <a:pt x="12313" y="3957"/>
                  <a:pt x="12332" y="3957"/>
                </a:cubicBezTo>
                <a:cubicBezTo>
                  <a:pt x="12332" y="3957"/>
                  <a:pt x="12351" y="3957"/>
                  <a:pt x="12351" y="3957"/>
                </a:cubicBezTo>
                <a:cubicBezTo>
                  <a:pt x="12370" y="3884"/>
                  <a:pt x="12332" y="3848"/>
                  <a:pt x="12313" y="3775"/>
                </a:cubicBezTo>
                <a:cubicBezTo>
                  <a:pt x="12351" y="3703"/>
                  <a:pt x="12427" y="3703"/>
                  <a:pt x="12464" y="3594"/>
                </a:cubicBezTo>
                <a:cubicBezTo>
                  <a:pt x="12502" y="3594"/>
                  <a:pt x="12540" y="3667"/>
                  <a:pt x="12578" y="3667"/>
                </a:cubicBezTo>
                <a:cubicBezTo>
                  <a:pt x="12578" y="3667"/>
                  <a:pt x="12578" y="3667"/>
                  <a:pt x="12578" y="3667"/>
                </a:cubicBezTo>
                <a:cubicBezTo>
                  <a:pt x="12578" y="3667"/>
                  <a:pt x="12578" y="3630"/>
                  <a:pt x="12578" y="3630"/>
                </a:cubicBezTo>
                <a:cubicBezTo>
                  <a:pt x="12597" y="3558"/>
                  <a:pt x="12616" y="3558"/>
                  <a:pt x="12597" y="3449"/>
                </a:cubicBezTo>
                <a:cubicBezTo>
                  <a:pt x="12578" y="3449"/>
                  <a:pt x="12559" y="3449"/>
                  <a:pt x="12559" y="3412"/>
                </a:cubicBezTo>
                <a:cubicBezTo>
                  <a:pt x="12559" y="3412"/>
                  <a:pt x="12559" y="3412"/>
                  <a:pt x="12559" y="3412"/>
                </a:cubicBezTo>
                <a:cubicBezTo>
                  <a:pt x="12578" y="3376"/>
                  <a:pt x="12578" y="3340"/>
                  <a:pt x="12597" y="3304"/>
                </a:cubicBezTo>
                <a:cubicBezTo>
                  <a:pt x="12597" y="3231"/>
                  <a:pt x="12559" y="3231"/>
                  <a:pt x="12578" y="3195"/>
                </a:cubicBezTo>
                <a:cubicBezTo>
                  <a:pt x="12578" y="3158"/>
                  <a:pt x="12597" y="3195"/>
                  <a:pt x="12616" y="3195"/>
                </a:cubicBezTo>
                <a:cubicBezTo>
                  <a:pt x="12635" y="3195"/>
                  <a:pt x="12654" y="3195"/>
                  <a:pt x="12673" y="3195"/>
                </a:cubicBezTo>
                <a:cubicBezTo>
                  <a:pt x="12710" y="3195"/>
                  <a:pt x="12729" y="3304"/>
                  <a:pt x="12748" y="3340"/>
                </a:cubicBezTo>
                <a:cubicBezTo>
                  <a:pt x="12691" y="3340"/>
                  <a:pt x="12635" y="3340"/>
                  <a:pt x="12635" y="3412"/>
                </a:cubicBezTo>
                <a:cubicBezTo>
                  <a:pt x="12673" y="3485"/>
                  <a:pt x="12691" y="3558"/>
                  <a:pt x="12767" y="3521"/>
                </a:cubicBezTo>
                <a:cubicBezTo>
                  <a:pt x="12786" y="3521"/>
                  <a:pt x="12786" y="3521"/>
                  <a:pt x="12805" y="3521"/>
                </a:cubicBezTo>
                <a:cubicBezTo>
                  <a:pt x="12824" y="3485"/>
                  <a:pt x="12805" y="3376"/>
                  <a:pt x="12824" y="3376"/>
                </a:cubicBezTo>
                <a:cubicBezTo>
                  <a:pt x="12843" y="3376"/>
                  <a:pt x="12862" y="3340"/>
                  <a:pt x="12862" y="3340"/>
                </a:cubicBezTo>
                <a:cubicBezTo>
                  <a:pt x="12899" y="3304"/>
                  <a:pt x="12956" y="3267"/>
                  <a:pt x="13013" y="3231"/>
                </a:cubicBezTo>
                <a:cubicBezTo>
                  <a:pt x="13032" y="3231"/>
                  <a:pt x="13070" y="3195"/>
                  <a:pt x="13089" y="3158"/>
                </a:cubicBezTo>
                <a:cubicBezTo>
                  <a:pt x="13089" y="3195"/>
                  <a:pt x="13089" y="3195"/>
                  <a:pt x="13089" y="3195"/>
                </a:cubicBezTo>
                <a:cubicBezTo>
                  <a:pt x="13089" y="3195"/>
                  <a:pt x="13108" y="3195"/>
                  <a:pt x="13108" y="3231"/>
                </a:cubicBezTo>
                <a:cubicBezTo>
                  <a:pt x="13145" y="3195"/>
                  <a:pt x="13108" y="3122"/>
                  <a:pt x="13183" y="3122"/>
                </a:cubicBezTo>
                <a:cubicBezTo>
                  <a:pt x="13183" y="3158"/>
                  <a:pt x="13183" y="3158"/>
                  <a:pt x="13183" y="3195"/>
                </a:cubicBezTo>
                <a:cubicBezTo>
                  <a:pt x="13183" y="3195"/>
                  <a:pt x="13164" y="3231"/>
                  <a:pt x="13164" y="3231"/>
                </a:cubicBezTo>
                <a:cubicBezTo>
                  <a:pt x="13145" y="3231"/>
                  <a:pt x="13145" y="3231"/>
                  <a:pt x="13145" y="3267"/>
                </a:cubicBezTo>
                <a:cubicBezTo>
                  <a:pt x="13183" y="3267"/>
                  <a:pt x="13202" y="3231"/>
                  <a:pt x="13240" y="3231"/>
                </a:cubicBezTo>
                <a:cubicBezTo>
                  <a:pt x="13240" y="3267"/>
                  <a:pt x="13240" y="3267"/>
                  <a:pt x="13240" y="3267"/>
                </a:cubicBezTo>
                <a:cubicBezTo>
                  <a:pt x="13259" y="3231"/>
                  <a:pt x="13259" y="3195"/>
                  <a:pt x="13278" y="3195"/>
                </a:cubicBezTo>
                <a:cubicBezTo>
                  <a:pt x="13297" y="3158"/>
                  <a:pt x="13335" y="3158"/>
                  <a:pt x="13353" y="3158"/>
                </a:cubicBezTo>
                <a:cubicBezTo>
                  <a:pt x="13372" y="3158"/>
                  <a:pt x="13391" y="3195"/>
                  <a:pt x="13410" y="3195"/>
                </a:cubicBezTo>
                <a:cubicBezTo>
                  <a:pt x="13410" y="3158"/>
                  <a:pt x="13429" y="3158"/>
                  <a:pt x="13429" y="3158"/>
                </a:cubicBezTo>
                <a:cubicBezTo>
                  <a:pt x="13467" y="3086"/>
                  <a:pt x="13486" y="3086"/>
                  <a:pt x="13524" y="3122"/>
                </a:cubicBezTo>
                <a:cubicBezTo>
                  <a:pt x="13524" y="3158"/>
                  <a:pt x="13505" y="3158"/>
                  <a:pt x="13505" y="3195"/>
                </a:cubicBezTo>
                <a:cubicBezTo>
                  <a:pt x="13505" y="3195"/>
                  <a:pt x="13543" y="3231"/>
                  <a:pt x="13561" y="3231"/>
                </a:cubicBezTo>
                <a:cubicBezTo>
                  <a:pt x="13561" y="3195"/>
                  <a:pt x="13561" y="3158"/>
                  <a:pt x="13561" y="3158"/>
                </a:cubicBezTo>
                <a:cubicBezTo>
                  <a:pt x="13599" y="3158"/>
                  <a:pt x="13618" y="3158"/>
                  <a:pt x="13618" y="3086"/>
                </a:cubicBezTo>
                <a:cubicBezTo>
                  <a:pt x="13618" y="3049"/>
                  <a:pt x="13599" y="3013"/>
                  <a:pt x="13580" y="2977"/>
                </a:cubicBezTo>
                <a:cubicBezTo>
                  <a:pt x="13580" y="2977"/>
                  <a:pt x="13580" y="2977"/>
                  <a:pt x="13580" y="2977"/>
                </a:cubicBezTo>
                <a:cubicBezTo>
                  <a:pt x="13599" y="2941"/>
                  <a:pt x="13618" y="2941"/>
                  <a:pt x="13618" y="2904"/>
                </a:cubicBezTo>
                <a:cubicBezTo>
                  <a:pt x="13656" y="2904"/>
                  <a:pt x="13732" y="2941"/>
                  <a:pt x="13770" y="2941"/>
                </a:cubicBezTo>
                <a:cubicBezTo>
                  <a:pt x="13883" y="3013"/>
                  <a:pt x="13996" y="3086"/>
                  <a:pt x="14072" y="3231"/>
                </a:cubicBezTo>
                <a:cubicBezTo>
                  <a:pt x="14072" y="3231"/>
                  <a:pt x="14091" y="3231"/>
                  <a:pt x="14091" y="3231"/>
                </a:cubicBezTo>
                <a:cubicBezTo>
                  <a:pt x="14110" y="3231"/>
                  <a:pt x="14129" y="3158"/>
                  <a:pt x="14129" y="3122"/>
                </a:cubicBezTo>
                <a:cubicBezTo>
                  <a:pt x="14091" y="3122"/>
                  <a:pt x="14072" y="3086"/>
                  <a:pt x="14072" y="3049"/>
                </a:cubicBezTo>
                <a:cubicBezTo>
                  <a:pt x="14053" y="3013"/>
                  <a:pt x="14072" y="3013"/>
                  <a:pt x="14053" y="2977"/>
                </a:cubicBezTo>
                <a:cubicBezTo>
                  <a:pt x="14034" y="2941"/>
                  <a:pt x="13996" y="2977"/>
                  <a:pt x="13978" y="2904"/>
                </a:cubicBezTo>
                <a:cubicBezTo>
                  <a:pt x="13996" y="2832"/>
                  <a:pt x="14034" y="2868"/>
                  <a:pt x="14015" y="2723"/>
                </a:cubicBezTo>
                <a:cubicBezTo>
                  <a:pt x="13996" y="2723"/>
                  <a:pt x="13996" y="2723"/>
                  <a:pt x="13978" y="2723"/>
                </a:cubicBezTo>
                <a:cubicBezTo>
                  <a:pt x="13959" y="2577"/>
                  <a:pt x="14053" y="2577"/>
                  <a:pt x="14072" y="2505"/>
                </a:cubicBezTo>
                <a:cubicBezTo>
                  <a:pt x="14091" y="2469"/>
                  <a:pt x="14091" y="2432"/>
                  <a:pt x="14110" y="2396"/>
                </a:cubicBezTo>
                <a:cubicBezTo>
                  <a:pt x="14110" y="2360"/>
                  <a:pt x="14110" y="2323"/>
                  <a:pt x="14129" y="2287"/>
                </a:cubicBezTo>
                <a:cubicBezTo>
                  <a:pt x="14129" y="2287"/>
                  <a:pt x="14129" y="2251"/>
                  <a:pt x="14148" y="2251"/>
                </a:cubicBezTo>
                <a:cubicBezTo>
                  <a:pt x="14167" y="2251"/>
                  <a:pt x="14186" y="2287"/>
                  <a:pt x="14205" y="2251"/>
                </a:cubicBezTo>
                <a:cubicBezTo>
                  <a:pt x="14242" y="2251"/>
                  <a:pt x="14261" y="2251"/>
                  <a:pt x="14299" y="2251"/>
                </a:cubicBezTo>
                <a:cubicBezTo>
                  <a:pt x="14318" y="2251"/>
                  <a:pt x="14337" y="2214"/>
                  <a:pt x="14356" y="2251"/>
                </a:cubicBezTo>
                <a:cubicBezTo>
                  <a:pt x="14394" y="2360"/>
                  <a:pt x="14299" y="2505"/>
                  <a:pt x="14299" y="2541"/>
                </a:cubicBezTo>
                <a:cubicBezTo>
                  <a:pt x="14318" y="2577"/>
                  <a:pt x="14356" y="2686"/>
                  <a:pt x="14356" y="2759"/>
                </a:cubicBezTo>
                <a:cubicBezTo>
                  <a:pt x="14337" y="2795"/>
                  <a:pt x="14337" y="2795"/>
                  <a:pt x="14337" y="2832"/>
                </a:cubicBezTo>
                <a:cubicBezTo>
                  <a:pt x="14337" y="2868"/>
                  <a:pt x="14337" y="2868"/>
                  <a:pt x="14337" y="2904"/>
                </a:cubicBezTo>
                <a:cubicBezTo>
                  <a:pt x="14337" y="2977"/>
                  <a:pt x="14337" y="3013"/>
                  <a:pt x="14337" y="3049"/>
                </a:cubicBezTo>
                <a:cubicBezTo>
                  <a:pt x="14356" y="3158"/>
                  <a:pt x="14375" y="3122"/>
                  <a:pt x="14394" y="3195"/>
                </a:cubicBezTo>
                <a:cubicBezTo>
                  <a:pt x="14394" y="3231"/>
                  <a:pt x="14375" y="3231"/>
                  <a:pt x="14375" y="3231"/>
                </a:cubicBezTo>
                <a:cubicBezTo>
                  <a:pt x="14375" y="3267"/>
                  <a:pt x="14375" y="3304"/>
                  <a:pt x="14375" y="3304"/>
                </a:cubicBezTo>
                <a:cubicBezTo>
                  <a:pt x="14356" y="3340"/>
                  <a:pt x="14337" y="3412"/>
                  <a:pt x="14318" y="3449"/>
                </a:cubicBezTo>
                <a:cubicBezTo>
                  <a:pt x="14299" y="3449"/>
                  <a:pt x="14280" y="3449"/>
                  <a:pt x="14261" y="3485"/>
                </a:cubicBezTo>
                <a:cubicBezTo>
                  <a:pt x="14280" y="3521"/>
                  <a:pt x="14280" y="3521"/>
                  <a:pt x="14280" y="3521"/>
                </a:cubicBezTo>
                <a:cubicBezTo>
                  <a:pt x="14261" y="3558"/>
                  <a:pt x="14242" y="3558"/>
                  <a:pt x="14223" y="3558"/>
                </a:cubicBezTo>
                <a:cubicBezTo>
                  <a:pt x="14223" y="3558"/>
                  <a:pt x="14223" y="3558"/>
                  <a:pt x="14205" y="3558"/>
                </a:cubicBezTo>
                <a:cubicBezTo>
                  <a:pt x="14186" y="3521"/>
                  <a:pt x="14148" y="3521"/>
                  <a:pt x="14129" y="3558"/>
                </a:cubicBezTo>
                <a:cubicBezTo>
                  <a:pt x="14148" y="3594"/>
                  <a:pt x="14186" y="3630"/>
                  <a:pt x="14223" y="3630"/>
                </a:cubicBezTo>
                <a:cubicBezTo>
                  <a:pt x="14242" y="3630"/>
                  <a:pt x="14261" y="3630"/>
                  <a:pt x="14261" y="3630"/>
                </a:cubicBezTo>
                <a:cubicBezTo>
                  <a:pt x="14280" y="3630"/>
                  <a:pt x="14299" y="3667"/>
                  <a:pt x="14318" y="3630"/>
                </a:cubicBezTo>
                <a:cubicBezTo>
                  <a:pt x="14337" y="3558"/>
                  <a:pt x="14375" y="3558"/>
                  <a:pt x="14413" y="3521"/>
                </a:cubicBezTo>
                <a:cubicBezTo>
                  <a:pt x="14413" y="3485"/>
                  <a:pt x="14413" y="3449"/>
                  <a:pt x="14432" y="3412"/>
                </a:cubicBezTo>
                <a:cubicBezTo>
                  <a:pt x="14432" y="3412"/>
                  <a:pt x="14450" y="3412"/>
                  <a:pt x="14450" y="3412"/>
                </a:cubicBezTo>
                <a:cubicBezTo>
                  <a:pt x="14450" y="3376"/>
                  <a:pt x="14469" y="3376"/>
                  <a:pt x="14469" y="3340"/>
                </a:cubicBezTo>
                <a:cubicBezTo>
                  <a:pt x="14469" y="3267"/>
                  <a:pt x="14469" y="3231"/>
                  <a:pt x="14450" y="3195"/>
                </a:cubicBezTo>
                <a:cubicBezTo>
                  <a:pt x="14469" y="3086"/>
                  <a:pt x="14583" y="3086"/>
                  <a:pt x="14621" y="3195"/>
                </a:cubicBezTo>
                <a:cubicBezTo>
                  <a:pt x="14621" y="3231"/>
                  <a:pt x="14602" y="3340"/>
                  <a:pt x="14621" y="3340"/>
                </a:cubicBezTo>
                <a:cubicBezTo>
                  <a:pt x="14621" y="3412"/>
                  <a:pt x="14677" y="3412"/>
                  <a:pt x="14696" y="3376"/>
                </a:cubicBezTo>
                <a:cubicBezTo>
                  <a:pt x="14696" y="3376"/>
                  <a:pt x="14715" y="3376"/>
                  <a:pt x="14715" y="3340"/>
                </a:cubicBezTo>
                <a:cubicBezTo>
                  <a:pt x="14696" y="3340"/>
                  <a:pt x="14658" y="3340"/>
                  <a:pt x="14640" y="3304"/>
                </a:cubicBezTo>
                <a:cubicBezTo>
                  <a:pt x="14640" y="3304"/>
                  <a:pt x="14640" y="3304"/>
                  <a:pt x="14640" y="3304"/>
                </a:cubicBezTo>
                <a:cubicBezTo>
                  <a:pt x="14640" y="3304"/>
                  <a:pt x="14640" y="3304"/>
                  <a:pt x="14640" y="3267"/>
                </a:cubicBezTo>
                <a:cubicBezTo>
                  <a:pt x="14658" y="3267"/>
                  <a:pt x="14677" y="3267"/>
                  <a:pt x="14677" y="3231"/>
                </a:cubicBezTo>
                <a:cubicBezTo>
                  <a:pt x="14677" y="3231"/>
                  <a:pt x="14658" y="3195"/>
                  <a:pt x="14658" y="3195"/>
                </a:cubicBezTo>
                <a:cubicBezTo>
                  <a:pt x="14658" y="3158"/>
                  <a:pt x="14658" y="3086"/>
                  <a:pt x="14640" y="3086"/>
                </a:cubicBezTo>
                <a:cubicBezTo>
                  <a:pt x="14621" y="3086"/>
                  <a:pt x="14621" y="3086"/>
                  <a:pt x="14621" y="3086"/>
                </a:cubicBezTo>
                <a:cubicBezTo>
                  <a:pt x="14583" y="3049"/>
                  <a:pt x="14545" y="3013"/>
                  <a:pt x="14526" y="3013"/>
                </a:cubicBezTo>
                <a:cubicBezTo>
                  <a:pt x="14507" y="3049"/>
                  <a:pt x="14507" y="3049"/>
                  <a:pt x="14488" y="3049"/>
                </a:cubicBezTo>
                <a:cubicBezTo>
                  <a:pt x="14469" y="3049"/>
                  <a:pt x="14450" y="3049"/>
                  <a:pt x="14413" y="3049"/>
                </a:cubicBezTo>
                <a:cubicBezTo>
                  <a:pt x="14413" y="2977"/>
                  <a:pt x="14413" y="2941"/>
                  <a:pt x="14413" y="2904"/>
                </a:cubicBezTo>
                <a:cubicBezTo>
                  <a:pt x="14413" y="2832"/>
                  <a:pt x="14450" y="2795"/>
                  <a:pt x="14450" y="2723"/>
                </a:cubicBezTo>
                <a:cubicBezTo>
                  <a:pt x="14432" y="2686"/>
                  <a:pt x="14394" y="2614"/>
                  <a:pt x="14375" y="2541"/>
                </a:cubicBezTo>
                <a:cubicBezTo>
                  <a:pt x="14394" y="2469"/>
                  <a:pt x="14432" y="2505"/>
                  <a:pt x="14469" y="2469"/>
                </a:cubicBezTo>
                <a:cubicBezTo>
                  <a:pt x="14488" y="2432"/>
                  <a:pt x="14488" y="2360"/>
                  <a:pt x="14488" y="2287"/>
                </a:cubicBezTo>
                <a:cubicBezTo>
                  <a:pt x="14507" y="2287"/>
                  <a:pt x="14507" y="2287"/>
                  <a:pt x="14526" y="2287"/>
                </a:cubicBezTo>
                <a:cubicBezTo>
                  <a:pt x="14526" y="2323"/>
                  <a:pt x="14526" y="2360"/>
                  <a:pt x="14526" y="2396"/>
                </a:cubicBezTo>
                <a:cubicBezTo>
                  <a:pt x="14526" y="2432"/>
                  <a:pt x="14488" y="2505"/>
                  <a:pt x="14507" y="2541"/>
                </a:cubicBezTo>
                <a:cubicBezTo>
                  <a:pt x="14526" y="2614"/>
                  <a:pt x="14583" y="2614"/>
                  <a:pt x="14640" y="2650"/>
                </a:cubicBezTo>
                <a:cubicBezTo>
                  <a:pt x="14640" y="2650"/>
                  <a:pt x="14658" y="2650"/>
                  <a:pt x="14658" y="2650"/>
                </a:cubicBezTo>
                <a:cubicBezTo>
                  <a:pt x="14658" y="2650"/>
                  <a:pt x="14677" y="2686"/>
                  <a:pt x="14677" y="2686"/>
                </a:cubicBezTo>
                <a:cubicBezTo>
                  <a:pt x="14696" y="2686"/>
                  <a:pt x="14696" y="2686"/>
                  <a:pt x="14715" y="2686"/>
                </a:cubicBezTo>
                <a:cubicBezTo>
                  <a:pt x="14715" y="2686"/>
                  <a:pt x="14715" y="2686"/>
                  <a:pt x="14715" y="2686"/>
                </a:cubicBezTo>
                <a:cubicBezTo>
                  <a:pt x="14696" y="2650"/>
                  <a:pt x="14696" y="2614"/>
                  <a:pt x="14677" y="2577"/>
                </a:cubicBezTo>
                <a:cubicBezTo>
                  <a:pt x="14621" y="2577"/>
                  <a:pt x="14602" y="2541"/>
                  <a:pt x="14564" y="2505"/>
                </a:cubicBezTo>
                <a:cubicBezTo>
                  <a:pt x="14583" y="2469"/>
                  <a:pt x="14583" y="2469"/>
                  <a:pt x="14583" y="2469"/>
                </a:cubicBezTo>
                <a:cubicBezTo>
                  <a:pt x="14602" y="2469"/>
                  <a:pt x="14602" y="2469"/>
                  <a:pt x="14621" y="2469"/>
                </a:cubicBezTo>
                <a:cubicBezTo>
                  <a:pt x="14640" y="2469"/>
                  <a:pt x="14640" y="2469"/>
                  <a:pt x="14677" y="2469"/>
                </a:cubicBezTo>
                <a:cubicBezTo>
                  <a:pt x="14677" y="2432"/>
                  <a:pt x="14677" y="2432"/>
                  <a:pt x="14677" y="2396"/>
                </a:cubicBezTo>
                <a:cubicBezTo>
                  <a:pt x="14772" y="2287"/>
                  <a:pt x="14829" y="2505"/>
                  <a:pt x="14904" y="2505"/>
                </a:cubicBezTo>
                <a:cubicBezTo>
                  <a:pt x="14923" y="2541"/>
                  <a:pt x="14961" y="2505"/>
                  <a:pt x="14980" y="2505"/>
                </a:cubicBezTo>
                <a:cubicBezTo>
                  <a:pt x="14980" y="2505"/>
                  <a:pt x="14980" y="2541"/>
                  <a:pt x="14980" y="2541"/>
                </a:cubicBezTo>
                <a:cubicBezTo>
                  <a:pt x="14961" y="2577"/>
                  <a:pt x="14942" y="2577"/>
                  <a:pt x="14942" y="2614"/>
                </a:cubicBezTo>
                <a:cubicBezTo>
                  <a:pt x="14923" y="2650"/>
                  <a:pt x="14923" y="2723"/>
                  <a:pt x="14923" y="2759"/>
                </a:cubicBezTo>
                <a:cubicBezTo>
                  <a:pt x="14923" y="2795"/>
                  <a:pt x="14923" y="2795"/>
                  <a:pt x="14942" y="2795"/>
                </a:cubicBezTo>
                <a:cubicBezTo>
                  <a:pt x="14942" y="2759"/>
                  <a:pt x="14942" y="2723"/>
                  <a:pt x="14961" y="2686"/>
                </a:cubicBezTo>
                <a:cubicBezTo>
                  <a:pt x="14961" y="2686"/>
                  <a:pt x="14961" y="2686"/>
                  <a:pt x="14980" y="2686"/>
                </a:cubicBezTo>
                <a:cubicBezTo>
                  <a:pt x="14980" y="2723"/>
                  <a:pt x="14999" y="2759"/>
                  <a:pt x="14980" y="2795"/>
                </a:cubicBezTo>
                <a:cubicBezTo>
                  <a:pt x="14980" y="2795"/>
                  <a:pt x="14980" y="2795"/>
                  <a:pt x="14980" y="2795"/>
                </a:cubicBezTo>
                <a:cubicBezTo>
                  <a:pt x="14999" y="2795"/>
                  <a:pt x="15018" y="2795"/>
                  <a:pt x="15018" y="2759"/>
                </a:cubicBezTo>
                <a:cubicBezTo>
                  <a:pt x="15018" y="2686"/>
                  <a:pt x="14999" y="2650"/>
                  <a:pt x="14999" y="2614"/>
                </a:cubicBezTo>
                <a:cubicBezTo>
                  <a:pt x="14999" y="2577"/>
                  <a:pt x="15018" y="2541"/>
                  <a:pt x="15018" y="2505"/>
                </a:cubicBezTo>
                <a:cubicBezTo>
                  <a:pt x="15018" y="2505"/>
                  <a:pt x="14999" y="2469"/>
                  <a:pt x="14999" y="2469"/>
                </a:cubicBezTo>
                <a:cubicBezTo>
                  <a:pt x="14980" y="2432"/>
                  <a:pt x="14942" y="2432"/>
                  <a:pt x="14942" y="2396"/>
                </a:cubicBezTo>
                <a:cubicBezTo>
                  <a:pt x="14923" y="2360"/>
                  <a:pt x="14848" y="2323"/>
                  <a:pt x="14848" y="2323"/>
                </a:cubicBezTo>
                <a:cubicBezTo>
                  <a:pt x="14848" y="2287"/>
                  <a:pt x="14848" y="2251"/>
                  <a:pt x="14848" y="2214"/>
                </a:cubicBezTo>
                <a:cubicBezTo>
                  <a:pt x="14848" y="2178"/>
                  <a:pt x="14810" y="2142"/>
                  <a:pt x="14829" y="2106"/>
                </a:cubicBezTo>
                <a:cubicBezTo>
                  <a:pt x="14848" y="2069"/>
                  <a:pt x="14999" y="2069"/>
                  <a:pt x="15018" y="2069"/>
                </a:cubicBezTo>
                <a:cubicBezTo>
                  <a:pt x="15037" y="2069"/>
                  <a:pt x="15075" y="2033"/>
                  <a:pt x="15075" y="2033"/>
                </a:cubicBezTo>
                <a:cubicBezTo>
                  <a:pt x="15094" y="2069"/>
                  <a:pt x="15094" y="2069"/>
                  <a:pt x="15112" y="2069"/>
                </a:cubicBezTo>
                <a:cubicBezTo>
                  <a:pt x="15131" y="2033"/>
                  <a:pt x="15169" y="1997"/>
                  <a:pt x="15207" y="2033"/>
                </a:cubicBezTo>
                <a:cubicBezTo>
                  <a:pt x="15207" y="2033"/>
                  <a:pt x="15207" y="2033"/>
                  <a:pt x="15207" y="2033"/>
                </a:cubicBezTo>
                <a:cubicBezTo>
                  <a:pt x="15188" y="2033"/>
                  <a:pt x="15188" y="2069"/>
                  <a:pt x="15169" y="2106"/>
                </a:cubicBezTo>
                <a:cubicBezTo>
                  <a:pt x="15226" y="2106"/>
                  <a:pt x="15264" y="2069"/>
                  <a:pt x="15264" y="1997"/>
                </a:cubicBezTo>
                <a:cubicBezTo>
                  <a:pt x="15264" y="1997"/>
                  <a:pt x="15264" y="1960"/>
                  <a:pt x="15264" y="1960"/>
                </a:cubicBezTo>
                <a:cubicBezTo>
                  <a:pt x="15264" y="1924"/>
                  <a:pt x="15245" y="1924"/>
                  <a:pt x="15226" y="1924"/>
                </a:cubicBezTo>
                <a:cubicBezTo>
                  <a:pt x="15226" y="1888"/>
                  <a:pt x="15226" y="1888"/>
                  <a:pt x="15226" y="1888"/>
                </a:cubicBezTo>
                <a:cubicBezTo>
                  <a:pt x="15226" y="1851"/>
                  <a:pt x="15226" y="1815"/>
                  <a:pt x="15226" y="1779"/>
                </a:cubicBezTo>
                <a:cubicBezTo>
                  <a:pt x="15283" y="1743"/>
                  <a:pt x="15320" y="1670"/>
                  <a:pt x="15377" y="1634"/>
                </a:cubicBezTo>
                <a:cubicBezTo>
                  <a:pt x="15396" y="1634"/>
                  <a:pt x="15415" y="1597"/>
                  <a:pt x="15434" y="1597"/>
                </a:cubicBezTo>
                <a:cubicBezTo>
                  <a:pt x="15510" y="1597"/>
                  <a:pt x="15566" y="1561"/>
                  <a:pt x="15623" y="1525"/>
                </a:cubicBezTo>
                <a:cubicBezTo>
                  <a:pt x="15680" y="1488"/>
                  <a:pt x="15680" y="1452"/>
                  <a:pt x="15756" y="1452"/>
                </a:cubicBezTo>
                <a:cubicBezTo>
                  <a:pt x="15756" y="1452"/>
                  <a:pt x="15774" y="1452"/>
                  <a:pt x="15793" y="1488"/>
                </a:cubicBezTo>
                <a:cubicBezTo>
                  <a:pt x="15793" y="1488"/>
                  <a:pt x="15793" y="1488"/>
                  <a:pt x="15793" y="1488"/>
                </a:cubicBezTo>
                <a:cubicBezTo>
                  <a:pt x="15793" y="1488"/>
                  <a:pt x="15793" y="1525"/>
                  <a:pt x="15774" y="1525"/>
                </a:cubicBezTo>
                <a:cubicBezTo>
                  <a:pt x="15793" y="1525"/>
                  <a:pt x="15812" y="1525"/>
                  <a:pt x="15831" y="1525"/>
                </a:cubicBezTo>
                <a:cubicBezTo>
                  <a:pt x="15869" y="1525"/>
                  <a:pt x="15907" y="1488"/>
                  <a:pt x="15926" y="1488"/>
                </a:cubicBezTo>
                <a:cubicBezTo>
                  <a:pt x="15964" y="1488"/>
                  <a:pt x="15982" y="1525"/>
                  <a:pt x="16001" y="1525"/>
                </a:cubicBezTo>
                <a:cubicBezTo>
                  <a:pt x="16001" y="1488"/>
                  <a:pt x="16020" y="1488"/>
                  <a:pt x="16020" y="1488"/>
                </a:cubicBezTo>
                <a:cubicBezTo>
                  <a:pt x="16020" y="1452"/>
                  <a:pt x="16020" y="1416"/>
                  <a:pt x="16039" y="1379"/>
                </a:cubicBezTo>
                <a:cubicBezTo>
                  <a:pt x="16039" y="1379"/>
                  <a:pt x="16077" y="1379"/>
                  <a:pt x="16077" y="1379"/>
                </a:cubicBezTo>
                <a:cubicBezTo>
                  <a:pt x="16096" y="1379"/>
                  <a:pt x="16115" y="1379"/>
                  <a:pt x="16115" y="1343"/>
                </a:cubicBezTo>
                <a:cubicBezTo>
                  <a:pt x="16115" y="1343"/>
                  <a:pt x="16115" y="1343"/>
                  <a:pt x="16115" y="1343"/>
                </a:cubicBezTo>
                <a:cubicBezTo>
                  <a:pt x="16096" y="1307"/>
                  <a:pt x="16096" y="1307"/>
                  <a:pt x="16096" y="1234"/>
                </a:cubicBezTo>
                <a:cubicBezTo>
                  <a:pt x="16115" y="1234"/>
                  <a:pt x="16115" y="1234"/>
                  <a:pt x="16134" y="1198"/>
                </a:cubicBezTo>
                <a:cubicBezTo>
                  <a:pt x="16191" y="1162"/>
                  <a:pt x="16304" y="1053"/>
                  <a:pt x="16361" y="1162"/>
                </a:cubicBezTo>
                <a:cubicBezTo>
                  <a:pt x="16361" y="1162"/>
                  <a:pt x="16361" y="1162"/>
                  <a:pt x="16361" y="1162"/>
                </a:cubicBezTo>
                <a:cubicBezTo>
                  <a:pt x="16342" y="1198"/>
                  <a:pt x="16323" y="1234"/>
                  <a:pt x="16304" y="1271"/>
                </a:cubicBezTo>
                <a:cubicBezTo>
                  <a:pt x="16304" y="1271"/>
                  <a:pt x="16304" y="1271"/>
                  <a:pt x="16304" y="1271"/>
                </a:cubicBezTo>
                <a:cubicBezTo>
                  <a:pt x="16342" y="1271"/>
                  <a:pt x="16342" y="1271"/>
                  <a:pt x="16380" y="1271"/>
                </a:cubicBezTo>
                <a:cubicBezTo>
                  <a:pt x="16418" y="1271"/>
                  <a:pt x="16436" y="1271"/>
                  <a:pt x="16474" y="1271"/>
                </a:cubicBezTo>
                <a:cubicBezTo>
                  <a:pt x="16474" y="1271"/>
                  <a:pt x="16474" y="1271"/>
                  <a:pt x="16474" y="1271"/>
                </a:cubicBezTo>
                <a:cubicBezTo>
                  <a:pt x="16474" y="1271"/>
                  <a:pt x="16474" y="1271"/>
                  <a:pt x="16474" y="1271"/>
                </a:cubicBezTo>
                <a:cubicBezTo>
                  <a:pt x="16455" y="1307"/>
                  <a:pt x="16436" y="1343"/>
                  <a:pt x="16418" y="1379"/>
                </a:cubicBezTo>
                <a:cubicBezTo>
                  <a:pt x="16436" y="1379"/>
                  <a:pt x="16512" y="1416"/>
                  <a:pt x="16512" y="1416"/>
                </a:cubicBezTo>
                <a:cubicBezTo>
                  <a:pt x="16512" y="1379"/>
                  <a:pt x="16531" y="1379"/>
                  <a:pt x="16531" y="1379"/>
                </a:cubicBezTo>
                <a:cubicBezTo>
                  <a:pt x="16531" y="1343"/>
                  <a:pt x="16531" y="1343"/>
                  <a:pt x="16550" y="1343"/>
                </a:cubicBezTo>
                <a:cubicBezTo>
                  <a:pt x="16644" y="1343"/>
                  <a:pt x="16796" y="1343"/>
                  <a:pt x="16815" y="1488"/>
                </a:cubicBezTo>
                <a:cubicBezTo>
                  <a:pt x="16834" y="1488"/>
                  <a:pt x="16853" y="1488"/>
                  <a:pt x="16871" y="1488"/>
                </a:cubicBezTo>
                <a:cubicBezTo>
                  <a:pt x="16871" y="1488"/>
                  <a:pt x="16871" y="1525"/>
                  <a:pt x="16871" y="1525"/>
                </a:cubicBezTo>
                <a:cubicBezTo>
                  <a:pt x="16871" y="1561"/>
                  <a:pt x="16853" y="1597"/>
                  <a:pt x="16834" y="1634"/>
                </a:cubicBezTo>
                <a:cubicBezTo>
                  <a:pt x="16834" y="1634"/>
                  <a:pt x="16834" y="1634"/>
                  <a:pt x="16834" y="1634"/>
                </a:cubicBezTo>
                <a:cubicBezTo>
                  <a:pt x="16853" y="1634"/>
                  <a:pt x="16871" y="1670"/>
                  <a:pt x="16871" y="1670"/>
                </a:cubicBezTo>
                <a:cubicBezTo>
                  <a:pt x="16871" y="1670"/>
                  <a:pt x="16871" y="1670"/>
                  <a:pt x="16871" y="1670"/>
                </a:cubicBezTo>
                <a:cubicBezTo>
                  <a:pt x="16853" y="1706"/>
                  <a:pt x="16834" y="1743"/>
                  <a:pt x="16815" y="1779"/>
                </a:cubicBezTo>
                <a:cubicBezTo>
                  <a:pt x="16796" y="1779"/>
                  <a:pt x="16758" y="1779"/>
                  <a:pt x="16739" y="1815"/>
                </a:cubicBezTo>
                <a:cubicBezTo>
                  <a:pt x="16682" y="1888"/>
                  <a:pt x="16607" y="1960"/>
                  <a:pt x="16550" y="2033"/>
                </a:cubicBezTo>
                <a:cubicBezTo>
                  <a:pt x="16531" y="2069"/>
                  <a:pt x="16493" y="2069"/>
                  <a:pt x="16474" y="2106"/>
                </a:cubicBezTo>
                <a:cubicBezTo>
                  <a:pt x="16436" y="2142"/>
                  <a:pt x="16380" y="2178"/>
                  <a:pt x="16361" y="2251"/>
                </a:cubicBezTo>
                <a:cubicBezTo>
                  <a:pt x="16399" y="2251"/>
                  <a:pt x="16399" y="2214"/>
                  <a:pt x="16436" y="2178"/>
                </a:cubicBezTo>
                <a:cubicBezTo>
                  <a:pt x="16455" y="2178"/>
                  <a:pt x="16474" y="2178"/>
                  <a:pt x="16512" y="2178"/>
                </a:cubicBezTo>
                <a:cubicBezTo>
                  <a:pt x="16550" y="2178"/>
                  <a:pt x="16644" y="2106"/>
                  <a:pt x="16682" y="2069"/>
                </a:cubicBezTo>
                <a:cubicBezTo>
                  <a:pt x="16682" y="2069"/>
                  <a:pt x="16663" y="2033"/>
                  <a:pt x="16663" y="2033"/>
                </a:cubicBezTo>
                <a:cubicBezTo>
                  <a:pt x="16663" y="2033"/>
                  <a:pt x="16663" y="2033"/>
                  <a:pt x="16663" y="2033"/>
                </a:cubicBezTo>
                <a:cubicBezTo>
                  <a:pt x="16663" y="1997"/>
                  <a:pt x="16663" y="1997"/>
                  <a:pt x="16682" y="1960"/>
                </a:cubicBezTo>
                <a:cubicBezTo>
                  <a:pt x="16701" y="1997"/>
                  <a:pt x="16720" y="2033"/>
                  <a:pt x="16758" y="2069"/>
                </a:cubicBezTo>
                <a:cubicBezTo>
                  <a:pt x="16796" y="2069"/>
                  <a:pt x="16815" y="2033"/>
                  <a:pt x="16853" y="2033"/>
                </a:cubicBezTo>
                <a:cubicBezTo>
                  <a:pt x="16853" y="2069"/>
                  <a:pt x="16853" y="2106"/>
                  <a:pt x="16853" y="2106"/>
                </a:cubicBezTo>
                <a:cubicBezTo>
                  <a:pt x="16853" y="2142"/>
                  <a:pt x="16853" y="2142"/>
                  <a:pt x="16871" y="2178"/>
                </a:cubicBezTo>
                <a:cubicBezTo>
                  <a:pt x="16871" y="2142"/>
                  <a:pt x="16871" y="2142"/>
                  <a:pt x="16871" y="2142"/>
                </a:cubicBezTo>
                <a:cubicBezTo>
                  <a:pt x="16890" y="2142"/>
                  <a:pt x="16890" y="2106"/>
                  <a:pt x="16909" y="2069"/>
                </a:cubicBezTo>
                <a:cubicBezTo>
                  <a:pt x="16928" y="2069"/>
                  <a:pt x="16966" y="2069"/>
                  <a:pt x="17004" y="2069"/>
                </a:cubicBezTo>
                <a:cubicBezTo>
                  <a:pt x="17061" y="2069"/>
                  <a:pt x="17117" y="2069"/>
                  <a:pt x="17174" y="2106"/>
                </a:cubicBezTo>
                <a:cubicBezTo>
                  <a:pt x="17174" y="2142"/>
                  <a:pt x="17155" y="2142"/>
                  <a:pt x="17174" y="2214"/>
                </a:cubicBezTo>
                <a:cubicBezTo>
                  <a:pt x="17212" y="2214"/>
                  <a:pt x="17250" y="2214"/>
                  <a:pt x="17288" y="2251"/>
                </a:cubicBezTo>
                <a:cubicBezTo>
                  <a:pt x="17325" y="2251"/>
                  <a:pt x="17363" y="2214"/>
                  <a:pt x="17401" y="2214"/>
                </a:cubicBezTo>
                <a:cubicBezTo>
                  <a:pt x="17420" y="2214"/>
                  <a:pt x="17439" y="2251"/>
                  <a:pt x="17439" y="2251"/>
                </a:cubicBezTo>
                <a:cubicBezTo>
                  <a:pt x="17458" y="2214"/>
                  <a:pt x="17477" y="2178"/>
                  <a:pt x="17477" y="2178"/>
                </a:cubicBezTo>
                <a:cubicBezTo>
                  <a:pt x="17477" y="2142"/>
                  <a:pt x="17477" y="2106"/>
                  <a:pt x="17477" y="2106"/>
                </a:cubicBezTo>
                <a:cubicBezTo>
                  <a:pt x="17496" y="2069"/>
                  <a:pt x="17515" y="2069"/>
                  <a:pt x="17515" y="2033"/>
                </a:cubicBezTo>
                <a:cubicBezTo>
                  <a:pt x="17552" y="2033"/>
                  <a:pt x="17590" y="2106"/>
                  <a:pt x="17609" y="2106"/>
                </a:cubicBezTo>
                <a:cubicBezTo>
                  <a:pt x="17647" y="2106"/>
                  <a:pt x="17704" y="2106"/>
                  <a:pt x="17741" y="2106"/>
                </a:cubicBezTo>
                <a:cubicBezTo>
                  <a:pt x="17760" y="2142"/>
                  <a:pt x="17779" y="2142"/>
                  <a:pt x="17779" y="2178"/>
                </a:cubicBezTo>
                <a:cubicBezTo>
                  <a:pt x="17779" y="2178"/>
                  <a:pt x="17779" y="2214"/>
                  <a:pt x="17798" y="2214"/>
                </a:cubicBezTo>
                <a:cubicBezTo>
                  <a:pt x="17760" y="2214"/>
                  <a:pt x="17647" y="2323"/>
                  <a:pt x="17647" y="2360"/>
                </a:cubicBezTo>
                <a:cubicBezTo>
                  <a:pt x="17647" y="2360"/>
                  <a:pt x="17647" y="2360"/>
                  <a:pt x="17647" y="2360"/>
                </a:cubicBezTo>
                <a:cubicBezTo>
                  <a:pt x="17647" y="2360"/>
                  <a:pt x="17647" y="2360"/>
                  <a:pt x="17647" y="2360"/>
                </a:cubicBezTo>
                <a:cubicBezTo>
                  <a:pt x="17723" y="2396"/>
                  <a:pt x="17723" y="2432"/>
                  <a:pt x="17760" y="2469"/>
                </a:cubicBezTo>
                <a:cubicBezTo>
                  <a:pt x="17779" y="2469"/>
                  <a:pt x="17779" y="2469"/>
                  <a:pt x="17798" y="2505"/>
                </a:cubicBezTo>
                <a:cubicBezTo>
                  <a:pt x="17817" y="2541"/>
                  <a:pt x="17817" y="2577"/>
                  <a:pt x="17855" y="2614"/>
                </a:cubicBezTo>
                <a:cubicBezTo>
                  <a:pt x="17874" y="2650"/>
                  <a:pt x="17912" y="2723"/>
                  <a:pt x="17950" y="2723"/>
                </a:cubicBezTo>
                <a:cubicBezTo>
                  <a:pt x="17987" y="2650"/>
                  <a:pt x="17987" y="2541"/>
                  <a:pt x="18044" y="2469"/>
                </a:cubicBezTo>
                <a:cubicBezTo>
                  <a:pt x="18044" y="2469"/>
                  <a:pt x="18044" y="2469"/>
                  <a:pt x="18044" y="2469"/>
                </a:cubicBezTo>
                <a:cubicBezTo>
                  <a:pt x="18044" y="2541"/>
                  <a:pt x="18063" y="2541"/>
                  <a:pt x="18082" y="2541"/>
                </a:cubicBezTo>
                <a:cubicBezTo>
                  <a:pt x="18101" y="2577"/>
                  <a:pt x="18120" y="2614"/>
                  <a:pt x="18139" y="2577"/>
                </a:cubicBezTo>
                <a:cubicBezTo>
                  <a:pt x="18177" y="2577"/>
                  <a:pt x="18214" y="2505"/>
                  <a:pt x="18252" y="2541"/>
                </a:cubicBezTo>
                <a:cubicBezTo>
                  <a:pt x="18271" y="2541"/>
                  <a:pt x="18347" y="2614"/>
                  <a:pt x="18347" y="2614"/>
                </a:cubicBezTo>
                <a:cubicBezTo>
                  <a:pt x="18385" y="2614"/>
                  <a:pt x="18366" y="2577"/>
                  <a:pt x="18385" y="2541"/>
                </a:cubicBezTo>
                <a:cubicBezTo>
                  <a:pt x="18403" y="2541"/>
                  <a:pt x="18403" y="2505"/>
                  <a:pt x="18422" y="2505"/>
                </a:cubicBezTo>
                <a:cubicBezTo>
                  <a:pt x="18422" y="2541"/>
                  <a:pt x="18441" y="2577"/>
                  <a:pt x="18479" y="2541"/>
                </a:cubicBezTo>
                <a:cubicBezTo>
                  <a:pt x="18479" y="2505"/>
                  <a:pt x="18479" y="2432"/>
                  <a:pt x="18479" y="2396"/>
                </a:cubicBezTo>
                <a:cubicBezTo>
                  <a:pt x="18479" y="2396"/>
                  <a:pt x="18441" y="2396"/>
                  <a:pt x="18422" y="2396"/>
                </a:cubicBezTo>
                <a:cubicBezTo>
                  <a:pt x="18441" y="2396"/>
                  <a:pt x="18441" y="2396"/>
                  <a:pt x="18441" y="2396"/>
                </a:cubicBezTo>
                <a:cubicBezTo>
                  <a:pt x="18441" y="2360"/>
                  <a:pt x="18441" y="2360"/>
                  <a:pt x="18441" y="2360"/>
                </a:cubicBezTo>
                <a:cubicBezTo>
                  <a:pt x="18460" y="2323"/>
                  <a:pt x="18479" y="2360"/>
                  <a:pt x="18517" y="2323"/>
                </a:cubicBezTo>
                <a:cubicBezTo>
                  <a:pt x="18536" y="2323"/>
                  <a:pt x="18555" y="2287"/>
                  <a:pt x="18574" y="2251"/>
                </a:cubicBezTo>
                <a:cubicBezTo>
                  <a:pt x="18630" y="2251"/>
                  <a:pt x="18725" y="2287"/>
                  <a:pt x="18782" y="2323"/>
                </a:cubicBezTo>
                <a:cubicBezTo>
                  <a:pt x="18801" y="2323"/>
                  <a:pt x="18820" y="2323"/>
                  <a:pt x="18839" y="2323"/>
                </a:cubicBezTo>
                <a:cubicBezTo>
                  <a:pt x="18839" y="2323"/>
                  <a:pt x="18839" y="2323"/>
                  <a:pt x="18839" y="2323"/>
                </a:cubicBezTo>
                <a:cubicBezTo>
                  <a:pt x="18820" y="2360"/>
                  <a:pt x="18820" y="2396"/>
                  <a:pt x="18801" y="2396"/>
                </a:cubicBezTo>
                <a:cubicBezTo>
                  <a:pt x="18820" y="2396"/>
                  <a:pt x="18839" y="2396"/>
                  <a:pt x="18857" y="2396"/>
                </a:cubicBezTo>
                <a:cubicBezTo>
                  <a:pt x="18857" y="2396"/>
                  <a:pt x="18857" y="2396"/>
                  <a:pt x="18857" y="2396"/>
                </a:cubicBezTo>
                <a:cubicBezTo>
                  <a:pt x="18857" y="2396"/>
                  <a:pt x="18857" y="2432"/>
                  <a:pt x="18857" y="2432"/>
                </a:cubicBezTo>
                <a:cubicBezTo>
                  <a:pt x="18857" y="2432"/>
                  <a:pt x="18857" y="2432"/>
                  <a:pt x="18839" y="2432"/>
                </a:cubicBezTo>
                <a:cubicBezTo>
                  <a:pt x="18820" y="2469"/>
                  <a:pt x="18801" y="2469"/>
                  <a:pt x="18801" y="2505"/>
                </a:cubicBezTo>
                <a:cubicBezTo>
                  <a:pt x="18857" y="2541"/>
                  <a:pt x="18895" y="2432"/>
                  <a:pt x="18914" y="2396"/>
                </a:cubicBezTo>
                <a:cubicBezTo>
                  <a:pt x="18990" y="2396"/>
                  <a:pt x="19047" y="2396"/>
                  <a:pt x="19103" y="2469"/>
                </a:cubicBezTo>
                <a:cubicBezTo>
                  <a:pt x="19103" y="2469"/>
                  <a:pt x="19103" y="2469"/>
                  <a:pt x="19103" y="2469"/>
                </a:cubicBezTo>
                <a:cubicBezTo>
                  <a:pt x="19065" y="2469"/>
                  <a:pt x="19047" y="2505"/>
                  <a:pt x="19028" y="2505"/>
                </a:cubicBezTo>
                <a:cubicBezTo>
                  <a:pt x="19028" y="2505"/>
                  <a:pt x="19028" y="2505"/>
                  <a:pt x="19028" y="2505"/>
                </a:cubicBezTo>
                <a:cubicBezTo>
                  <a:pt x="19047" y="2541"/>
                  <a:pt x="19065" y="2541"/>
                  <a:pt x="19084" y="2541"/>
                </a:cubicBezTo>
                <a:cubicBezTo>
                  <a:pt x="19122" y="2577"/>
                  <a:pt x="19160" y="2577"/>
                  <a:pt x="19179" y="2577"/>
                </a:cubicBezTo>
                <a:cubicBezTo>
                  <a:pt x="19198" y="2614"/>
                  <a:pt x="19217" y="2723"/>
                  <a:pt x="19236" y="2723"/>
                </a:cubicBezTo>
                <a:cubicBezTo>
                  <a:pt x="19274" y="2723"/>
                  <a:pt x="19311" y="2723"/>
                  <a:pt x="19330" y="2686"/>
                </a:cubicBezTo>
                <a:cubicBezTo>
                  <a:pt x="19368" y="2686"/>
                  <a:pt x="19387" y="2686"/>
                  <a:pt x="19425" y="2650"/>
                </a:cubicBezTo>
                <a:cubicBezTo>
                  <a:pt x="19463" y="2650"/>
                  <a:pt x="19595" y="2650"/>
                  <a:pt x="19633" y="2686"/>
                </a:cubicBezTo>
                <a:cubicBezTo>
                  <a:pt x="19652" y="2723"/>
                  <a:pt x="19690" y="2759"/>
                  <a:pt x="19709" y="2795"/>
                </a:cubicBezTo>
                <a:cubicBezTo>
                  <a:pt x="19709" y="2832"/>
                  <a:pt x="19709" y="2904"/>
                  <a:pt x="19690" y="2904"/>
                </a:cubicBezTo>
                <a:cubicBezTo>
                  <a:pt x="19709" y="2941"/>
                  <a:pt x="19746" y="2941"/>
                  <a:pt x="19765" y="2941"/>
                </a:cubicBezTo>
                <a:cubicBezTo>
                  <a:pt x="19765" y="3013"/>
                  <a:pt x="19765" y="3049"/>
                  <a:pt x="19784" y="3049"/>
                </a:cubicBezTo>
                <a:cubicBezTo>
                  <a:pt x="19803" y="3013"/>
                  <a:pt x="19822" y="2977"/>
                  <a:pt x="19841" y="2977"/>
                </a:cubicBezTo>
                <a:cubicBezTo>
                  <a:pt x="19879" y="2977"/>
                  <a:pt x="19898" y="2977"/>
                  <a:pt x="19917" y="2941"/>
                </a:cubicBezTo>
                <a:cubicBezTo>
                  <a:pt x="19936" y="2941"/>
                  <a:pt x="19936" y="2941"/>
                  <a:pt x="19954" y="2941"/>
                </a:cubicBezTo>
                <a:cubicBezTo>
                  <a:pt x="19992" y="2904"/>
                  <a:pt x="19992" y="2977"/>
                  <a:pt x="20011" y="2977"/>
                </a:cubicBezTo>
                <a:cubicBezTo>
                  <a:pt x="20030" y="2977"/>
                  <a:pt x="20049" y="2977"/>
                  <a:pt x="20068" y="2977"/>
                </a:cubicBezTo>
                <a:cubicBezTo>
                  <a:pt x="20125" y="3013"/>
                  <a:pt x="20144" y="2977"/>
                  <a:pt x="20181" y="2941"/>
                </a:cubicBezTo>
                <a:cubicBezTo>
                  <a:pt x="20200" y="2977"/>
                  <a:pt x="20219" y="3013"/>
                  <a:pt x="20238" y="3013"/>
                </a:cubicBezTo>
                <a:cubicBezTo>
                  <a:pt x="20257" y="3049"/>
                  <a:pt x="20276" y="3049"/>
                  <a:pt x="20295" y="3122"/>
                </a:cubicBezTo>
                <a:cubicBezTo>
                  <a:pt x="20314" y="3122"/>
                  <a:pt x="20389" y="3122"/>
                  <a:pt x="20389" y="3086"/>
                </a:cubicBezTo>
                <a:cubicBezTo>
                  <a:pt x="20408" y="3049"/>
                  <a:pt x="20389" y="2977"/>
                  <a:pt x="20371" y="2941"/>
                </a:cubicBezTo>
                <a:cubicBezTo>
                  <a:pt x="20371" y="2941"/>
                  <a:pt x="20352" y="2941"/>
                  <a:pt x="20352" y="2941"/>
                </a:cubicBezTo>
                <a:cubicBezTo>
                  <a:pt x="20352" y="2904"/>
                  <a:pt x="20371" y="2868"/>
                  <a:pt x="20371" y="2868"/>
                </a:cubicBezTo>
                <a:cubicBezTo>
                  <a:pt x="20427" y="2868"/>
                  <a:pt x="20484" y="2868"/>
                  <a:pt x="20522" y="2904"/>
                </a:cubicBezTo>
                <a:cubicBezTo>
                  <a:pt x="20522" y="2904"/>
                  <a:pt x="20522" y="2904"/>
                  <a:pt x="20522" y="2941"/>
                </a:cubicBezTo>
                <a:cubicBezTo>
                  <a:pt x="20579" y="2904"/>
                  <a:pt x="20654" y="2904"/>
                  <a:pt x="20692" y="2904"/>
                </a:cubicBezTo>
                <a:cubicBezTo>
                  <a:pt x="20711" y="2904"/>
                  <a:pt x="20730" y="2941"/>
                  <a:pt x="20749" y="2941"/>
                </a:cubicBezTo>
                <a:cubicBezTo>
                  <a:pt x="20787" y="2941"/>
                  <a:pt x="20806" y="2977"/>
                  <a:pt x="20825" y="2977"/>
                </a:cubicBezTo>
                <a:cubicBezTo>
                  <a:pt x="20862" y="3013"/>
                  <a:pt x="20919" y="3049"/>
                  <a:pt x="20957" y="3086"/>
                </a:cubicBezTo>
                <a:cubicBezTo>
                  <a:pt x="20957" y="3267"/>
                  <a:pt x="20957" y="3485"/>
                  <a:pt x="20957" y="3667"/>
                </a:cubicBezTo>
                <a:cubicBezTo>
                  <a:pt x="20957" y="3703"/>
                  <a:pt x="20957" y="3848"/>
                  <a:pt x="20957" y="3884"/>
                </a:cubicBezTo>
                <a:cubicBezTo>
                  <a:pt x="20938" y="3884"/>
                  <a:pt x="20919" y="3884"/>
                  <a:pt x="20900" y="3921"/>
                </a:cubicBezTo>
                <a:close/>
                <a:moveTo>
                  <a:pt x="11500" y="7696"/>
                </a:moveTo>
                <a:cubicBezTo>
                  <a:pt x="11500" y="7696"/>
                  <a:pt x="11500" y="7696"/>
                  <a:pt x="11500" y="7696"/>
                </a:cubicBezTo>
                <a:cubicBezTo>
                  <a:pt x="11500" y="7696"/>
                  <a:pt x="11500" y="7696"/>
                  <a:pt x="11500" y="7696"/>
                </a:cubicBezTo>
                <a:cubicBezTo>
                  <a:pt x="11500" y="7696"/>
                  <a:pt x="11500" y="7696"/>
                  <a:pt x="11500" y="7696"/>
                </a:cubicBezTo>
                <a:cubicBezTo>
                  <a:pt x="11519" y="7696"/>
                  <a:pt x="11519" y="7696"/>
                  <a:pt x="11519" y="7696"/>
                </a:cubicBezTo>
                <a:cubicBezTo>
                  <a:pt x="11519" y="7696"/>
                  <a:pt x="11519" y="7696"/>
                  <a:pt x="11500" y="7696"/>
                </a:cubicBezTo>
                <a:close/>
                <a:moveTo>
                  <a:pt x="13202" y="7696"/>
                </a:moveTo>
                <a:cubicBezTo>
                  <a:pt x="13202" y="7696"/>
                  <a:pt x="13202" y="7624"/>
                  <a:pt x="13202" y="7624"/>
                </a:cubicBezTo>
                <a:cubicBezTo>
                  <a:pt x="13183" y="7624"/>
                  <a:pt x="13164" y="7624"/>
                  <a:pt x="13145" y="7624"/>
                </a:cubicBezTo>
                <a:cubicBezTo>
                  <a:pt x="13126" y="7660"/>
                  <a:pt x="13145" y="7732"/>
                  <a:pt x="13126" y="7732"/>
                </a:cubicBezTo>
                <a:cubicBezTo>
                  <a:pt x="13126" y="7732"/>
                  <a:pt x="13126" y="7732"/>
                  <a:pt x="13126" y="7732"/>
                </a:cubicBezTo>
                <a:cubicBezTo>
                  <a:pt x="13126" y="7732"/>
                  <a:pt x="13126" y="7696"/>
                  <a:pt x="13126" y="7696"/>
                </a:cubicBezTo>
                <a:cubicBezTo>
                  <a:pt x="13126" y="7696"/>
                  <a:pt x="13126" y="7696"/>
                  <a:pt x="13126" y="7660"/>
                </a:cubicBezTo>
                <a:cubicBezTo>
                  <a:pt x="13108" y="7660"/>
                  <a:pt x="13108" y="7660"/>
                  <a:pt x="13108" y="7660"/>
                </a:cubicBezTo>
                <a:cubicBezTo>
                  <a:pt x="13108" y="7660"/>
                  <a:pt x="13108" y="7624"/>
                  <a:pt x="13108" y="7624"/>
                </a:cubicBezTo>
                <a:cubicBezTo>
                  <a:pt x="13108" y="7587"/>
                  <a:pt x="13126" y="7551"/>
                  <a:pt x="13126" y="7551"/>
                </a:cubicBezTo>
                <a:cubicBezTo>
                  <a:pt x="13108" y="7515"/>
                  <a:pt x="13089" y="7515"/>
                  <a:pt x="13070" y="7515"/>
                </a:cubicBezTo>
                <a:cubicBezTo>
                  <a:pt x="13070" y="7478"/>
                  <a:pt x="13070" y="7478"/>
                  <a:pt x="13051" y="7478"/>
                </a:cubicBezTo>
                <a:cubicBezTo>
                  <a:pt x="13051" y="7478"/>
                  <a:pt x="13051" y="7478"/>
                  <a:pt x="13032" y="7478"/>
                </a:cubicBezTo>
                <a:cubicBezTo>
                  <a:pt x="13032" y="7406"/>
                  <a:pt x="13013" y="7369"/>
                  <a:pt x="13013" y="7297"/>
                </a:cubicBezTo>
                <a:cubicBezTo>
                  <a:pt x="12994" y="7297"/>
                  <a:pt x="12975" y="7297"/>
                  <a:pt x="12975" y="7297"/>
                </a:cubicBezTo>
                <a:cubicBezTo>
                  <a:pt x="12975" y="7297"/>
                  <a:pt x="12975" y="7261"/>
                  <a:pt x="12975" y="7261"/>
                </a:cubicBezTo>
                <a:cubicBezTo>
                  <a:pt x="12975" y="7261"/>
                  <a:pt x="12975" y="7261"/>
                  <a:pt x="12975" y="7261"/>
                </a:cubicBezTo>
                <a:cubicBezTo>
                  <a:pt x="12994" y="7261"/>
                  <a:pt x="13032" y="7261"/>
                  <a:pt x="13051" y="7261"/>
                </a:cubicBezTo>
                <a:cubicBezTo>
                  <a:pt x="13051" y="7261"/>
                  <a:pt x="13051" y="7261"/>
                  <a:pt x="13051" y="7261"/>
                </a:cubicBezTo>
                <a:cubicBezTo>
                  <a:pt x="13032" y="7261"/>
                  <a:pt x="13032" y="7224"/>
                  <a:pt x="13013" y="7224"/>
                </a:cubicBezTo>
                <a:cubicBezTo>
                  <a:pt x="13032" y="7188"/>
                  <a:pt x="13032" y="7188"/>
                  <a:pt x="13032" y="7188"/>
                </a:cubicBezTo>
                <a:cubicBezTo>
                  <a:pt x="13032" y="7188"/>
                  <a:pt x="13032" y="7152"/>
                  <a:pt x="13051" y="7152"/>
                </a:cubicBezTo>
                <a:cubicBezTo>
                  <a:pt x="13051" y="7152"/>
                  <a:pt x="13051" y="7152"/>
                  <a:pt x="13070" y="7115"/>
                </a:cubicBezTo>
                <a:cubicBezTo>
                  <a:pt x="13089" y="7152"/>
                  <a:pt x="13126" y="7152"/>
                  <a:pt x="13145" y="7152"/>
                </a:cubicBezTo>
                <a:cubicBezTo>
                  <a:pt x="13145" y="7152"/>
                  <a:pt x="13145" y="7152"/>
                  <a:pt x="13145" y="7152"/>
                </a:cubicBezTo>
                <a:cubicBezTo>
                  <a:pt x="13145" y="7152"/>
                  <a:pt x="13126" y="7115"/>
                  <a:pt x="13126" y="7115"/>
                </a:cubicBezTo>
                <a:cubicBezTo>
                  <a:pt x="13145" y="7043"/>
                  <a:pt x="13145" y="7043"/>
                  <a:pt x="13145" y="6970"/>
                </a:cubicBezTo>
                <a:cubicBezTo>
                  <a:pt x="13145" y="6970"/>
                  <a:pt x="13145" y="6970"/>
                  <a:pt x="13145" y="6934"/>
                </a:cubicBezTo>
                <a:cubicBezTo>
                  <a:pt x="13145" y="6934"/>
                  <a:pt x="13145" y="6934"/>
                  <a:pt x="13145" y="6934"/>
                </a:cubicBezTo>
                <a:cubicBezTo>
                  <a:pt x="13126" y="6897"/>
                  <a:pt x="13126" y="6897"/>
                  <a:pt x="13108" y="6897"/>
                </a:cubicBezTo>
                <a:cubicBezTo>
                  <a:pt x="13108" y="6897"/>
                  <a:pt x="13089" y="6934"/>
                  <a:pt x="13089" y="6934"/>
                </a:cubicBezTo>
                <a:cubicBezTo>
                  <a:pt x="13070" y="6934"/>
                  <a:pt x="13051" y="6897"/>
                  <a:pt x="13032" y="6897"/>
                </a:cubicBezTo>
                <a:cubicBezTo>
                  <a:pt x="12994" y="6897"/>
                  <a:pt x="12975" y="6934"/>
                  <a:pt x="12956" y="6970"/>
                </a:cubicBezTo>
                <a:cubicBezTo>
                  <a:pt x="12937" y="6970"/>
                  <a:pt x="12937" y="6970"/>
                  <a:pt x="12918" y="6970"/>
                </a:cubicBezTo>
                <a:cubicBezTo>
                  <a:pt x="12899" y="6970"/>
                  <a:pt x="12899" y="7006"/>
                  <a:pt x="12881" y="7043"/>
                </a:cubicBezTo>
                <a:cubicBezTo>
                  <a:pt x="12881" y="7043"/>
                  <a:pt x="12881" y="7043"/>
                  <a:pt x="12881" y="7079"/>
                </a:cubicBezTo>
                <a:cubicBezTo>
                  <a:pt x="12862" y="7043"/>
                  <a:pt x="12862" y="7043"/>
                  <a:pt x="12862" y="7043"/>
                </a:cubicBezTo>
                <a:cubicBezTo>
                  <a:pt x="12843" y="7079"/>
                  <a:pt x="12824" y="7115"/>
                  <a:pt x="12805" y="7079"/>
                </a:cubicBezTo>
                <a:cubicBezTo>
                  <a:pt x="12805" y="7079"/>
                  <a:pt x="12805" y="7079"/>
                  <a:pt x="12805" y="7079"/>
                </a:cubicBezTo>
                <a:cubicBezTo>
                  <a:pt x="12805" y="7115"/>
                  <a:pt x="12786" y="7152"/>
                  <a:pt x="12786" y="7188"/>
                </a:cubicBezTo>
                <a:cubicBezTo>
                  <a:pt x="12767" y="7224"/>
                  <a:pt x="12748" y="7224"/>
                  <a:pt x="12748" y="7261"/>
                </a:cubicBezTo>
                <a:cubicBezTo>
                  <a:pt x="12748" y="7261"/>
                  <a:pt x="12748" y="7261"/>
                  <a:pt x="12748" y="7261"/>
                </a:cubicBezTo>
                <a:cubicBezTo>
                  <a:pt x="12748" y="7297"/>
                  <a:pt x="12767" y="7297"/>
                  <a:pt x="12767" y="7297"/>
                </a:cubicBezTo>
                <a:cubicBezTo>
                  <a:pt x="12786" y="7297"/>
                  <a:pt x="12805" y="7369"/>
                  <a:pt x="12805" y="7406"/>
                </a:cubicBezTo>
                <a:cubicBezTo>
                  <a:pt x="12805" y="7406"/>
                  <a:pt x="12805" y="7406"/>
                  <a:pt x="12805" y="7406"/>
                </a:cubicBezTo>
                <a:cubicBezTo>
                  <a:pt x="12805" y="7406"/>
                  <a:pt x="12805" y="7369"/>
                  <a:pt x="12805" y="7369"/>
                </a:cubicBezTo>
                <a:cubicBezTo>
                  <a:pt x="12805" y="7369"/>
                  <a:pt x="12805" y="7369"/>
                  <a:pt x="12805" y="7369"/>
                </a:cubicBezTo>
                <a:cubicBezTo>
                  <a:pt x="12805" y="7369"/>
                  <a:pt x="12805" y="7369"/>
                  <a:pt x="12805" y="7369"/>
                </a:cubicBezTo>
                <a:cubicBezTo>
                  <a:pt x="12805" y="7406"/>
                  <a:pt x="12786" y="7442"/>
                  <a:pt x="12805" y="7478"/>
                </a:cubicBezTo>
                <a:cubicBezTo>
                  <a:pt x="12824" y="7515"/>
                  <a:pt x="12805" y="7515"/>
                  <a:pt x="12824" y="7551"/>
                </a:cubicBezTo>
                <a:cubicBezTo>
                  <a:pt x="12824" y="7551"/>
                  <a:pt x="12824" y="7551"/>
                  <a:pt x="12824" y="7551"/>
                </a:cubicBezTo>
                <a:cubicBezTo>
                  <a:pt x="12843" y="7551"/>
                  <a:pt x="12843" y="7587"/>
                  <a:pt x="12862" y="7624"/>
                </a:cubicBezTo>
                <a:cubicBezTo>
                  <a:pt x="12862" y="7624"/>
                  <a:pt x="12862" y="7624"/>
                  <a:pt x="12862" y="7624"/>
                </a:cubicBezTo>
                <a:cubicBezTo>
                  <a:pt x="12881" y="7660"/>
                  <a:pt x="12899" y="7696"/>
                  <a:pt x="12899" y="7696"/>
                </a:cubicBezTo>
                <a:cubicBezTo>
                  <a:pt x="12899" y="7732"/>
                  <a:pt x="12899" y="7732"/>
                  <a:pt x="12899" y="7769"/>
                </a:cubicBezTo>
                <a:cubicBezTo>
                  <a:pt x="12918" y="7769"/>
                  <a:pt x="12918" y="7805"/>
                  <a:pt x="12918" y="7805"/>
                </a:cubicBezTo>
                <a:cubicBezTo>
                  <a:pt x="12937" y="7841"/>
                  <a:pt x="12975" y="7805"/>
                  <a:pt x="12975" y="7878"/>
                </a:cubicBezTo>
                <a:cubicBezTo>
                  <a:pt x="12975" y="7878"/>
                  <a:pt x="12975" y="7878"/>
                  <a:pt x="12975" y="7878"/>
                </a:cubicBezTo>
                <a:cubicBezTo>
                  <a:pt x="12975" y="7878"/>
                  <a:pt x="12975" y="7878"/>
                  <a:pt x="12975" y="7878"/>
                </a:cubicBezTo>
                <a:cubicBezTo>
                  <a:pt x="12918" y="7841"/>
                  <a:pt x="12918" y="7950"/>
                  <a:pt x="12918" y="8023"/>
                </a:cubicBezTo>
                <a:cubicBezTo>
                  <a:pt x="12918" y="8023"/>
                  <a:pt x="12918" y="8023"/>
                  <a:pt x="12918" y="8023"/>
                </a:cubicBezTo>
                <a:cubicBezTo>
                  <a:pt x="12918" y="8023"/>
                  <a:pt x="12899" y="8023"/>
                  <a:pt x="12899" y="8059"/>
                </a:cubicBezTo>
                <a:cubicBezTo>
                  <a:pt x="12899" y="8059"/>
                  <a:pt x="12899" y="8059"/>
                  <a:pt x="12899" y="8059"/>
                </a:cubicBezTo>
                <a:cubicBezTo>
                  <a:pt x="12899" y="8023"/>
                  <a:pt x="12899" y="8023"/>
                  <a:pt x="12899" y="8023"/>
                </a:cubicBezTo>
                <a:cubicBezTo>
                  <a:pt x="12899" y="8023"/>
                  <a:pt x="12899" y="8023"/>
                  <a:pt x="12899" y="8023"/>
                </a:cubicBezTo>
                <a:cubicBezTo>
                  <a:pt x="12899" y="8095"/>
                  <a:pt x="12862" y="8168"/>
                  <a:pt x="12881" y="8241"/>
                </a:cubicBezTo>
                <a:cubicBezTo>
                  <a:pt x="12899" y="8277"/>
                  <a:pt x="12937" y="8277"/>
                  <a:pt x="12956" y="8277"/>
                </a:cubicBezTo>
                <a:cubicBezTo>
                  <a:pt x="12975" y="8422"/>
                  <a:pt x="13070" y="8386"/>
                  <a:pt x="13126" y="8386"/>
                </a:cubicBezTo>
                <a:cubicBezTo>
                  <a:pt x="13145" y="8350"/>
                  <a:pt x="13183" y="8386"/>
                  <a:pt x="13202" y="8350"/>
                </a:cubicBezTo>
                <a:cubicBezTo>
                  <a:pt x="13221" y="8313"/>
                  <a:pt x="13202" y="8241"/>
                  <a:pt x="13183" y="8204"/>
                </a:cubicBezTo>
                <a:cubicBezTo>
                  <a:pt x="13183" y="8168"/>
                  <a:pt x="13202" y="8168"/>
                  <a:pt x="13202" y="8132"/>
                </a:cubicBezTo>
                <a:cubicBezTo>
                  <a:pt x="13202" y="8095"/>
                  <a:pt x="13202" y="8095"/>
                  <a:pt x="13202" y="8059"/>
                </a:cubicBezTo>
                <a:cubicBezTo>
                  <a:pt x="13202" y="8023"/>
                  <a:pt x="13183" y="8023"/>
                  <a:pt x="13183" y="8023"/>
                </a:cubicBezTo>
                <a:cubicBezTo>
                  <a:pt x="13164" y="7987"/>
                  <a:pt x="13164" y="7987"/>
                  <a:pt x="13145" y="8023"/>
                </a:cubicBezTo>
                <a:cubicBezTo>
                  <a:pt x="13145" y="7987"/>
                  <a:pt x="13145" y="7987"/>
                  <a:pt x="13145" y="7987"/>
                </a:cubicBezTo>
                <a:cubicBezTo>
                  <a:pt x="13145" y="7987"/>
                  <a:pt x="13164" y="7987"/>
                  <a:pt x="13164" y="7987"/>
                </a:cubicBezTo>
                <a:cubicBezTo>
                  <a:pt x="13164" y="7987"/>
                  <a:pt x="13183" y="7987"/>
                  <a:pt x="13183" y="7987"/>
                </a:cubicBezTo>
                <a:cubicBezTo>
                  <a:pt x="13183" y="7987"/>
                  <a:pt x="13183" y="7987"/>
                  <a:pt x="13183" y="7987"/>
                </a:cubicBezTo>
                <a:cubicBezTo>
                  <a:pt x="13183" y="7950"/>
                  <a:pt x="13164" y="7950"/>
                  <a:pt x="13164" y="7950"/>
                </a:cubicBezTo>
                <a:cubicBezTo>
                  <a:pt x="13164" y="7950"/>
                  <a:pt x="13164" y="7950"/>
                  <a:pt x="13164" y="7950"/>
                </a:cubicBezTo>
                <a:cubicBezTo>
                  <a:pt x="13164" y="7914"/>
                  <a:pt x="13183" y="7914"/>
                  <a:pt x="13183" y="7914"/>
                </a:cubicBezTo>
                <a:cubicBezTo>
                  <a:pt x="13164" y="7914"/>
                  <a:pt x="13145" y="7914"/>
                  <a:pt x="13126" y="7914"/>
                </a:cubicBezTo>
                <a:cubicBezTo>
                  <a:pt x="13126" y="7878"/>
                  <a:pt x="13126" y="7805"/>
                  <a:pt x="13145" y="7769"/>
                </a:cubicBezTo>
                <a:cubicBezTo>
                  <a:pt x="13145" y="7769"/>
                  <a:pt x="13145" y="7805"/>
                  <a:pt x="13145" y="7805"/>
                </a:cubicBezTo>
                <a:cubicBezTo>
                  <a:pt x="13164" y="7805"/>
                  <a:pt x="13164" y="7805"/>
                  <a:pt x="13183" y="7805"/>
                </a:cubicBezTo>
                <a:cubicBezTo>
                  <a:pt x="13183" y="7805"/>
                  <a:pt x="13183" y="7805"/>
                  <a:pt x="13183" y="7769"/>
                </a:cubicBezTo>
                <a:cubicBezTo>
                  <a:pt x="13183" y="7769"/>
                  <a:pt x="13183" y="7805"/>
                  <a:pt x="13183" y="7805"/>
                </a:cubicBezTo>
                <a:cubicBezTo>
                  <a:pt x="13183" y="7805"/>
                  <a:pt x="13183" y="7805"/>
                  <a:pt x="13183" y="7805"/>
                </a:cubicBezTo>
                <a:cubicBezTo>
                  <a:pt x="13183" y="7805"/>
                  <a:pt x="13183" y="7805"/>
                  <a:pt x="13183" y="7805"/>
                </a:cubicBezTo>
                <a:cubicBezTo>
                  <a:pt x="13202" y="7805"/>
                  <a:pt x="13202" y="7805"/>
                  <a:pt x="13202" y="7805"/>
                </a:cubicBezTo>
                <a:cubicBezTo>
                  <a:pt x="13221" y="7805"/>
                  <a:pt x="13221" y="7805"/>
                  <a:pt x="13221" y="7805"/>
                </a:cubicBezTo>
                <a:cubicBezTo>
                  <a:pt x="13221" y="7805"/>
                  <a:pt x="13221" y="7805"/>
                  <a:pt x="13221" y="7769"/>
                </a:cubicBezTo>
                <a:cubicBezTo>
                  <a:pt x="13221" y="7769"/>
                  <a:pt x="13221" y="7805"/>
                  <a:pt x="13240" y="7805"/>
                </a:cubicBezTo>
                <a:cubicBezTo>
                  <a:pt x="13240" y="7805"/>
                  <a:pt x="13240" y="7805"/>
                  <a:pt x="13259" y="7769"/>
                </a:cubicBezTo>
                <a:cubicBezTo>
                  <a:pt x="13240" y="7732"/>
                  <a:pt x="13221" y="7732"/>
                  <a:pt x="13202" y="7696"/>
                </a:cubicBezTo>
                <a:close/>
                <a:moveTo>
                  <a:pt x="13978" y="1488"/>
                </a:moveTo>
                <a:cubicBezTo>
                  <a:pt x="13902" y="1525"/>
                  <a:pt x="13807" y="1597"/>
                  <a:pt x="13713" y="1634"/>
                </a:cubicBezTo>
                <a:cubicBezTo>
                  <a:pt x="13675" y="1670"/>
                  <a:pt x="13599" y="1670"/>
                  <a:pt x="13580" y="1743"/>
                </a:cubicBezTo>
                <a:cubicBezTo>
                  <a:pt x="13599" y="1743"/>
                  <a:pt x="13599" y="1743"/>
                  <a:pt x="13599" y="1743"/>
                </a:cubicBezTo>
                <a:cubicBezTo>
                  <a:pt x="13599" y="1779"/>
                  <a:pt x="13599" y="1779"/>
                  <a:pt x="13599" y="1779"/>
                </a:cubicBezTo>
                <a:cubicBezTo>
                  <a:pt x="13580" y="1815"/>
                  <a:pt x="13580" y="1815"/>
                  <a:pt x="13561" y="1815"/>
                </a:cubicBezTo>
                <a:cubicBezTo>
                  <a:pt x="13543" y="1851"/>
                  <a:pt x="13524" y="1815"/>
                  <a:pt x="13486" y="1815"/>
                </a:cubicBezTo>
                <a:cubicBezTo>
                  <a:pt x="13486" y="1815"/>
                  <a:pt x="13486" y="1815"/>
                  <a:pt x="13486" y="1815"/>
                </a:cubicBezTo>
                <a:cubicBezTo>
                  <a:pt x="13486" y="1851"/>
                  <a:pt x="13486" y="1851"/>
                  <a:pt x="13486" y="1851"/>
                </a:cubicBezTo>
                <a:cubicBezTo>
                  <a:pt x="13486" y="1888"/>
                  <a:pt x="13486" y="1888"/>
                  <a:pt x="13505" y="1888"/>
                </a:cubicBezTo>
                <a:cubicBezTo>
                  <a:pt x="13505" y="1888"/>
                  <a:pt x="13505" y="1888"/>
                  <a:pt x="13505" y="1888"/>
                </a:cubicBezTo>
                <a:cubicBezTo>
                  <a:pt x="13486" y="1924"/>
                  <a:pt x="13467" y="1924"/>
                  <a:pt x="13448" y="1960"/>
                </a:cubicBezTo>
                <a:cubicBezTo>
                  <a:pt x="13448" y="1960"/>
                  <a:pt x="13429" y="1924"/>
                  <a:pt x="13429" y="1924"/>
                </a:cubicBezTo>
                <a:cubicBezTo>
                  <a:pt x="13410" y="1960"/>
                  <a:pt x="13410" y="1960"/>
                  <a:pt x="13410" y="1960"/>
                </a:cubicBezTo>
                <a:cubicBezTo>
                  <a:pt x="13410" y="1960"/>
                  <a:pt x="13410" y="1960"/>
                  <a:pt x="13410" y="1960"/>
                </a:cubicBezTo>
                <a:cubicBezTo>
                  <a:pt x="13410" y="1997"/>
                  <a:pt x="13429" y="1997"/>
                  <a:pt x="13429" y="1997"/>
                </a:cubicBezTo>
                <a:cubicBezTo>
                  <a:pt x="13429" y="1997"/>
                  <a:pt x="13429" y="2033"/>
                  <a:pt x="13429" y="2033"/>
                </a:cubicBezTo>
                <a:cubicBezTo>
                  <a:pt x="13410" y="2069"/>
                  <a:pt x="13410" y="2106"/>
                  <a:pt x="13372" y="2142"/>
                </a:cubicBezTo>
                <a:cubicBezTo>
                  <a:pt x="13353" y="2106"/>
                  <a:pt x="13335" y="2069"/>
                  <a:pt x="13316" y="2069"/>
                </a:cubicBezTo>
                <a:cubicBezTo>
                  <a:pt x="13240" y="2069"/>
                  <a:pt x="13240" y="2142"/>
                  <a:pt x="13202" y="2033"/>
                </a:cubicBezTo>
                <a:cubicBezTo>
                  <a:pt x="13202" y="2033"/>
                  <a:pt x="13202" y="2033"/>
                  <a:pt x="13202" y="2033"/>
                </a:cubicBezTo>
                <a:cubicBezTo>
                  <a:pt x="13240" y="1997"/>
                  <a:pt x="13240" y="1960"/>
                  <a:pt x="13316" y="1960"/>
                </a:cubicBezTo>
                <a:cubicBezTo>
                  <a:pt x="13316" y="1924"/>
                  <a:pt x="13316" y="1924"/>
                  <a:pt x="13316" y="1924"/>
                </a:cubicBezTo>
                <a:cubicBezTo>
                  <a:pt x="13316" y="1888"/>
                  <a:pt x="13297" y="1888"/>
                  <a:pt x="13297" y="1888"/>
                </a:cubicBezTo>
                <a:cubicBezTo>
                  <a:pt x="13297" y="1888"/>
                  <a:pt x="13297" y="1888"/>
                  <a:pt x="13297" y="1888"/>
                </a:cubicBezTo>
                <a:cubicBezTo>
                  <a:pt x="13316" y="1815"/>
                  <a:pt x="13335" y="1851"/>
                  <a:pt x="13353" y="1815"/>
                </a:cubicBezTo>
                <a:cubicBezTo>
                  <a:pt x="13353" y="1815"/>
                  <a:pt x="13353" y="1779"/>
                  <a:pt x="13335" y="1779"/>
                </a:cubicBezTo>
                <a:cubicBezTo>
                  <a:pt x="13335" y="1779"/>
                  <a:pt x="13335" y="1779"/>
                  <a:pt x="13353" y="1743"/>
                </a:cubicBezTo>
                <a:cubicBezTo>
                  <a:pt x="13353" y="1743"/>
                  <a:pt x="13372" y="1670"/>
                  <a:pt x="13391" y="1670"/>
                </a:cubicBezTo>
                <a:cubicBezTo>
                  <a:pt x="13391" y="1670"/>
                  <a:pt x="13410" y="1670"/>
                  <a:pt x="13429" y="1670"/>
                </a:cubicBezTo>
                <a:cubicBezTo>
                  <a:pt x="13448" y="1634"/>
                  <a:pt x="13467" y="1561"/>
                  <a:pt x="13505" y="1561"/>
                </a:cubicBezTo>
                <a:cubicBezTo>
                  <a:pt x="13580" y="1488"/>
                  <a:pt x="13618" y="1561"/>
                  <a:pt x="13637" y="1452"/>
                </a:cubicBezTo>
                <a:cubicBezTo>
                  <a:pt x="13656" y="1452"/>
                  <a:pt x="13675" y="1416"/>
                  <a:pt x="13675" y="1416"/>
                </a:cubicBezTo>
                <a:cubicBezTo>
                  <a:pt x="13694" y="1452"/>
                  <a:pt x="13713" y="1452"/>
                  <a:pt x="13732" y="1452"/>
                </a:cubicBezTo>
                <a:cubicBezTo>
                  <a:pt x="13751" y="1452"/>
                  <a:pt x="13770" y="1452"/>
                  <a:pt x="13788" y="1416"/>
                </a:cubicBezTo>
                <a:cubicBezTo>
                  <a:pt x="13807" y="1416"/>
                  <a:pt x="13807" y="1416"/>
                  <a:pt x="13826" y="1416"/>
                </a:cubicBezTo>
                <a:cubicBezTo>
                  <a:pt x="13864" y="1416"/>
                  <a:pt x="13883" y="1379"/>
                  <a:pt x="13921" y="1379"/>
                </a:cubicBezTo>
                <a:cubicBezTo>
                  <a:pt x="13959" y="1271"/>
                  <a:pt x="13978" y="1307"/>
                  <a:pt x="14034" y="1271"/>
                </a:cubicBezTo>
                <a:cubicBezTo>
                  <a:pt x="14053" y="1271"/>
                  <a:pt x="14072" y="1271"/>
                  <a:pt x="14072" y="1271"/>
                </a:cubicBezTo>
                <a:cubicBezTo>
                  <a:pt x="14091" y="1271"/>
                  <a:pt x="14129" y="1307"/>
                  <a:pt x="14110" y="1343"/>
                </a:cubicBezTo>
                <a:cubicBezTo>
                  <a:pt x="14091" y="1452"/>
                  <a:pt x="14034" y="1452"/>
                  <a:pt x="13978" y="1488"/>
                </a:cubicBezTo>
                <a:close/>
                <a:moveTo>
                  <a:pt x="13316" y="2142"/>
                </a:moveTo>
                <a:cubicBezTo>
                  <a:pt x="13316" y="2142"/>
                  <a:pt x="13335" y="2142"/>
                  <a:pt x="13353" y="2178"/>
                </a:cubicBezTo>
                <a:cubicBezTo>
                  <a:pt x="13335" y="2287"/>
                  <a:pt x="13278" y="2214"/>
                  <a:pt x="13297" y="2396"/>
                </a:cubicBezTo>
                <a:cubicBezTo>
                  <a:pt x="13297" y="2505"/>
                  <a:pt x="13316" y="2577"/>
                  <a:pt x="13335" y="2614"/>
                </a:cubicBezTo>
                <a:cubicBezTo>
                  <a:pt x="13353" y="2650"/>
                  <a:pt x="13391" y="2650"/>
                  <a:pt x="13391" y="2723"/>
                </a:cubicBezTo>
                <a:cubicBezTo>
                  <a:pt x="13372" y="2723"/>
                  <a:pt x="13335" y="2723"/>
                  <a:pt x="13297" y="2723"/>
                </a:cubicBezTo>
                <a:cubicBezTo>
                  <a:pt x="13278" y="2723"/>
                  <a:pt x="13278" y="2759"/>
                  <a:pt x="13259" y="2759"/>
                </a:cubicBezTo>
                <a:cubicBezTo>
                  <a:pt x="13240" y="2723"/>
                  <a:pt x="13240" y="2723"/>
                  <a:pt x="13240" y="2686"/>
                </a:cubicBezTo>
                <a:cubicBezTo>
                  <a:pt x="13221" y="2686"/>
                  <a:pt x="13202" y="2723"/>
                  <a:pt x="13183" y="2686"/>
                </a:cubicBezTo>
                <a:cubicBezTo>
                  <a:pt x="13183" y="2650"/>
                  <a:pt x="13202" y="2650"/>
                  <a:pt x="13221" y="2614"/>
                </a:cubicBezTo>
                <a:cubicBezTo>
                  <a:pt x="13221" y="2614"/>
                  <a:pt x="13221" y="2614"/>
                  <a:pt x="13221" y="2614"/>
                </a:cubicBezTo>
                <a:cubicBezTo>
                  <a:pt x="13183" y="2577"/>
                  <a:pt x="13164" y="2541"/>
                  <a:pt x="13108" y="2505"/>
                </a:cubicBezTo>
                <a:cubicBezTo>
                  <a:pt x="13089" y="2505"/>
                  <a:pt x="13089" y="2577"/>
                  <a:pt x="13051" y="2541"/>
                </a:cubicBezTo>
                <a:cubicBezTo>
                  <a:pt x="13051" y="2541"/>
                  <a:pt x="13051" y="2505"/>
                  <a:pt x="13051" y="2505"/>
                </a:cubicBezTo>
                <a:cubicBezTo>
                  <a:pt x="13032" y="2469"/>
                  <a:pt x="13051" y="2432"/>
                  <a:pt x="13051" y="2396"/>
                </a:cubicBezTo>
                <a:cubicBezTo>
                  <a:pt x="13070" y="2396"/>
                  <a:pt x="13070" y="2432"/>
                  <a:pt x="13089" y="2432"/>
                </a:cubicBezTo>
                <a:cubicBezTo>
                  <a:pt x="13108" y="2396"/>
                  <a:pt x="13145" y="2323"/>
                  <a:pt x="13145" y="2287"/>
                </a:cubicBezTo>
                <a:cubicBezTo>
                  <a:pt x="13126" y="2287"/>
                  <a:pt x="13126" y="2287"/>
                  <a:pt x="13108" y="2251"/>
                </a:cubicBezTo>
                <a:cubicBezTo>
                  <a:pt x="13108" y="2251"/>
                  <a:pt x="13108" y="2251"/>
                  <a:pt x="13108" y="2251"/>
                </a:cubicBezTo>
                <a:cubicBezTo>
                  <a:pt x="13126" y="2251"/>
                  <a:pt x="13145" y="2178"/>
                  <a:pt x="13164" y="2178"/>
                </a:cubicBezTo>
                <a:cubicBezTo>
                  <a:pt x="13183" y="2178"/>
                  <a:pt x="13202" y="2178"/>
                  <a:pt x="13202" y="2178"/>
                </a:cubicBezTo>
                <a:cubicBezTo>
                  <a:pt x="13240" y="2178"/>
                  <a:pt x="13278" y="2142"/>
                  <a:pt x="13316" y="2142"/>
                </a:cubicBezTo>
                <a:close/>
                <a:moveTo>
                  <a:pt x="11481" y="617"/>
                </a:moveTo>
                <a:cubicBezTo>
                  <a:pt x="11462" y="617"/>
                  <a:pt x="11443" y="653"/>
                  <a:pt x="11424" y="653"/>
                </a:cubicBezTo>
                <a:cubicBezTo>
                  <a:pt x="11405" y="653"/>
                  <a:pt x="11386" y="653"/>
                  <a:pt x="11367" y="690"/>
                </a:cubicBezTo>
                <a:cubicBezTo>
                  <a:pt x="11367" y="690"/>
                  <a:pt x="11349" y="690"/>
                  <a:pt x="11330" y="726"/>
                </a:cubicBezTo>
                <a:cubicBezTo>
                  <a:pt x="11273" y="726"/>
                  <a:pt x="11216" y="726"/>
                  <a:pt x="11159" y="690"/>
                </a:cubicBezTo>
                <a:cubicBezTo>
                  <a:pt x="11159" y="690"/>
                  <a:pt x="11159" y="690"/>
                  <a:pt x="11159" y="653"/>
                </a:cubicBezTo>
                <a:cubicBezTo>
                  <a:pt x="11197" y="653"/>
                  <a:pt x="11197" y="617"/>
                  <a:pt x="11216" y="545"/>
                </a:cubicBezTo>
                <a:cubicBezTo>
                  <a:pt x="11216" y="545"/>
                  <a:pt x="11216" y="545"/>
                  <a:pt x="11216" y="545"/>
                </a:cubicBezTo>
                <a:cubicBezTo>
                  <a:pt x="11140" y="545"/>
                  <a:pt x="11046" y="581"/>
                  <a:pt x="10989" y="508"/>
                </a:cubicBezTo>
                <a:cubicBezTo>
                  <a:pt x="10989" y="508"/>
                  <a:pt x="10989" y="508"/>
                  <a:pt x="11008" y="508"/>
                </a:cubicBezTo>
                <a:cubicBezTo>
                  <a:pt x="11008" y="472"/>
                  <a:pt x="11027" y="472"/>
                  <a:pt x="11046" y="436"/>
                </a:cubicBezTo>
                <a:cubicBezTo>
                  <a:pt x="11065" y="399"/>
                  <a:pt x="11084" y="363"/>
                  <a:pt x="11084" y="327"/>
                </a:cubicBezTo>
                <a:cubicBezTo>
                  <a:pt x="11103" y="363"/>
                  <a:pt x="11122" y="363"/>
                  <a:pt x="11122" y="399"/>
                </a:cubicBezTo>
                <a:cubicBezTo>
                  <a:pt x="11159" y="436"/>
                  <a:pt x="11197" y="363"/>
                  <a:pt x="11235" y="472"/>
                </a:cubicBezTo>
                <a:cubicBezTo>
                  <a:pt x="11235" y="472"/>
                  <a:pt x="11235" y="436"/>
                  <a:pt x="11235" y="436"/>
                </a:cubicBezTo>
                <a:cubicBezTo>
                  <a:pt x="11273" y="436"/>
                  <a:pt x="11273" y="363"/>
                  <a:pt x="11292" y="327"/>
                </a:cubicBezTo>
                <a:cubicBezTo>
                  <a:pt x="11292" y="363"/>
                  <a:pt x="11292" y="436"/>
                  <a:pt x="11292" y="472"/>
                </a:cubicBezTo>
                <a:cubicBezTo>
                  <a:pt x="11292" y="472"/>
                  <a:pt x="11311" y="472"/>
                  <a:pt x="11311" y="472"/>
                </a:cubicBezTo>
                <a:cubicBezTo>
                  <a:pt x="11330" y="436"/>
                  <a:pt x="11349" y="363"/>
                  <a:pt x="11367" y="363"/>
                </a:cubicBezTo>
                <a:cubicBezTo>
                  <a:pt x="11386" y="363"/>
                  <a:pt x="11386" y="399"/>
                  <a:pt x="11386" y="399"/>
                </a:cubicBezTo>
                <a:cubicBezTo>
                  <a:pt x="11405" y="399"/>
                  <a:pt x="11405" y="436"/>
                  <a:pt x="11405" y="436"/>
                </a:cubicBezTo>
                <a:cubicBezTo>
                  <a:pt x="11443" y="436"/>
                  <a:pt x="11462" y="436"/>
                  <a:pt x="11481" y="436"/>
                </a:cubicBezTo>
                <a:cubicBezTo>
                  <a:pt x="11500" y="436"/>
                  <a:pt x="11519" y="436"/>
                  <a:pt x="11519" y="472"/>
                </a:cubicBezTo>
                <a:cubicBezTo>
                  <a:pt x="11538" y="472"/>
                  <a:pt x="11538" y="508"/>
                  <a:pt x="11538" y="508"/>
                </a:cubicBezTo>
                <a:cubicBezTo>
                  <a:pt x="11538" y="508"/>
                  <a:pt x="11538" y="508"/>
                  <a:pt x="11538" y="508"/>
                </a:cubicBezTo>
                <a:cubicBezTo>
                  <a:pt x="11519" y="545"/>
                  <a:pt x="11500" y="581"/>
                  <a:pt x="11481" y="617"/>
                </a:cubicBezTo>
                <a:close/>
                <a:moveTo>
                  <a:pt x="10970" y="653"/>
                </a:moveTo>
                <a:cubicBezTo>
                  <a:pt x="10989" y="653"/>
                  <a:pt x="10989" y="617"/>
                  <a:pt x="11008" y="617"/>
                </a:cubicBezTo>
                <a:cubicBezTo>
                  <a:pt x="11027" y="653"/>
                  <a:pt x="11027" y="690"/>
                  <a:pt x="11046" y="690"/>
                </a:cubicBezTo>
                <a:cubicBezTo>
                  <a:pt x="11065" y="726"/>
                  <a:pt x="11084" y="726"/>
                  <a:pt x="11103" y="726"/>
                </a:cubicBezTo>
                <a:cubicBezTo>
                  <a:pt x="11122" y="726"/>
                  <a:pt x="11140" y="762"/>
                  <a:pt x="11159" y="799"/>
                </a:cubicBezTo>
                <a:cubicBezTo>
                  <a:pt x="11140" y="835"/>
                  <a:pt x="11140" y="835"/>
                  <a:pt x="11122" y="835"/>
                </a:cubicBezTo>
                <a:cubicBezTo>
                  <a:pt x="11103" y="835"/>
                  <a:pt x="11084" y="871"/>
                  <a:pt x="11065" y="871"/>
                </a:cubicBezTo>
                <a:cubicBezTo>
                  <a:pt x="11027" y="908"/>
                  <a:pt x="11046" y="980"/>
                  <a:pt x="11027" y="1053"/>
                </a:cubicBezTo>
                <a:cubicBezTo>
                  <a:pt x="11008" y="1089"/>
                  <a:pt x="11008" y="1089"/>
                  <a:pt x="11008" y="1125"/>
                </a:cubicBezTo>
                <a:cubicBezTo>
                  <a:pt x="10989" y="1125"/>
                  <a:pt x="10970" y="1125"/>
                  <a:pt x="10970" y="1162"/>
                </a:cubicBezTo>
                <a:cubicBezTo>
                  <a:pt x="10951" y="1198"/>
                  <a:pt x="10932" y="1234"/>
                  <a:pt x="10932" y="1307"/>
                </a:cubicBezTo>
                <a:cubicBezTo>
                  <a:pt x="10932" y="1343"/>
                  <a:pt x="10913" y="1343"/>
                  <a:pt x="10913" y="1343"/>
                </a:cubicBezTo>
                <a:cubicBezTo>
                  <a:pt x="10876" y="1343"/>
                  <a:pt x="10781" y="1198"/>
                  <a:pt x="10762" y="1198"/>
                </a:cubicBezTo>
                <a:cubicBezTo>
                  <a:pt x="10762" y="1162"/>
                  <a:pt x="10762" y="1162"/>
                  <a:pt x="10762" y="1162"/>
                </a:cubicBezTo>
                <a:cubicBezTo>
                  <a:pt x="10762" y="1162"/>
                  <a:pt x="10762" y="1162"/>
                  <a:pt x="10781" y="1125"/>
                </a:cubicBezTo>
                <a:cubicBezTo>
                  <a:pt x="10819" y="1125"/>
                  <a:pt x="10876" y="1125"/>
                  <a:pt x="10895" y="1089"/>
                </a:cubicBezTo>
                <a:cubicBezTo>
                  <a:pt x="10895" y="1053"/>
                  <a:pt x="10876" y="1053"/>
                  <a:pt x="10876" y="1053"/>
                </a:cubicBezTo>
                <a:cubicBezTo>
                  <a:pt x="10838" y="1053"/>
                  <a:pt x="10781" y="1089"/>
                  <a:pt x="10743" y="1089"/>
                </a:cubicBezTo>
                <a:cubicBezTo>
                  <a:pt x="10724" y="1053"/>
                  <a:pt x="10724" y="1053"/>
                  <a:pt x="10724" y="1016"/>
                </a:cubicBezTo>
                <a:cubicBezTo>
                  <a:pt x="10724" y="1016"/>
                  <a:pt x="10724" y="1016"/>
                  <a:pt x="10724" y="1016"/>
                </a:cubicBezTo>
                <a:cubicBezTo>
                  <a:pt x="10781" y="980"/>
                  <a:pt x="10857" y="980"/>
                  <a:pt x="10895" y="908"/>
                </a:cubicBezTo>
                <a:cubicBezTo>
                  <a:pt x="10895" y="908"/>
                  <a:pt x="10895" y="908"/>
                  <a:pt x="10895" y="908"/>
                </a:cubicBezTo>
                <a:cubicBezTo>
                  <a:pt x="10857" y="871"/>
                  <a:pt x="10819" y="871"/>
                  <a:pt x="10800" y="835"/>
                </a:cubicBezTo>
                <a:cubicBezTo>
                  <a:pt x="10762" y="835"/>
                  <a:pt x="10762" y="908"/>
                  <a:pt x="10724" y="944"/>
                </a:cubicBezTo>
                <a:cubicBezTo>
                  <a:pt x="10687" y="980"/>
                  <a:pt x="10611" y="835"/>
                  <a:pt x="10592" y="799"/>
                </a:cubicBezTo>
                <a:cubicBezTo>
                  <a:pt x="10611" y="762"/>
                  <a:pt x="10630" y="762"/>
                  <a:pt x="10630" y="726"/>
                </a:cubicBezTo>
                <a:cubicBezTo>
                  <a:pt x="10630" y="726"/>
                  <a:pt x="10630" y="690"/>
                  <a:pt x="10611" y="690"/>
                </a:cubicBezTo>
                <a:cubicBezTo>
                  <a:pt x="10611" y="690"/>
                  <a:pt x="10592" y="690"/>
                  <a:pt x="10573" y="726"/>
                </a:cubicBezTo>
                <a:cubicBezTo>
                  <a:pt x="10554" y="690"/>
                  <a:pt x="10535" y="653"/>
                  <a:pt x="10535" y="617"/>
                </a:cubicBezTo>
                <a:cubicBezTo>
                  <a:pt x="10554" y="581"/>
                  <a:pt x="10573" y="545"/>
                  <a:pt x="10611" y="545"/>
                </a:cubicBezTo>
                <a:cubicBezTo>
                  <a:pt x="10611" y="545"/>
                  <a:pt x="10630" y="545"/>
                  <a:pt x="10630" y="545"/>
                </a:cubicBezTo>
                <a:cubicBezTo>
                  <a:pt x="10649" y="545"/>
                  <a:pt x="10668" y="545"/>
                  <a:pt x="10687" y="545"/>
                </a:cubicBezTo>
                <a:cubicBezTo>
                  <a:pt x="10687" y="581"/>
                  <a:pt x="10687" y="617"/>
                  <a:pt x="10687" y="653"/>
                </a:cubicBezTo>
                <a:cubicBezTo>
                  <a:pt x="10705" y="653"/>
                  <a:pt x="10724" y="653"/>
                  <a:pt x="10743" y="653"/>
                </a:cubicBezTo>
                <a:cubicBezTo>
                  <a:pt x="10743" y="653"/>
                  <a:pt x="10743" y="653"/>
                  <a:pt x="10743" y="653"/>
                </a:cubicBezTo>
                <a:cubicBezTo>
                  <a:pt x="10743" y="617"/>
                  <a:pt x="10743" y="581"/>
                  <a:pt x="10743" y="581"/>
                </a:cubicBezTo>
                <a:cubicBezTo>
                  <a:pt x="10762" y="545"/>
                  <a:pt x="10781" y="545"/>
                  <a:pt x="10781" y="581"/>
                </a:cubicBezTo>
                <a:cubicBezTo>
                  <a:pt x="10800" y="617"/>
                  <a:pt x="10838" y="726"/>
                  <a:pt x="10857" y="726"/>
                </a:cubicBezTo>
                <a:cubicBezTo>
                  <a:pt x="10857" y="726"/>
                  <a:pt x="10876" y="690"/>
                  <a:pt x="10876" y="690"/>
                </a:cubicBezTo>
                <a:cubicBezTo>
                  <a:pt x="10876" y="653"/>
                  <a:pt x="10838" y="581"/>
                  <a:pt x="10857" y="545"/>
                </a:cubicBezTo>
                <a:cubicBezTo>
                  <a:pt x="10857" y="508"/>
                  <a:pt x="10857" y="508"/>
                  <a:pt x="10876" y="472"/>
                </a:cubicBezTo>
                <a:cubicBezTo>
                  <a:pt x="10895" y="472"/>
                  <a:pt x="10895" y="508"/>
                  <a:pt x="10913" y="508"/>
                </a:cubicBezTo>
                <a:cubicBezTo>
                  <a:pt x="10932" y="508"/>
                  <a:pt x="10932" y="508"/>
                  <a:pt x="10951" y="508"/>
                </a:cubicBezTo>
                <a:cubicBezTo>
                  <a:pt x="10951" y="545"/>
                  <a:pt x="10951" y="545"/>
                  <a:pt x="10970" y="545"/>
                </a:cubicBezTo>
                <a:cubicBezTo>
                  <a:pt x="10970" y="581"/>
                  <a:pt x="10951" y="617"/>
                  <a:pt x="10970" y="653"/>
                </a:cubicBezTo>
                <a:cubicBezTo>
                  <a:pt x="10970" y="653"/>
                  <a:pt x="10970" y="653"/>
                  <a:pt x="10970" y="653"/>
                </a:cubicBezTo>
                <a:close/>
                <a:moveTo>
                  <a:pt x="9892" y="6244"/>
                </a:moveTo>
                <a:cubicBezTo>
                  <a:pt x="9892" y="6244"/>
                  <a:pt x="9892" y="6244"/>
                  <a:pt x="9892" y="6244"/>
                </a:cubicBezTo>
                <a:cubicBezTo>
                  <a:pt x="9892" y="6244"/>
                  <a:pt x="9949" y="6244"/>
                  <a:pt x="9949" y="6244"/>
                </a:cubicBezTo>
                <a:cubicBezTo>
                  <a:pt x="9949" y="6244"/>
                  <a:pt x="9949" y="6244"/>
                  <a:pt x="9949" y="6244"/>
                </a:cubicBezTo>
                <a:cubicBezTo>
                  <a:pt x="9949" y="6244"/>
                  <a:pt x="9949" y="6280"/>
                  <a:pt x="9949" y="6280"/>
                </a:cubicBezTo>
                <a:cubicBezTo>
                  <a:pt x="9930" y="6280"/>
                  <a:pt x="9930" y="6280"/>
                  <a:pt x="9930" y="6317"/>
                </a:cubicBezTo>
                <a:cubicBezTo>
                  <a:pt x="9892" y="6317"/>
                  <a:pt x="9892" y="6353"/>
                  <a:pt x="9873" y="6353"/>
                </a:cubicBezTo>
                <a:cubicBezTo>
                  <a:pt x="9873" y="6353"/>
                  <a:pt x="9854" y="6353"/>
                  <a:pt x="9835" y="6317"/>
                </a:cubicBezTo>
                <a:cubicBezTo>
                  <a:pt x="9835" y="6353"/>
                  <a:pt x="9816" y="6353"/>
                  <a:pt x="9816" y="6353"/>
                </a:cubicBezTo>
                <a:cubicBezTo>
                  <a:pt x="9798" y="6353"/>
                  <a:pt x="9798" y="6317"/>
                  <a:pt x="9798" y="6317"/>
                </a:cubicBezTo>
                <a:cubicBezTo>
                  <a:pt x="9779" y="6353"/>
                  <a:pt x="9760" y="6353"/>
                  <a:pt x="9741" y="6353"/>
                </a:cubicBezTo>
                <a:cubicBezTo>
                  <a:pt x="9741" y="6353"/>
                  <a:pt x="9741" y="6353"/>
                  <a:pt x="9741" y="6353"/>
                </a:cubicBezTo>
                <a:cubicBezTo>
                  <a:pt x="9703" y="6353"/>
                  <a:pt x="9684" y="6353"/>
                  <a:pt x="9646" y="6353"/>
                </a:cubicBezTo>
                <a:cubicBezTo>
                  <a:pt x="9646" y="6426"/>
                  <a:pt x="9627" y="6426"/>
                  <a:pt x="9608" y="6389"/>
                </a:cubicBezTo>
                <a:cubicBezTo>
                  <a:pt x="9608" y="6389"/>
                  <a:pt x="9589" y="6426"/>
                  <a:pt x="9589" y="6389"/>
                </a:cubicBezTo>
                <a:cubicBezTo>
                  <a:pt x="9571" y="6426"/>
                  <a:pt x="9552" y="6426"/>
                  <a:pt x="9533" y="6462"/>
                </a:cubicBezTo>
                <a:cubicBezTo>
                  <a:pt x="9533" y="6462"/>
                  <a:pt x="9533" y="6462"/>
                  <a:pt x="9533" y="6462"/>
                </a:cubicBezTo>
                <a:cubicBezTo>
                  <a:pt x="9514" y="6426"/>
                  <a:pt x="9514" y="6426"/>
                  <a:pt x="9514" y="6426"/>
                </a:cubicBezTo>
                <a:cubicBezTo>
                  <a:pt x="9514" y="6426"/>
                  <a:pt x="9514" y="6426"/>
                  <a:pt x="9514" y="6426"/>
                </a:cubicBezTo>
                <a:cubicBezTo>
                  <a:pt x="9533" y="6426"/>
                  <a:pt x="9589" y="6353"/>
                  <a:pt x="9589" y="6317"/>
                </a:cubicBezTo>
                <a:cubicBezTo>
                  <a:pt x="9608" y="6317"/>
                  <a:pt x="9589" y="6280"/>
                  <a:pt x="9608" y="6280"/>
                </a:cubicBezTo>
                <a:cubicBezTo>
                  <a:pt x="9627" y="6244"/>
                  <a:pt x="9646" y="6280"/>
                  <a:pt x="9684" y="6280"/>
                </a:cubicBezTo>
                <a:cubicBezTo>
                  <a:pt x="9684" y="6244"/>
                  <a:pt x="9684" y="6208"/>
                  <a:pt x="9703" y="6208"/>
                </a:cubicBezTo>
                <a:cubicBezTo>
                  <a:pt x="9684" y="6208"/>
                  <a:pt x="9665" y="6244"/>
                  <a:pt x="9646" y="6244"/>
                </a:cubicBezTo>
                <a:cubicBezTo>
                  <a:pt x="9646" y="6244"/>
                  <a:pt x="9646" y="6244"/>
                  <a:pt x="9646" y="6244"/>
                </a:cubicBezTo>
                <a:cubicBezTo>
                  <a:pt x="9646" y="6244"/>
                  <a:pt x="9646" y="6244"/>
                  <a:pt x="9646" y="6244"/>
                </a:cubicBezTo>
                <a:cubicBezTo>
                  <a:pt x="9646" y="6208"/>
                  <a:pt x="9627" y="6208"/>
                  <a:pt x="9608" y="6208"/>
                </a:cubicBezTo>
                <a:cubicBezTo>
                  <a:pt x="9589" y="6208"/>
                  <a:pt x="9571" y="6208"/>
                  <a:pt x="9552" y="6208"/>
                </a:cubicBezTo>
                <a:cubicBezTo>
                  <a:pt x="9552" y="6171"/>
                  <a:pt x="9552" y="6171"/>
                  <a:pt x="9533" y="6171"/>
                </a:cubicBezTo>
                <a:cubicBezTo>
                  <a:pt x="9552" y="6171"/>
                  <a:pt x="9552" y="6171"/>
                  <a:pt x="9552" y="6171"/>
                </a:cubicBezTo>
                <a:cubicBezTo>
                  <a:pt x="9552" y="6135"/>
                  <a:pt x="9589" y="6135"/>
                  <a:pt x="9608" y="6099"/>
                </a:cubicBezTo>
                <a:cubicBezTo>
                  <a:pt x="9608" y="6063"/>
                  <a:pt x="9608" y="6026"/>
                  <a:pt x="9608" y="6026"/>
                </a:cubicBezTo>
                <a:cubicBezTo>
                  <a:pt x="9608" y="6026"/>
                  <a:pt x="9608" y="6026"/>
                  <a:pt x="9608" y="6026"/>
                </a:cubicBezTo>
                <a:cubicBezTo>
                  <a:pt x="9608" y="6026"/>
                  <a:pt x="9589" y="6026"/>
                  <a:pt x="9589" y="6026"/>
                </a:cubicBezTo>
                <a:cubicBezTo>
                  <a:pt x="9589" y="6026"/>
                  <a:pt x="9589" y="6026"/>
                  <a:pt x="9589" y="6026"/>
                </a:cubicBezTo>
                <a:cubicBezTo>
                  <a:pt x="9589" y="5954"/>
                  <a:pt x="9646" y="5954"/>
                  <a:pt x="9684" y="5954"/>
                </a:cubicBezTo>
                <a:cubicBezTo>
                  <a:pt x="9684" y="5954"/>
                  <a:pt x="9684" y="5954"/>
                  <a:pt x="9684" y="5954"/>
                </a:cubicBezTo>
                <a:cubicBezTo>
                  <a:pt x="9665" y="5881"/>
                  <a:pt x="9684" y="5845"/>
                  <a:pt x="9684" y="5808"/>
                </a:cubicBezTo>
                <a:cubicBezTo>
                  <a:pt x="9684" y="5808"/>
                  <a:pt x="9684" y="5808"/>
                  <a:pt x="9684" y="5808"/>
                </a:cubicBezTo>
                <a:cubicBezTo>
                  <a:pt x="9684" y="5808"/>
                  <a:pt x="9665" y="5808"/>
                  <a:pt x="9665" y="5808"/>
                </a:cubicBezTo>
                <a:cubicBezTo>
                  <a:pt x="9665" y="5772"/>
                  <a:pt x="9646" y="5772"/>
                  <a:pt x="9646" y="5772"/>
                </a:cubicBezTo>
                <a:cubicBezTo>
                  <a:pt x="9646" y="5736"/>
                  <a:pt x="9665" y="5699"/>
                  <a:pt x="9665" y="5699"/>
                </a:cubicBezTo>
                <a:cubicBezTo>
                  <a:pt x="9627" y="5663"/>
                  <a:pt x="9646" y="5699"/>
                  <a:pt x="9608" y="5699"/>
                </a:cubicBezTo>
                <a:cubicBezTo>
                  <a:pt x="9608" y="5699"/>
                  <a:pt x="9589" y="5699"/>
                  <a:pt x="9589" y="5699"/>
                </a:cubicBezTo>
                <a:cubicBezTo>
                  <a:pt x="9589" y="5699"/>
                  <a:pt x="9589" y="5699"/>
                  <a:pt x="9589" y="5699"/>
                </a:cubicBezTo>
                <a:cubicBezTo>
                  <a:pt x="9571" y="5699"/>
                  <a:pt x="9552" y="5699"/>
                  <a:pt x="9552" y="5699"/>
                </a:cubicBezTo>
                <a:cubicBezTo>
                  <a:pt x="9552" y="5663"/>
                  <a:pt x="9589" y="5591"/>
                  <a:pt x="9571" y="5591"/>
                </a:cubicBezTo>
                <a:cubicBezTo>
                  <a:pt x="9571" y="5591"/>
                  <a:pt x="9571" y="5554"/>
                  <a:pt x="9571" y="5518"/>
                </a:cubicBezTo>
                <a:cubicBezTo>
                  <a:pt x="9571" y="5518"/>
                  <a:pt x="9571" y="5518"/>
                  <a:pt x="9589" y="5518"/>
                </a:cubicBezTo>
                <a:cubicBezTo>
                  <a:pt x="9571" y="5482"/>
                  <a:pt x="9571" y="5482"/>
                  <a:pt x="9571" y="5482"/>
                </a:cubicBezTo>
                <a:cubicBezTo>
                  <a:pt x="9571" y="5482"/>
                  <a:pt x="9571" y="5482"/>
                  <a:pt x="9571" y="5482"/>
                </a:cubicBezTo>
                <a:cubicBezTo>
                  <a:pt x="9552" y="5482"/>
                  <a:pt x="9533" y="5518"/>
                  <a:pt x="9514" y="5554"/>
                </a:cubicBezTo>
                <a:cubicBezTo>
                  <a:pt x="9514" y="5518"/>
                  <a:pt x="9514" y="5518"/>
                  <a:pt x="9514" y="5518"/>
                </a:cubicBezTo>
                <a:cubicBezTo>
                  <a:pt x="9514" y="5482"/>
                  <a:pt x="9533" y="5445"/>
                  <a:pt x="9533" y="5409"/>
                </a:cubicBezTo>
                <a:cubicBezTo>
                  <a:pt x="9533" y="5409"/>
                  <a:pt x="9533" y="5409"/>
                  <a:pt x="9533" y="5373"/>
                </a:cubicBezTo>
                <a:cubicBezTo>
                  <a:pt x="9533" y="5373"/>
                  <a:pt x="9514" y="5373"/>
                  <a:pt x="9514" y="5409"/>
                </a:cubicBezTo>
                <a:cubicBezTo>
                  <a:pt x="9514" y="5409"/>
                  <a:pt x="9514" y="5409"/>
                  <a:pt x="9514" y="5409"/>
                </a:cubicBezTo>
                <a:cubicBezTo>
                  <a:pt x="9495" y="5409"/>
                  <a:pt x="9495" y="5409"/>
                  <a:pt x="9495" y="5409"/>
                </a:cubicBezTo>
                <a:cubicBezTo>
                  <a:pt x="9495" y="5409"/>
                  <a:pt x="9514" y="5336"/>
                  <a:pt x="9514" y="5336"/>
                </a:cubicBezTo>
                <a:cubicBezTo>
                  <a:pt x="9514" y="5300"/>
                  <a:pt x="9514" y="5300"/>
                  <a:pt x="9514" y="5264"/>
                </a:cubicBezTo>
                <a:cubicBezTo>
                  <a:pt x="9514" y="5264"/>
                  <a:pt x="9533" y="5264"/>
                  <a:pt x="9533" y="5264"/>
                </a:cubicBezTo>
                <a:cubicBezTo>
                  <a:pt x="9514" y="5264"/>
                  <a:pt x="9514" y="5228"/>
                  <a:pt x="9514" y="5228"/>
                </a:cubicBezTo>
                <a:cubicBezTo>
                  <a:pt x="9514" y="5228"/>
                  <a:pt x="9514" y="5191"/>
                  <a:pt x="9533" y="5191"/>
                </a:cubicBezTo>
                <a:cubicBezTo>
                  <a:pt x="9533" y="5191"/>
                  <a:pt x="9533" y="5191"/>
                  <a:pt x="9552" y="5191"/>
                </a:cubicBezTo>
                <a:cubicBezTo>
                  <a:pt x="9552" y="5191"/>
                  <a:pt x="9533" y="5155"/>
                  <a:pt x="9533" y="5155"/>
                </a:cubicBezTo>
                <a:cubicBezTo>
                  <a:pt x="9552" y="5119"/>
                  <a:pt x="9552" y="5119"/>
                  <a:pt x="9571" y="5119"/>
                </a:cubicBezTo>
                <a:cubicBezTo>
                  <a:pt x="9552" y="5119"/>
                  <a:pt x="9552" y="5082"/>
                  <a:pt x="9552" y="5082"/>
                </a:cubicBezTo>
                <a:cubicBezTo>
                  <a:pt x="9552" y="5082"/>
                  <a:pt x="9552" y="5082"/>
                  <a:pt x="9571" y="5046"/>
                </a:cubicBezTo>
                <a:cubicBezTo>
                  <a:pt x="9571" y="5082"/>
                  <a:pt x="9571" y="5082"/>
                  <a:pt x="9589" y="5082"/>
                </a:cubicBezTo>
                <a:cubicBezTo>
                  <a:pt x="9608" y="5082"/>
                  <a:pt x="9646" y="5046"/>
                  <a:pt x="9665" y="5082"/>
                </a:cubicBezTo>
                <a:cubicBezTo>
                  <a:pt x="9684" y="5082"/>
                  <a:pt x="9684" y="5082"/>
                  <a:pt x="9665" y="5082"/>
                </a:cubicBezTo>
                <a:cubicBezTo>
                  <a:pt x="9665" y="5155"/>
                  <a:pt x="9608" y="5155"/>
                  <a:pt x="9608" y="5228"/>
                </a:cubicBezTo>
                <a:cubicBezTo>
                  <a:pt x="9608" y="5228"/>
                  <a:pt x="9608" y="5228"/>
                  <a:pt x="9608" y="5228"/>
                </a:cubicBezTo>
                <a:cubicBezTo>
                  <a:pt x="9646" y="5228"/>
                  <a:pt x="9722" y="5228"/>
                  <a:pt x="9741" y="5228"/>
                </a:cubicBezTo>
                <a:cubicBezTo>
                  <a:pt x="9741" y="5264"/>
                  <a:pt x="9741" y="5264"/>
                  <a:pt x="9741" y="5264"/>
                </a:cubicBezTo>
                <a:cubicBezTo>
                  <a:pt x="9741" y="5336"/>
                  <a:pt x="9722" y="5445"/>
                  <a:pt x="9665" y="5445"/>
                </a:cubicBezTo>
                <a:cubicBezTo>
                  <a:pt x="9665" y="5445"/>
                  <a:pt x="9665" y="5445"/>
                  <a:pt x="9665" y="5445"/>
                </a:cubicBezTo>
                <a:cubicBezTo>
                  <a:pt x="9684" y="5445"/>
                  <a:pt x="9684" y="5445"/>
                  <a:pt x="9703" y="5482"/>
                </a:cubicBezTo>
                <a:cubicBezTo>
                  <a:pt x="9703" y="5482"/>
                  <a:pt x="9703" y="5482"/>
                  <a:pt x="9684" y="5482"/>
                </a:cubicBezTo>
                <a:cubicBezTo>
                  <a:pt x="9684" y="5482"/>
                  <a:pt x="9646" y="5482"/>
                  <a:pt x="9627" y="5482"/>
                </a:cubicBezTo>
                <a:cubicBezTo>
                  <a:pt x="9627" y="5482"/>
                  <a:pt x="9627" y="5518"/>
                  <a:pt x="9627" y="5518"/>
                </a:cubicBezTo>
                <a:cubicBezTo>
                  <a:pt x="9665" y="5518"/>
                  <a:pt x="9665" y="5518"/>
                  <a:pt x="9684" y="5518"/>
                </a:cubicBezTo>
                <a:cubicBezTo>
                  <a:pt x="9703" y="5482"/>
                  <a:pt x="9760" y="5554"/>
                  <a:pt x="9760" y="5591"/>
                </a:cubicBezTo>
                <a:cubicBezTo>
                  <a:pt x="9760" y="5627"/>
                  <a:pt x="9760" y="5663"/>
                  <a:pt x="9779" y="5699"/>
                </a:cubicBezTo>
                <a:cubicBezTo>
                  <a:pt x="9798" y="5736"/>
                  <a:pt x="9798" y="5736"/>
                  <a:pt x="9816" y="5736"/>
                </a:cubicBezTo>
                <a:cubicBezTo>
                  <a:pt x="9816" y="5772"/>
                  <a:pt x="9835" y="5772"/>
                  <a:pt x="9835" y="5808"/>
                </a:cubicBezTo>
                <a:cubicBezTo>
                  <a:pt x="9854" y="5845"/>
                  <a:pt x="9854" y="5881"/>
                  <a:pt x="9854" y="5881"/>
                </a:cubicBezTo>
                <a:cubicBezTo>
                  <a:pt x="9873" y="5954"/>
                  <a:pt x="9892" y="5954"/>
                  <a:pt x="9873" y="6026"/>
                </a:cubicBezTo>
                <a:cubicBezTo>
                  <a:pt x="9873" y="6026"/>
                  <a:pt x="9873" y="6026"/>
                  <a:pt x="9892" y="6026"/>
                </a:cubicBezTo>
                <a:cubicBezTo>
                  <a:pt x="9911" y="5990"/>
                  <a:pt x="9949" y="6026"/>
                  <a:pt x="9968" y="6026"/>
                </a:cubicBezTo>
                <a:cubicBezTo>
                  <a:pt x="9968" y="6063"/>
                  <a:pt x="9968" y="6099"/>
                  <a:pt x="9968" y="6099"/>
                </a:cubicBezTo>
                <a:cubicBezTo>
                  <a:pt x="9968" y="6135"/>
                  <a:pt x="9911" y="6208"/>
                  <a:pt x="9892" y="6244"/>
                </a:cubicBezTo>
                <a:close/>
                <a:moveTo>
                  <a:pt x="9514" y="5554"/>
                </a:moveTo>
                <a:cubicBezTo>
                  <a:pt x="9514" y="5554"/>
                  <a:pt x="9514" y="5554"/>
                  <a:pt x="9533" y="5554"/>
                </a:cubicBezTo>
                <a:cubicBezTo>
                  <a:pt x="9533" y="5554"/>
                  <a:pt x="9533" y="5591"/>
                  <a:pt x="9533" y="5591"/>
                </a:cubicBezTo>
                <a:cubicBezTo>
                  <a:pt x="9533" y="5591"/>
                  <a:pt x="9514" y="5591"/>
                  <a:pt x="9514" y="5591"/>
                </a:cubicBezTo>
                <a:cubicBezTo>
                  <a:pt x="9514" y="5591"/>
                  <a:pt x="9514" y="5591"/>
                  <a:pt x="9514" y="5591"/>
                </a:cubicBezTo>
                <a:cubicBezTo>
                  <a:pt x="9514" y="5591"/>
                  <a:pt x="9514" y="5591"/>
                  <a:pt x="9514" y="5554"/>
                </a:cubicBezTo>
                <a:close/>
                <a:moveTo>
                  <a:pt x="9514" y="5772"/>
                </a:moveTo>
                <a:cubicBezTo>
                  <a:pt x="9495" y="5808"/>
                  <a:pt x="9495" y="5808"/>
                  <a:pt x="9476" y="5845"/>
                </a:cubicBezTo>
                <a:cubicBezTo>
                  <a:pt x="9476" y="5881"/>
                  <a:pt x="9495" y="5954"/>
                  <a:pt x="9495" y="6026"/>
                </a:cubicBezTo>
                <a:cubicBezTo>
                  <a:pt x="9495" y="6063"/>
                  <a:pt x="9476" y="6063"/>
                  <a:pt x="9476" y="6099"/>
                </a:cubicBezTo>
                <a:cubicBezTo>
                  <a:pt x="9457" y="6099"/>
                  <a:pt x="9457" y="6099"/>
                  <a:pt x="9438" y="6099"/>
                </a:cubicBezTo>
                <a:cubicBezTo>
                  <a:pt x="9438" y="6135"/>
                  <a:pt x="9438" y="6135"/>
                  <a:pt x="9438" y="6135"/>
                </a:cubicBezTo>
                <a:cubicBezTo>
                  <a:pt x="9419" y="6135"/>
                  <a:pt x="9400" y="6135"/>
                  <a:pt x="9381" y="6135"/>
                </a:cubicBezTo>
                <a:cubicBezTo>
                  <a:pt x="9381" y="6171"/>
                  <a:pt x="9363" y="6171"/>
                  <a:pt x="9344" y="6208"/>
                </a:cubicBezTo>
                <a:cubicBezTo>
                  <a:pt x="9325" y="6208"/>
                  <a:pt x="9325" y="6208"/>
                  <a:pt x="9325" y="6208"/>
                </a:cubicBezTo>
                <a:cubicBezTo>
                  <a:pt x="9306" y="6208"/>
                  <a:pt x="9287" y="6244"/>
                  <a:pt x="9268" y="6244"/>
                </a:cubicBezTo>
                <a:cubicBezTo>
                  <a:pt x="9268" y="6208"/>
                  <a:pt x="9268" y="6208"/>
                  <a:pt x="9249" y="6171"/>
                </a:cubicBezTo>
                <a:cubicBezTo>
                  <a:pt x="9249" y="6171"/>
                  <a:pt x="9249" y="6171"/>
                  <a:pt x="9230" y="6171"/>
                </a:cubicBezTo>
                <a:cubicBezTo>
                  <a:pt x="9230" y="6171"/>
                  <a:pt x="9230" y="6171"/>
                  <a:pt x="9230" y="6135"/>
                </a:cubicBezTo>
                <a:cubicBezTo>
                  <a:pt x="9230" y="6135"/>
                  <a:pt x="9249" y="6135"/>
                  <a:pt x="9249" y="6135"/>
                </a:cubicBezTo>
                <a:cubicBezTo>
                  <a:pt x="9249" y="6135"/>
                  <a:pt x="9249" y="6135"/>
                  <a:pt x="9249" y="6135"/>
                </a:cubicBezTo>
                <a:cubicBezTo>
                  <a:pt x="9230" y="6135"/>
                  <a:pt x="9230" y="6135"/>
                  <a:pt x="9211" y="6135"/>
                </a:cubicBezTo>
                <a:cubicBezTo>
                  <a:pt x="9211" y="6135"/>
                  <a:pt x="9211" y="6099"/>
                  <a:pt x="9211" y="6099"/>
                </a:cubicBezTo>
                <a:cubicBezTo>
                  <a:pt x="9230" y="6099"/>
                  <a:pt x="9249" y="6099"/>
                  <a:pt x="9249" y="6099"/>
                </a:cubicBezTo>
                <a:cubicBezTo>
                  <a:pt x="9268" y="6099"/>
                  <a:pt x="9268" y="6063"/>
                  <a:pt x="9268" y="6063"/>
                </a:cubicBezTo>
                <a:cubicBezTo>
                  <a:pt x="9287" y="6063"/>
                  <a:pt x="9306" y="6063"/>
                  <a:pt x="9306" y="6026"/>
                </a:cubicBezTo>
                <a:cubicBezTo>
                  <a:pt x="9287" y="6026"/>
                  <a:pt x="9287" y="6026"/>
                  <a:pt x="9268" y="6026"/>
                </a:cubicBezTo>
                <a:cubicBezTo>
                  <a:pt x="9268" y="6026"/>
                  <a:pt x="9268" y="6026"/>
                  <a:pt x="9268" y="6026"/>
                </a:cubicBezTo>
                <a:cubicBezTo>
                  <a:pt x="9268" y="6026"/>
                  <a:pt x="9287" y="6026"/>
                  <a:pt x="9287" y="6026"/>
                </a:cubicBezTo>
                <a:cubicBezTo>
                  <a:pt x="9287" y="5990"/>
                  <a:pt x="9287" y="5990"/>
                  <a:pt x="9287" y="5990"/>
                </a:cubicBezTo>
                <a:cubicBezTo>
                  <a:pt x="9287" y="5954"/>
                  <a:pt x="9306" y="5990"/>
                  <a:pt x="9306" y="5954"/>
                </a:cubicBezTo>
                <a:cubicBezTo>
                  <a:pt x="9306" y="5954"/>
                  <a:pt x="9306" y="5954"/>
                  <a:pt x="9306" y="5954"/>
                </a:cubicBezTo>
                <a:cubicBezTo>
                  <a:pt x="9306" y="5954"/>
                  <a:pt x="9249" y="5917"/>
                  <a:pt x="9230" y="5917"/>
                </a:cubicBezTo>
                <a:cubicBezTo>
                  <a:pt x="9249" y="5917"/>
                  <a:pt x="9249" y="5917"/>
                  <a:pt x="9249" y="5917"/>
                </a:cubicBezTo>
                <a:cubicBezTo>
                  <a:pt x="9249" y="5881"/>
                  <a:pt x="9249" y="5881"/>
                  <a:pt x="9249" y="5881"/>
                </a:cubicBezTo>
                <a:cubicBezTo>
                  <a:pt x="9249" y="5881"/>
                  <a:pt x="9249" y="5881"/>
                  <a:pt x="9268" y="5881"/>
                </a:cubicBezTo>
                <a:cubicBezTo>
                  <a:pt x="9249" y="5845"/>
                  <a:pt x="9268" y="5845"/>
                  <a:pt x="9268" y="5845"/>
                </a:cubicBezTo>
                <a:cubicBezTo>
                  <a:pt x="9268" y="5845"/>
                  <a:pt x="9268" y="5845"/>
                  <a:pt x="9268" y="5845"/>
                </a:cubicBezTo>
                <a:cubicBezTo>
                  <a:pt x="9249" y="5845"/>
                  <a:pt x="9249" y="5845"/>
                  <a:pt x="9230" y="5845"/>
                </a:cubicBezTo>
                <a:cubicBezTo>
                  <a:pt x="9230" y="5845"/>
                  <a:pt x="9230" y="5845"/>
                  <a:pt x="9230" y="5808"/>
                </a:cubicBezTo>
                <a:cubicBezTo>
                  <a:pt x="9249" y="5808"/>
                  <a:pt x="9249" y="5772"/>
                  <a:pt x="9249" y="5772"/>
                </a:cubicBezTo>
                <a:cubicBezTo>
                  <a:pt x="9268" y="5772"/>
                  <a:pt x="9306" y="5772"/>
                  <a:pt x="9344" y="5772"/>
                </a:cubicBezTo>
                <a:cubicBezTo>
                  <a:pt x="9325" y="5772"/>
                  <a:pt x="9325" y="5772"/>
                  <a:pt x="9325" y="5772"/>
                </a:cubicBezTo>
                <a:cubicBezTo>
                  <a:pt x="9344" y="5772"/>
                  <a:pt x="9363" y="5736"/>
                  <a:pt x="9363" y="5736"/>
                </a:cubicBezTo>
                <a:cubicBezTo>
                  <a:pt x="9344" y="5736"/>
                  <a:pt x="9325" y="5736"/>
                  <a:pt x="9325" y="5736"/>
                </a:cubicBezTo>
                <a:cubicBezTo>
                  <a:pt x="9325" y="5699"/>
                  <a:pt x="9325" y="5699"/>
                  <a:pt x="9325" y="5699"/>
                </a:cubicBezTo>
                <a:cubicBezTo>
                  <a:pt x="9325" y="5699"/>
                  <a:pt x="9344" y="5699"/>
                  <a:pt x="9344" y="5699"/>
                </a:cubicBezTo>
                <a:cubicBezTo>
                  <a:pt x="9344" y="5663"/>
                  <a:pt x="9363" y="5627"/>
                  <a:pt x="9381" y="5627"/>
                </a:cubicBezTo>
                <a:cubicBezTo>
                  <a:pt x="9400" y="5627"/>
                  <a:pt x="9400" y="5663"/>
                  <a:pt x="9419" y="5663"/>
                </a:cubicBezTo>
                <a:cubicBezTo>
                  <a:pt x="9438" y="5627"/>
                  <a:pt x="9476" y="5627"/>
                  <a:pt x="9495" y="5627"/>
                </a:cubicBezTo>
                <a:cubicBezTo>
                  <a:pt x="9495" y="5699"/>
                  <a:pt x="9514" y="5736"/>
                  <a:pt x="9514" y="5772"/>
                </a:cubicBezTo>
                <a:close/>
                <a:moveTo>
                  <a:pt x="10460" y="7878"/>
                </a:moveTo>
                <a:cubicBezTo>
                  <a:pt x="10460" y="7878"/>
                  <a:pt x="10460" y="7878"/>
                  <a:pt x="10460" y="7914"/>
                </a:cubicBezTo>
                <a:cubicBezTo>
                  <a:pt x="10460" y="7914"/>
                  <a:pt x="10460" y="7950"/>
                  <a:pt x="10460" y="7950"/>
                </a:cubicBezTo>
                <a:cubicBezTo>
                  <a:pt x="10460" y="7987"/>
                  <a:pt x="10460" y="8023"/>
                  <a:pt x="10460" y="8023"/>
                </a:cubicBezTo>
                <a:cubicBezTo>
                  <a:pt x="10441" y="8023"/>
                  <a:pt x="10441" y="8023"/>
                  <a:pt x="10422" y="8023"/>
                </a:cubicBezTo>
                <a:cubicBezTo>
                  <a:pt x="10422" y="8059"/>
                  <a:pt x="10422" y="8059"/>
                  <a:pt x="10403" y="8059"/>
                </a:cubicBezTo>
                <a:cubicBezTo>
                  <a:pt x="10365" y="8059"/>
                  <a:pt x="10403" y="7950"/>
                  <a:pt x="10384" y="7878"/>
                </a:cubicBezTo>
                <a:cubicBezTo>
                  <a:pt x="10384" y="7841"/>
                  <a:pt x="10365" y="7841"/>
                  <a:pt x="10365" y="7805"/>
                </a:cubicBezTo>
                <a:cubicBezTo>
                  <a:pt x="10365" y="7805"/>
                  <a:pt x="10365" y="7805"/>
                  <a:pt x="10365" y="7805"/>
                </a:cubicBezTo>
                <a:cubicBezTo>
                  <a:pt x="10403" y="7805"/>
                  <a:pt x="10422" y="7805"/>
                  <a:pt x="10441" y="7769"/>
                </a:cubicBezTo>
                <a:cubicBezTo>
                  <a:pt x="10441" y="7769"/>
                  <a:pt x="10478" y="7841"/>
                  <a:pt x="10460" y="7878"/>
                </a:cubicBezTo>
                <a:close/>
                <a:moveTo>
                  <a:pt x="10441" y="7551"/>
                </a:moveTo>
                <a:cubicBezTo>
                  <a:pt x="10441" y="7515"/>
                  <a:pt x="10441" y="7515"/>
                  <a:pt x="10441" y="7515"/>
                </a:cubicBezTo>
                <a:cubicBezTo>
                  <a:pt x="10441" y="7515"/>
                  <a:pt x="10441" y="7515"/>
                  <a:pt x="10441" y="7515"/>
                </a:cubicBezTo>
                <a:cubicBezTo>
                  <a:pt x="10441" y="7515"/>
                  <a:pt x="10441" y="7515"/>
                  <a:pt x="10441" y="7515"/>
                </a:cubicBezTo>
                <a:cubicBezTo>
                  <a:pt x="10441" y="7587"/>
                  <a:pt x="10460" y="7696"/>
                  <a:pt x="10422" y="7732"/>
                </a:cubicBezTo>
                <a:cubicBezTo>
                  <a:pt x="10422" y="7732"/>
                  <a:pt x="10422" y="7732"/>
                  <a:pt x="10422" y="7732"/>
                </a:cubicBezTo>
                <a:cubicBezTo>
                  <a:pt x="10422" y="7732"/>
                  <a:pt x="10422" y="7732"/>
                  <a:pt x="10422" y="7732"/>
                </a:cubicBezTo>
                <a:cubicBezTo>
                  <a:pt x="10422" y="7732"/>
                  <a:pt x="10422" y="7732"/>
                  <a:pt x="10403" y="7732"/>
                </a:cubicBezTo>
                <a:cubicBezTo>
                  <a:pt x="10403" y="7696"/>
                  <a:pt x="10403" y="7696"/>
                  <a:pt x="10403" y="7696"/>
                </a:cubicBezTo>
                <a:cubicBezTo>
                  <a:pt x="10403" y="7696"/>
                  <a:pt x="10403" y="7696"/>
                  <a:pt x="10403" y="7696"/>
                </a:cubicBezTo>
                <a:cubicBezTo>
                  <a:pt x="10403" y="7696"/>
                  <a:pt x="10403" y="7696"/>
                  <a:pt x="10403" y="7660"/>
                </a:cubicBezTo>
                <a:cubicBezTo>
                  <a:pt x="10403" y="7660"/>
                  <a:pt x="10403" y="7660"/>
                  <a:pt x="10403" y="7660"/>
                </a:cubicBezTo>
                <a:cubicBezTo>
                  <a:pt x="10403" y="7660"/>
                  <a:pt x="10403" y="7660"/>
                  <a:pt x="10403" y="7660"/>
                </a:cubicBezTo>
                <a:cubicBezTo>
                  <a:pt x="10403" y="7660"/>
                  <a:pt x="10403" y="7660"/>
                  <a:pt x="10403" y="7660"/>
                </a:cubicBezTo>
                <a:cubicBezTo>
                  <a:pt x="10403" y="7660"/>
                  <a:pt x="10403" y="7660"/>
                  <a:pt x="10384" y="7660"/>
                </a:cubicBezTo>
                <a:cubicBezTo>
                  <a:pt x="10403" y="7660"/>
                  <a:pt x="10403" y="7624"/>
                  <a:pt x="10403" y="7624"/>
                </a:cubicBezTo>
                <a:cubicBezTo>
                  <a:pt x="10403" y="7624"/>
                  <a:pt x="10384" y="7624"/>
                  <a:pt x="10384" y="7624"/>
                </a:cubicBezTo>
                <a:cubicBezTo>
                  <a:pt x="10384" y="7624"/>
                  <a:pt x="10384" y="7587"/>
                  <a:pt x="10403" y="7587"/>
                </a:cubicBezTo>
                <a:cubicBezTo>
                  <a:pt x="10384" y="7587"/>
                  <a:pt x="10384" y="7587"/>
                  <a:pt x="10384" y="7587"/>
                </a:cubicBezTo>
                <a:cubicBezTo>
                  <a:pt x="10403" y="7551"/>
                  <a:pt x="10441" y="7551"/>
                  <a:pt x="10441" y="7551"/>
                </a:cubicBezTo>
                <a:close/>
                <a:moveTo>
                  <a:pt x="10800" y="8350"/>
                </a:moveTo>
                <a:cubicBezTo>
                  <a:pt x="10800" y="8350"/>
                  <a:pt x="10800" y="8350"/>
                  <a:pt x="10781" y="8386"/>
                </a:cubicBezTo>
                <a:cubicBezTo>
                  <a:pt x="10743" y="8350"/>
                  <a:pt x="10705" y="8313"/>
                  <a:pt x="10668" y="8277"/>
                </a:cubicBezTo>
                <a:cubicBezTo>
                  <a:pt x="10649" y="8241"/>
                  <a:pt x="10649" y="8277"/>
                  <a:pt x="10630" y="8241"/>
                </a:cubicBezTo>
                <a:cubicBezTo>
                  <a:pt x="10649" y="8168"/>
                  <a:pt x="10668" y="8204"/>
                  <a:pt x="10687" y="8168"/>
                </a:cubicBezTo>
                <a:cubicBezTo>
                  <a:pt x="10724" y="8204"/>
                  <a:pt x="10743" y="8204"/>
                  <a:pt x="10781" y="8204"/>
                </a:cubicBezTo>
                <a:cubicBezTo>
                  <a:pt x="10800" y="8168"/>
                  <a:pt x="10800" y="8168"/>
                  <a:pt x="10819" y="8168"/>
                </a:cubicBezTo>
                <a:cubicBezTo>
                  <a:pt x="10819" y="8168"/>
                  <a:pt x="10819" y="8168"/>
                  <a:pt x="10819" y="8168"/>
                </a:cubicBezTo>
                <a:cubicBezTo>
                  <a:pt x="10819" y="8204"/>
                  <a:pt x="10781" y="8277"/>
                  <a:pt x="10800" y="8313"/>
                </a:cubicBezTo>
                <a:cubicBezTo>
                  <a:pt x="10800" y="8313"/>
                  <a:pt x="10819" y="8313"/>
                  <a:pt x="10800" y="8350"/>
                </a:cubicBezTo>
                <a:close/>
                <a:moveTo>
                  <a:pt x="11481" y="8567"/>
                </a:moveTo>
                <a:cubicBezTo>
                  <a:pt x="11481" y="8567"/>
                  <a:pt x="11481" y="8604"/>
                  <a:pt x="11481" y="8604"/>
                </a:cubicBezTo>
                <a:cubicBezTo>
                  <a:pt x="11443" y="8604"/>
                  <a:pt x="11424" y="8604"/>
                  <a:pt x="11386" y="8604"/>
                </a:cubicBezTo>
                <a:cubicBezTo>
                  <a:pt x="11386" y="8604"/>
                  <a:pt x="11386" y="8604"/>
                  <a:pt x="11386" y="8604"/>
                </a:cubicBezTo>
                <a:cubicBezTo>
                  <a:pt x="11367" y="8567"/>
                  <a:pt x="11330" y="8567"/>
                  <a:pt x="11311" y="8567"/>
                </a:cubicBezTo>
                <a:cubicBezTo>
                  <a:pt x="11311" y="8567"/>
                  <a:pt x="11311" y="8531"/>
                  <a:pt x="11311" y="8531"/>
                </a:cubicBezTo>
                <a:cubicBezTo>
                  <a:pt x="11311" y="8531"/>
                  <a:pt x="11330" y="8531"/>
                  <a:pt x="11330" y="8531"/>
                </a:cubicBezTo>
                <a:cubicBezTo>
                  <a:pt x="11330" y="8531"/>
                  <a:pt x="11330" y="8531"/>
                  <a:pt x="11330" y="8531"/>
                </a:cubicBezTo>
                <a:cubicBezTo>
                  <a:pt x="11330" y="8531"/>
                  <a:pt x="11330" y="8531"/>
                  <a:pt x="11330" y="8531"/>
                </a:cubicBezTo>
                <a:cubicBezTo>
                  <a:pt x="11330" y="8531"/>
                  <a:pt x="11330" y="8531"/>
                  <a:pt x="11349" y="8531"/>
                </a:cubicBezTo>
                <a:cubicBezTo>
                  <a:pt x="11349" y="8531"/>
                  <a:pt x="11349" y="8531"/>
                  <a:pt x="11349" y="8531"/>
                </a:cubicBezTo>
                <a:cubicBezTo>
                  <a:pt x="11349" y="8531"/>
                  <a:pt x="11349" y="8531"/>
                  <a:pt x="11349" y="8531"/>
                </a:cubicBezTo>
                <a:cubicBezTo>
                  <a:pt x="11349" y="8531"/>
                  <a:pt x="11349" y="8531"/>
                  <a:pt x="11349" y="8531"/>
                </a:cubicBezTo>
                <a:cubicBezTo>
                  <a:pt x="11367" y="8531"/>
                  <a:pt x="11349" y="8531"/>
                  <a:pt x="11367" y="8567"/>
                </a:cubicBezTo>
                <a:cubicBezTo>
                  <a:pt x="11367" y="8567"/>
                  <a:pt x="11386" y="8567"/>
                  <a:pt x="11405" y="8531"/>
                </a:cubicBezTo>
                <a:cubicBezTo>
                  <a:pt x="11424" y="8567"/>
                  <a:pt x="11424" y="8567"/>
                  <a:pt x="11443" y="8567"/>
                </a:cubicBezTo>
                <a:cubicBezTo>
                  <a:pt x="11443" y="8567"/>
                  <a:pt x="11443" y="8567"/>
                  <a:pt x="11443" y="8567"/>
                </a:cubicBezTo>
                <a:cubicBezTo>
                  <a:pt x="11443" y="8567"/>
                  <a:pt x="11443" y="8567"/>
                  <a:pt x="11443" y="8567"/>
                </a:cubicBezTo>
                <a:cubicBezTo>
                  <a:pt x="11443" y="8567"/>
                  <a:pt x="11443" y="8604"/>
                  <a:pt x="11462" y="8604"/>
                </a:cubicBezTo>
                <a:cubicBezTo>
                  <a:pt x="11462" y="8567"/>
                  <a:pt x="11481" y="8567"/>
                  <a:pt x="11481" y="8567"/>
                </a:cubicBezTo>
                <a:close/>
                <a:moveTo>
                  <a:pt x="11935" y="8567"/>
                </a:moveTo>
                <a:cubicBezTo>
                  <a:pt x="11954" y="8531"/>
                  <a:pt x="11973" y="8531"/>
                  <a:pt x="11992" y="8495"/>
                </a:cubicBezTo>
                <a:cubicBezTo>
                  <a:pt x="11973" y="8531"/>
                  <a:pt x="11954" y="8531"/>
                  <a:pt x="11954" y="8567"/>
                </a:cubicBezTo>
                <a:cubicBezTo>
                  <a:pt x="11954" y="8567"/>
                  <a:pt x="11954" y="8604"/>
                  <a:pt x="11954" y="8604"/>
                </a:cubicBezTo>
                <a:cubicBezTo>
                  <a:pt x="11935" y="8604"/>
                  <a:pt x="11935" y="8640"/>
                  <a:pt x="11897" y="8640"/>
                </a:cubicBezTo>
                <a:cubicBezTo>
                  <a:pt x="11897" y="8640"/>
                  <a:pt x="11897" y="8640"/>
                  <a:pt x="11897" y="8640"/>
                </a:cubicBezTo>
                <a:cubicBezTo>
                  <a:pt x="11878" y="8640"/>
                  <a:pt x="11878" y="8640"/>
                  <a:pt x="11859" y="8640"/>
                </a:cubicBezTo>
                <a:cubicBezTo>
                  <a:pt x="11859" y="8604"/>
                  <a:pt x="11859" y="8604"/>
                  <a:pt x="11859" y="8604"/>
                </a:cubicBezTo>
                <a:cubicBezTo>
                  <a:pt x="11859" y="8604"/>
                  <a:pt x="11897" y="8567"/>
                  <a:pt x="11897" y="8567"/>
                </a:cubicBezTo>
                <a:cubicBezTo>
                  <a:pt x="11897" y="8567"/>
                  <a:pt x="11897" y="8567"/>
                  <a:pt x="11897" y="8531"/>
                </a:cubicBezTo>
                <a:cubicBezTo>
                  <a:pt x="11897" y="8531"/>
                  <a:pt x="11916" y="8567"/>
                  <a:pt x="11935" y="8567"/>
                </a:cubicBezTo>
                <a:close/>
                <a:moveTo>
                  <a:pt x="9249" y="9076"/>
                </a:moveTo>
                <a:cubicBezTo>
                  <a:pt x="9268" y="9039"/>
                  <a:pt x="9287" y="9039"/>
                  <a:pt x="9287" y="9003"/>
                </a:cubicBezTo>
                <a:cubicBezTo>
                  <a:pt x="9287" y="8967"/>
                  <a:pt x="9287" y="8967"/>
                  <a:pt x="9287" y="8930"/>
                </a:cubicBezTo>
                <a:cubicBezTo>
                  <a:pt x="9306" y="8894"/>
                  <a:pt x="9344" y="8858"/>
                  <a:pt x="9344" y="8822"/>
                </a:cubicBezTo>
                <a:cubicBezTo>
                  <a:pt x="9381" y="8785"/>
                  <a:pt x="9419" y="8785"/>
                  <a:pt x="9438" y="8713"/>
                </a:cubicBezTo>
                <a:cubicBezTo>
                  <a:pt x="9457" y="8676"/>
                  <a:pt x="9476" y="8531"/>
                  <a:pt x="9495" y="8495"/>
                </a:cubicBezTo>
                <a:cubicBezTo>
                  <a:pt x="9514" y="8495"/>
                  <a:pt x="9514" y="8495"/>
                  <a:pt x="9514" y="8495"/>
                </a:cubicBezTo>
                <a:cubicBezTo>
                  <a:pt x="9533" y="8531"/>
                  <a:pt x="9552" y="8567"/>
                  <a:pt x="9571" y="8567"/>
                </a:cubicBezTo>
                <a:cubicBezTo>
                  <a:pt x="9608" y="8604"/>
                  <a:pt x="9684" y="8567"/>
                  <a:pt x="9684" y="8567"/>
                </a:cubicBezTo>
                <a:cubicBezTo>
                  <a:pt x="9684" y="8604"/>
                  <a:pt x="9722" y="8604"/>
                  <a:pt x="9741" y="8604"/>
                </a:cubicBezTo>
                <a:cubicBezTo>
                  <a:pt x="9779" y="8567"/>
                  <a:pt x="9779" y="8531"/>
                  <a:pt x="9779" y="8531"/>
                </a:cubicBezTo>
                <a:cubicBezTo>
                  <a:pt x="9798" y="8495"/>
                  <a:pt x="9835" y="8495"/>
                  <a:pt x="9835" y="8495"/>
                </a:cubicBezTo>
                <a:cubicBezTo>
                  <a:pt x="9835" y="8495"/>
                  <a:pt x="9854" y="8495"/>
                  <a:pt x="9854" y="8495"/>
                </a:cubicBezTo>
                <a:cubicBezTo>
                  <a:pt x="9873" y="8458"/>
                  <a:pt x="9892" y="8422"/>
                  <a:pt x="9911" y="8422"/>
                </a:cubicBezTo>
                <a:cubicBezTo>
                  <a:pt x="9930" y="8386"/>
                  <a:pt x="9968" y="8422"/>
                  <a:pt x="10006" y="8386"/>
                </a:cubicBezTo>
                <a:cubicBezTo>
                  <a:pt x="10006" y="8386"/>
                  <a:pt x="10025" y="8386"/>
                  <a:pt x="10043" y="8386"/>
                </a:cubicBezTo>
                <a:cubicBezTo>
                  <a:pt x="10043" y="8350"/>
                  <a:pt x="10043" y="8386"/>
                  <a:pt x="10062" y="8386"/>
                </a:cubicBezTo>
                <a:cubicBezTo>
                  <a:pt x="10081" y="8386"/>
                  <a:pt x="10081" y="8350"/>
                  <a:pt x="10100" y="8350"/>
                </a:cubicBezTo>
                <a:cubicBezTo>
                  <a:pt x="10138" y="8313"/>
                  <a:pt x="10157" y="8386"/>
                  <a:pt x="10195" y="8386"/>
                </a:cubicBezTo>
                <a:cubicBezTo>
                  <a:pt x="10214" y="8350"/>
                  <a:pt x="10233" y="8350"/>
                  <a:pt x="10251" y="8313"/>
                </a:cubicBezTo>
                <a:cubicBezTo>
                  <a:pt x="10270" y="8313"/>
                  <a:pt x="10270" y="8350"/>
                  <a:pt x="10289" y="8350"/>
                </a:cubicBezTo>
                <a:cubicBezTo>
                  <a:pt x="10308" y="8350"/>
                  <a:pt x="10308" y="8313"/>
                  <a:pt x="10327" y="8313"/>
                </a:cubicBezTo>
                <a:cubicBezTo>
                  <a:pt x="10327" y="8350"/>
                  <a:pt x="10346" y="8350"/>
                  <a:pt x="10346" y="8350"/>
                </a:cubicBezTo>
                <a:cubicBezTo>
                  <a:pt x="10384" y="8386"/>
                  <a:pt x="10422" y="8313"/>
                  <a:pt x="10441" y="8277"/>
                </a:cubicBezTo>
                <a:cubicBezTo>
                  <a:pt x="10441" y="8277"/>
                  <a:pt x="10460" y="8277"/>
                  <a:pt x="10460" y="8277"/>
                </a:cubicBezTo>
                <a:cubicBezTo>
                  <a:pt x="10478" y="8313"/>
                  <a:pt x="10478" y="8313"/>
                  <a:pt x="10497" y="8313"/>
                </a:cubicBezTo>
                <a:cubicBezTo>
                  <a:pt x="10497" y="8350"/>
                  <a:pt x="10497" y="8350"/>
                  <a:pt x="10497" y="8350"/>
                </a:cubicBezTo>
                <a:cubicBezTo>
                  <a:pt x="10497" y="8386"/>
                  <a:pt x="10497" y="8386"/>
                  <a:pt x="10497" y="8386"/>
                </a:cubicBezTo>
                <a:cubicBezTo>
                  <a:pt x="10516" y="8350"/>
                  <a:pt x="10535" y="8350"/>
                  <a:pt x="10535" y="8313"/>
                </a:cubicBezTo>
                <a:cubicBezTo>
                  <a:pt x="10535" y="8422"/>
                  <a:pt x="10478" y="8458"/>
                  <a:pt x="10535" y="8531"/>
                </a:cubicBezTo>
                <a:cubicBezTo>
                  <a:pt x="10554" y="8531"/>
                  <a:pt x="10554" y="8567"/>
                  <a:pt x="10554" y="8567"/>
                </a:cubicBezTo>
                <a:cubicBezTo>
                  <a:pt x="10554" y="8604"/>
                  <a:pt x="10497" y="8676"/>
                  <a:pt x="10478" y="8713"/>
                </a:cubicBezTo>
                <a:cubicBezTo>
                  <a:pt x="10478" y="8749"/>
                  <a:pt x="10497" y="8785"/>
                  <a:pt x="10516" y="8822"/>
                </a:cubicBezTo>
                <a:cubicBezTo>
                  <a:pt x="10535" y="8785"/>
                  <a:pt x="10535" y="8785"/>
                  <a:pt x="10554" y="8785"/>
                </a:cubicBezTo>
                <a:cubicBezTo>
                  <a:pt x="10554" y="8822"/>
                  <a:pt x="10554" y="8822"/>
                  <a:pt x="10554" y="8822"/>
                </a:cubicBezTo>
                <a:cubicBezTo>
                  <a:pt x="10573" y="8858"/>
                  <a:pt x="10611" y="8894"/>
                  <a:pt x="10630" y="8894"/>
                </a:cubicBezTo>
                <a:cubicBezTo>
                  <a:pt x="10649" y="8894"/>
                  <a:pt x="10668" y="8894"/>
                  <a:pt x="10705" y="8894"/>
                </a:cubicBezTo>
                <a:cubicBezTo>
                  <a:pt x="10705" y="8894"/>
                  <a:pt x="10724" y="8894"/>
                  <a:pt x="10743" y="8894"/>
                </a:cubicBezTo>
                <a:cubicBezTo>
                  <a:pt x="10743" y="8930"/>
                  <a:pt x="10743" y="8930"/>
                  <a:pt x="10762" y="8930"/>
                </a:cubicBezTo>
                <a:cubicBezTo>
                  <a:pt x="10762" y="8967"/>
                  <a:pt x="10781" y="8930"/>
                  <a:pt x="10781" y="8967"/>
                </a:cubicBezTo>
                <a:cubicBezTo>
                  <a:pt x="10819" y="8967"/>
                  <a:pt x="10819" y="9076"/>
                  <a:pt x="10838" y="9076"/>
                </a:cubicBezTo>
                <a:cubicBezTo>
                  <a:pt x="10857" y="9112"/>
                  <a:pt x="10932" y="9112"/>
                  <a:pt x="10951" y="9148"/>
                </a:cubicBezTo>
                <a:cubicBezTo>
                  <a:pt x="10989" y="9148"/>
                  <a:pt x="11008" y="9221"/>
                  <a:pt x="11046" y="9221"/>
                </a:cubicBezTo>
                <a:cubicBezTo>
                  <a:pt x="11046" y="9221"/>
                  <a:pt x="11065" y="9221"/>
                  <a:pt x="11065" y="9221"/>
                </a:cubicBezTo>
                <a:cubicBezTo>
                  <a:pt x="11140" y="9148"/>
                  <a:pt x="11065" y="9076"/>
                  <a:pt x="11103" y="9003"/>
                </a:cubicBezTo>
                <a:cubicBezTo>
                  <a:pt x="11122" y="8930"/>
                  <a:pt x="11216" y="8858"/>
                  <a:pt x="11273" y="8894"/>
                </a:cubicBezTo>
                <a:cubicBezTo>
                  <a:pt x="11292" y="8930"/>
                  <a:pt x="11273" y="8967"/>
                  <a:pt x="11292" y="8967"/>
                </a:cubicBezTo>
                <a:cubicBezTo>
                  <a:pt x="11311" y="9003"/>
                  <a:pt x="11349" y="9003"/>
                  <a:pt x="11367" y="9003"/>
                </a:cubicBezTo>
                <a:cubicBezTo>
                  <a:pt x="11367" y="9003"/>
                  <a:pt x="11386" y="9003"/>
                  <a:pt x="11386" y="9003"/>
                </a:cubicBezTo>
                <a:cubicBezTo>
                  <a:pt x="11405" y="9003"/>
                  <a:pt x="11405" y="9039"/>
                  <a:pt x="11424" y="9076"/>
                </a:cubicBezTo>
                <a:cubicBezTo>
                  <a:pt x="11443" y="9076"/>
                  <a:pt x="11462" y="9076"/>
                  <a:pt x="11481" y="9076"/>
                </a:cubicBezTo>
                <a:cubicBezTo>
                  <a:pt x="11519" y="9076"/>
                  <a:pt x="11538" y="9076"/>
                  <a:pt x="11575" y="9112"/>
                </a:cubicBezTo>
                <a:cubicBezTo>
                  <a:pt x="11575" y="9112"/>
                  <a:pt x="11575" y="9112"/>
                  <a:pt x="11575" y="9112"/>
                </a:cubicBezTo>
                <a:cubicBezTo>
                  <a:pt x="11594" y="9112"/>
                  <a:pt x="11613" y="9148"/>
                  <a:pt x="11632" y="9148"/>
                </a:cubicBezTo>
                <a:cubicBezTo>
                  <a:pt x="11632" y="9148"/>
                  <a:pt x="11651" y="9185"/>
                  <a:pt x="11670" y="9148"/>
                </a:cubicBezTo>
                <a:cubicBezTo>
                  <a:pt x="11670" y="9148"/>
                  <a:pt x="11689" y="9148"/>
                  <a:pt x="11689" y="9112"/>
                </a:cubicBezTo>
                <a:cubicBezTo>
                  <a:pt x="11727" y="9076"/>
                  <a:pt x="11784" y="9076"/>
                  <a:pt x="11821" y="9076"/>
                </a:cubicBezTo>
                <a:cubicBezTo>
                  <a:pt x="11821" y="9112"/>
                  <a:pt x="11840" y="9112"/>
                  <a:pt x="11840" y="9112"/>
                </a:cubicBezTo>
                <a:cubicBezTo>
                  <a:pt x="11859" y="9112"/>
                  <a:pt x="11878" y="9148"/>
                  <a:pt x="11897" y="9112"/>
                </a:cubicBezTo>
                <a:cubicBezTo>
                  <a:pt x="11935" y="9148"/>
                  <a:pt x="11954" y="9112"/>
                  <a:pt x="11973" y="9112"/>
                </a:cubicBezTo>
                <a:cubicBezTo>
                  <a:pt x="11992" y="9185"/>
                  <a:pt x="12011" y="9257"/>
                  <a:pt x="12011" y="9330"/>
                </a:cubicBezTo>
                <a:cubicBezTo>
                  <a:pt x="11992" y="9366"/>
                  <a:pt x="11992" y="9475"/>
                  <a:pt x="11973" y="9548"/>
                </a:cubicBezTo>
                <a:cubicBezTo>
                  <a:pt x="11973" y="9548"/>
                  <a:pt x="11973" y="9548"/>
                  <a:pt x="11954" y="9548"/>
                </a:cubicBezTo>
                <a:cubicBezTo>
                  <a:pt x="11916" y="9475"/>
                  <a:pt x="11897" y="9366"/>
                  <a:pt x="11878" y="9293"/>
                </a:cubicBezTo>
                <a:cubicBezTo>
                  <a:pt x="11859" y="9293"/>
                  <a:pt x="11859" y="9293"/>
                  <a:pt x="11859" y="9330"/>
                </a:cubicBezTo>
                <a:cubicBezTo>
                  <a:pt x="11859" y="9402"/>
                  <a:pt x="11897" y="9475"/>
                  <a:pt x="11916" y="9511"/>
                </a:cubicBezTo>
                <a:cubicBezTo>
                  <a:pt x="11935" y="9584"/>
                  <a:pt x="11954" y="9656"/>
                  <a:pt x="11954" y="9693"/>
                </a:cubicBezTo>
                <a:cubicBezTo>
                  <a:pt x="11992" y="9802"/>
                  <a:pt x="12011" y="9874"/>
                  <a:pt x="12029" y="9983"/>
                </a:cubicBezTo>
                <a:cubicBezTo>
                  <a:pt x="12048" y="9983"/>
                  <a:pt x="12048" y="10019"/>
                  <a:pt x="12067" y="10019"/>
                </a:cubicBezTo>
                <a:cubicBezTo>
                  <a:pt x="12067" y="10056"/>
                  <a:pt x="12048" y="10056"/>
                  <a:pt x="12048" y="10056"/>
                </a:cubicBezTo>
                <a:cubicBezTo>
                  <a:pt x="12048" y="10092"/>
                  <a:pt x="12067" y="10128"/>
                  <a:pt x="12067" y="10165"/>
                </a:cubicBezTo>
                <a:cubicBezTo>
                  <a:pt x="12067" y="10165"/>
                  <a:pt x="12086" y="10201"/>
                  <a:pt x="12105" y="10201"/>
                </a:cubicBezTo>
                <a:cubicBezTo>
                  <a:pt x="12124" y="10237"/>
                  <a:pt x="12143" y="10310"/>
                  <a:pt x="12162" y="10383"/>
                </a:cubicBezTo>
                <a:cubicBezTo>
                  <a:pt x="12162" y="10455"/>
                  <a:pt x="12143" y="10600"/>
                  <a:pt x="12181" y="10673"/>
                </a:cubicBezTo>
                <a:cubicBezTo>
                  <a:pt x="12181" y="10709"/>
                  <a:pt x="12237" y="10709"/>
                  <a:pt x="12256" y="10782"/>
                </a:cubicBezTo>
                <a:cubicBezTo>
                  <a:pt x="12275" y="10854"/>
                  <a:pt x="12275" y="11072"/>
                  <a:pt x="12313" y="11109"/>
                </a:cubicBezTo>
                <a:cubicBezTo>
                  <a:pt x="12313" y="11109"/>
                  <a:pt x="12313" y="11109"/>
                  <a:pt x="12313" y="11109"/>
                </a:cubicBezTo>
                <a:cubicBezTo>
                  <a:pt x="12332" y="11109"/>
                  <a:pt x="12313" y="11072"/>
                  <a:pt x="12332" y="11072"/>
                </a:cubicBezTo>
                <a:cubicBezTo>
                  <a:pt x="12332" y="11072"/>
                  <a:pt x="12351" y="11109"/>
                  <a:pt x="12351" y="11145"/>
                </a:cubicBezTo>
                <a:cubicBezTo>
                  <a:pt x="12370" y="11145"/>
                  <a:pt x="12370" y="11145"/>
                  <a:pt x="12389" y="11145"/>
                </a:cubicBezTo>
                <a:cubicBezTo>
                  <a:pt x="12408" y="11181"/>
                  <a:pt x="12427" y="11217"/>
                  <a:pt x="12446" y="11254"/>
                </a:cubicBezTo>
                <a:cubicBezTo>
                  <a:pt x="12446" y="11254"/>
                  <a:pt x="12464" y="11254"/>
                  <a:pt x="12464" y="11290"/>
                </a:cubicBezTo>
                <a:cubicBezTo>
                  <a:pt x="12464" y="11290"/>
                  <a:pt x="12483" y="11326"/>
                  <a:pt x="12483" y="11363"/>
                </a:cubicBezTo>
                <a:cubicBezTo>
                  <a:pt x="12502" y="11399"/>
                  <a:pt x="12540" y="11399"/>
                  <a:pt x="12540" y="11472"/>
                </a:cubicBezTo>
                <a:cubicBezTo>
                  <a:pt x="12540" y="11508"/>
                  <a:pt x="12502" y="11508"/>
                  <a:pt x="12502" y="11544"/>
                </a:cubicBezTo>
                <a:cubicBezTo>
                  <a:pt x="12502" y="11544"/>
                  <a:pt x="12502" y="11544"/>
                  <a:pt x="12502" y="11544"/>
                </a:cubicBezTo>
                <a:cubicBezTo>
                  <a:pt x="12502" y="11544"/>
                  <a:pt x="12502" y="11544"/>
                  <a:pt x="12502" y="11544"/>
                </a:cubicBezTo>
                <a:cubicBezTo>
                  <a:pt x="12502" y="11544"/>
                  <a:pt x="12521" y="11544"/>
                  <a:pt x="12540" y="11544"/>
                </a:cubicBezTo>
                <a:cubicBezTo>
                  <a:pt x="12540" y="11581"/>
                  <a:pt x="12578" y="11653"/>
                  <a:pt x="12597" y="11689"/>
                </a:cubicBezTo>
                <a:cubicBezTo>
                  <a:pt x="12616" y="11689"/>
                  <a:pt x="12616" y="11689"/>
                  <a:pt x="12635" y="11689"/>
                </a:cubicBezTo>
                <a:cubicBezTo>
                  <a:pt x="12654" y="11653"/>
                  <a:pt x="12673" y="11653"/>
                  <a:pt x="12691" y="11617"/>
                </a:cubicBezTo>
                <a:cubicBezTo>
                  <a:pt x="12710" y="11617"/>
                  <a:pt x="12729" y="11653"/>
                  <a:pt x="12748" y="11653"/>
                </a:cubicBezTo>
                <a:cubicBezTo>
                  <a:pt x="12748" y="11617"/>
                  <a:pt x="12767" y="11617"/>
                  <a:pt x="12786" y="11581"/>
                </a:cubicBezTo>
                <a:cubicBezTo>
                  <a:pt x="12786" y="11581"/>
                  <a:pt x="12786" y="11581"/>
                  <a:pt x="12786" y="11581"/>
                </a:cubicBezTo>
                <a:cubicBezTo>
                  <a:pt x="12805" y="11581"/>
                  <a:pt x="12824" y="11581"/>
                  <a:pt x="12824" y="11617"/>
                </a:cubicBezTo>
                <a:cubicBezTo>
                  <a:pt x="12843" y="11581"/>
                  <a:pt x="12843" y="11581"/>
                  <a:pt x="12862" y="11581"/>
                </a:cubicBezTo>
                <a:cubicBezTo>
                  <a:pt x="12881" y="11581"/>
                  <a:pt x="12899" y="11581"/>
                  <a:pt x="12918" y="11581"/>
                </a:cubicBezTo>
                <a:cubicBezTo>
                  <a:pt x="12937" y="11581"/>
                  <a:pt x="12956" y="11544"/>
                  <a:pt x="12994" y="11508"/>
                </a:cubicBezTo>
                <a:cubicBezTo>
                  <a:pt x="12994" y="11508"/>
                  <a:pt x="13013" y="11508"/>
                  <a:pt x="13032" y="11508"/>
                </a:cubicBezTo>
                <a:cubicBezTo>
                  <a:pt x="13032" y="11508"/>
                  <a:pt x="13032" y="11544"/>
                  <a:pt x="13032" y="11544"/>
                </a:cubicBezTo>
                <a:cubicBezTo>
                  <a:pt x="13013" y="11544"/>
                  <a:pt x="13013" y="11581"/>
                  <a:pt x="13013" y="11581"/>
                </a:cubicBezTo>
                <a:cubicBezTo>
                  <a:pt x="13013" y="11617"/>
                  <a:pt x="13013" y="11617"/>
                  <a:pt x="13013" y="11653"/>
                </a:cubicBezTo>
                <a:cubicBezTo>
                  <a:pt x="13013" y="11689"/>
                  <a:pt x="13013" y="11689"/>
                  <a:pt x="12994" y="11689"/>
                </a:cubicBezTo>
                <a:cubicBezTo>
                  <a:pt x="12994" y="11726"/>
                  <a:pt x="12994" y="11762"/>
                  <a:pt x="12994" y="11798"/>
                </a:cubicBezTo>
                <a:cubicBezTo>
                  <a:pt x="12994" y="11835"/>
                  <a:pt x="12975" y="11871"/>
                  <a:pt x="12956" y="11907"/>
                </a:cubicBezTo>
                <a:cubicBezTo>
                  <a:pt x="12956" y="11944"/>
                  <a:pt x="12937" y="11944"/>
                  <a:pt x="12937" y="11980"/>
                </a:cubicBezTo>
                <a:cubicBezTo>
                  <a:pt x="12937" y="11980"/>
                  <a:pt x="12937" y="11980"/>
                  <a:pt x="12937" y="12016"/>
                </a:cubicBezTo>
                <a:cubicBezTo>
                  <a:pt x="12918" y="12052"/>
                  <a:pt x="12899" y="12089"/>
                  <a:pt x="12899" y="12161"/>
                </a:cubicBezTo>
                <a:cubicBezTo>
                  <a:pt x="12881" y="12161"/>
                  <a:pt x="12881" y="12198"/>
                  <a:pt x="12881" y="12198"/>
                </a:cubicBezTo>
                <a:cubicBezTo>
                  <a:pt x="12862" y="12307"/>
                  <a:pt x="12805" y="12415"/>
                  <a:pt x="12767" y="12488"/>
                </a:cubicBezTo>
                <a:cubicBezTo>
                  <a:pt x="12748" y="12524"/>
                  <a:pt x="12729" y="12561"/>
                  <a:pt x="12710" y="12597"/>
                </a:cubicBezTo>
                <a:cubicBezTo>
                  <a:pt x="12673" y="12706"/>
                  <a:pt x="12616" y="12742"/>
                  <a:pt x="12559" y="12815"/>
                </a:cubicBezTo>
                <a:cubicBezTo>
                  <a:pt x="12521" y="12924"/>
                  <a:pt x="12464" y="12996"/>
                  <a:pt x="12427" y="13105"/>
                </a:cubicBezTo>
                <a:cubicBezTo>
                  <a:pt x="12427" y="13105"/>
                  <a:pt x="12427" y="13142"/>
                  <a:pt x="12427" y="13142"/>
                </a:cubicBezTo>
                <a:cubicBezTo>
                  <a:pt x="12408" y="13142"/>
                  <a:pt x="12408" y="13178"/>
                  <a:pt x="12389" y="13178"/>
                </a:cubicBezTo>
                <a:cubicBezTo>
                  <a:pt x="12389" y="13214"/>
                  <a:pt x="12370" y="13214"/>
                  <a:pt x="12351" y="13250"/>
                </a:cubicBezTo>
                <a:cubicBezTo>
                  <a:pt x="12351" y="13323"/>
                  <a:pt x="12313" y="13359"/>
                  <a:pt x="12313" y="13396"/>
                </a:cubicBezTo>
                <a:cubicBezTo>
                  <a:pt x="12313" y="13432"/>
                  <a:pt x="12313" y="13432"/>
                  <a:pt x="12313" y="13468"/>
                </a:cubicBezTo>
                <a:cubicBezTo>
                  <a:pt x="12294" y="13468"/>
                  <a:pt x="12294" y="13468"/>
                  <a:pt x="12294" y="13468"/>
                </a:cubicBezTo>
                <a:cubicBezTo>
                  <a:pt x="12275" y="13505"/>
                  <a:pt x="12256" y="13613"/>
                  <a:pt x="12256" y="13650"/>
                </a:cubicBezTo>
                <a:cubicBezTo>
                  <a:pt x="12275" y="13722"/>
                  <a:pt x="12294" y="13722"/>
                  <a:pt x="12313" y="13759"/>
                </a:cubicBezTo>
                <a:cubicBezTo>
                  <a:pt x="12313" y="13795"/>
                  <a:pt x="12294" y="13831"/>
                  <a:pt x="12294" y="13831"/>
                </a:cubicBezTo>
                <a:cubicBezTo>
                  <a:pt x="12294" y="13868"/>
                  <a:pt x="12294" y="13868"/>
                  <a:pt x="12294" y="13868"/>
                </a:cubicBezTo>
                <a:cubicBezTo>
                  <a:pt x="12294" y="13940"/>
                  <a:pt x="12294" y="14049"/>
                  <a:pt x="12313" y="14085"/>
                </a:cubicBezTo>
                <a:cubicBezTo>
                  <a:pt x="12332" y="14122"/>
                  <a:pt x="12351" y="14158"/>
                  <a:pt x="12370" y="14194"/>
                </a:cubicBezTo>
                <a:cubicBezTo>
                  <a:pt x="12370" y="14231"/>
                  <a:pt x="12351" y="14231"/>
                  <a:pt x="12351" y="14267"/>
                </a:cubicBezTo>
                <a:cubicBezTo>
                  <a:pt x="12351" y="14303"/>
                  <a:pt x="12370" y="14376"/>
                  <a:pt x="12370" y="14412"/>
                </a:cubicBezTo>
                <a:cubicBezTo>
                  <a:pt x="12370" y="14448"/>
                  <a:pt x="12351" y="14448"/>
                  <a:pt x="12351" y="14485"/>
                </a:cubicBezTo>
                <a:cubicBezTo>
                  <a:pt x="12370" y="14521"/>
                  <a:pt x="12370" y="14594"/>
                  <a:pt x="12370" y="14630"/>
                </a:cubicBezTo>
                <a:cubicBezTo>
                  <a:pt x="12370" y="14666"/>
                  <a:pt x="12370" y="14666"/>
                  <a:pt x="12389" y="14666"/>
                </a:cubicBezTo>
                <a:cubicBezTo>
                  <a:pt x="12389" y="14666"/>
                  <a:pt x="12389" y="14666"/>
                  <a:pt x="12389" y="14666"/>
                </a:cubicBezTo>
                <a:cubicBezTo>
                  <a:pt x="12389" y="14703"/>
                  <a:pt x="12370" y="14703"/>
                  <a:pt x="12370" y="14739"/>
                </a:cubicBezTo>
                <a:cubicBezTo>
                  <a:pt x="12370" y="14739"/>
                  <a:pt x="12370" y="14739"/>
                  <a:pt x="12370" y="14739"/>
                </a:cubicBezTo>
                <a:cubicBezTo>
                  <a:pt x="12351" y="14811"/>
                  <a:pt x="12332" y="14884"/>
                  <a:pt x="12294" y="14920"/>
                </a:cubicBezTo>
                <a:cubicBezTo>
                  <a:pt x="12256" y="14957"/>
                  <a:pt x="12200" y="14993"/>
                  <a:pt x="12162" y="15029"/>
                </a:cubicBezTo>
                <a:cubicBezTo>
                  <a:pt x="12124" y="15066"/>
                  <a:pt x="12105" y="15138"/>
                  <a:pt x="12086" y="15211"/>
                </a:cubicBezTo>
                <a:cubicBezTo>
                  <a:pt x="12048" y="15247"/>
                  <a:pt x="12029" y="15283"/>
                  <a:pt x="12011" y="15320"/>
                </a:cubicBezTo>
                <a:cubicBezTo>
                  <a:pt x="12011" y="15320"/>
                  <a:pt x="12011" y="15356"/>
                  <a:pt x="12011" y="15392"/>
                </a:cubicBezTo>
                <a:cubicBezTo>
                  <a:pt x="12011" y="15392"/>
                  <a:pt x="12029" y="15429"/>
                  <a:pt x="12029" y="15429"/>
                </a:cubicBezTo>
                <a:cubicBezTo>
                  <a:pt x="12011" y="15501"/>
                  <a:pt x="12029" y="15537"/>
                  <a:pt x="12029" y="15610"/>
                </a:cubicBezTo>
                <a:cubicBezTo>
                  <a:pt x="12048" y="15610"/>
                  <a:pt x="12048" y="15574"/>
                  <a:pt x="12048" y="15574"/>
                </a:cubicBezTo>
                <a:cubicBezTo>
                  <a:pt x="12048" y="15646"/>
                  <a:pt x="12048" y="15683"/>
                  <a:pt x="12048" y="15755"/>
                </a:cubicBezTo>
                <a:cubicBezTo>
                  <a:pt x="12048" y="15755"/>
                  <a:pt x="12048" y="15755"/>
                  <a:pt x="12048" y="15792"/>
                </a:cubicBezTo>
                <a:cubicBezTo>
                  <a:pt x="12048" y="15792"/>
                  <a:pt x="12048" y="15792"/>
                  <a:pt x="12048" y="15792"/>
                </a:cubicBezTo>
                <a:cubicBezTo>
                  <a:pt x="12048" y="15792"/>
                  <a:pt x="12048" y="15792"/>
                  <a:pt x="12048" y="15828"/>
                </a:cubicBezTo>
                <a:cubicBezTo>
                  <a:pt x="12029" y="15937"/>
                  <a:pt x="11973" y="15937"/>
                  <a:pt x="11916" y="15973"/>
                </a:cubicBezTo>
                <a:cubicBezTo>
                  <a:pt x="11897" y="16009"/>
                  <a:pt x="11878" y="16046"/>
                  <a:pt x="11878" y="16082"/>
                </a:cubicBezTo>
                <a:cubicBezTo>
                  <a:pt x="11878" y="16082"/>
                  <a:pt x="11878" y="16082"/>
                  <a:pt x="11878" y="16082"/>
                </a:cubicBezTo>
                <a:cubicBezTo>
                  <a:pt x="11878" y="16082"/>
                  <a:pt x="11878" y="16118"/>
                  <a:pt x="11897" y="16118"/>
                </a:cubicBezTo>
                <a:cubicBezTo>
                  <a:pt x="11897" y="16155"/>
                  <a:pt x="11897" y="16264"/>
                  <a:pt x="11878" y="16300"/>
                </a:cubicBezTo>
                <a:cubicBezTo>
                  <a:pt x="11878" y="16336"/>
                  <a:pt x="11859" y="16336"/>
                  <a:pt x="11859" y="16336"/>
                </a:cubicBezTo>
                <a:cubicBezTo>
                  <a:pt x="11859" y="16336"/>
                  <a:pt x="11859" y="16372"/>
                  <a:pt x="11859" y="16409"/>
                </a:cubicBezTo>
                <a:cubicBezTo>
                  <a:pt x="11859" y="16445"/>
                  <a:pt x="11802" y="16481"/>
                  <a:pt x="11802" y="16518"/>
                </a:cubicBezTo>
                <a:cubicBezTo>
                  <a:pt x="11727" y="16699"/>
                  <a:pt x="11670" y="16844"/>
                  <a:pt x="11575" y="16990"/>
                </a:cubicBezTo>
                <a:cubicBezTo>
                  <a:pt x="11557" y="16990"/>
                  <a:pt x="11538" y="17026"/>
                  <a:pt x="11519" y="17062"/>
                </a:cubicBezTo>
                <a:cubicBezTo>
                  <a:pt x="11519" y="17098"/>
                  <a:pt x="11462" y="17062"/>
                  <a:pt x="11443" y="17098"/>
                </a:cubicBezTo>
                <a:cubicBezTo>
                  <a:pt x="11443" y="17098"/>
                  <a:pt x="11443" y="17135"/>
                  <a:pt x="11443" y="17135"/>
                </a:cubicBezTo>
                <a:cubicBezTo>
                  <a:pt x="11424" y="17135"/>
                  <a:pt x="11405" y="17098"/>
                  <a:pt x="11405" y="17098"/>
                </a:cubicBezTo>
                <a:cubicBezTo>
                  <a:pt x="11386" y="17135"/>
                  <a:pt x="11386" y="17135"/>
                  <a:pt x="11386" y="17135"/>
                </a:cubicBezTo>
                <a:cubicBezTo>
                  <a:pt x="11367" y="17135"/>
                  <a:pt x="11330" y="17098"/>
                  <a:pt x="11311" y="17098"/>
                </a:cubicBezTo>
                <a:cubicBezTo>
                  <a:pt x="11311" y="17098"/>
                  <a:pt x="11292" y="17135"/>
                  <a:pt x="11292" y="17135"/>
                </a:cubicBezTo>
                <a:cubicBezTo>
                  <a:pt x="11273" y="17135"/>
                  <a:pt x="11254" y="17098"/>
                  <a:pt x="11216" y="17135"/>
                </a:cubicBezTo>
                <a:cubicBezTo>
                  <a:pt x="11216" y="17135"/>
                  <a:pt x="11216" y="17171"/>
                  <a:pt x="11197" y="17171"/>
                </a:cubicBezTo>
                <a:cubicBezTo>
                  <a:pt x="11178" y="17171"/>
                  <a:pt x="11159" y="17171"/>
                  <a:pt x="11122" y="17171"/>
                </a:cubicBezTo>
                <a:cubicBezTo>
                  <a:pt x="11103" y="17171"/>
                  <a:pt x="11103" y="17207"/>
                  <a:pt x="11084" y="17244"/>
                </a:cubicBezTo>
                <a:cubicBezTo>
                  <a:pt x="11084" y="17207"/>
                  <a:pt x="11065" y="17207"/>
                  <a:pt x="11046" y="17207"/>
                </a:cubicBezTo>
                <a:cubicBezTo>
                  <a:pt x="11046" y="17171"/>
                  <a:pt x="11046" y="17171"/>
                  <a:pt x="11046" y="17171"/>
                </a:cubicBezTo>
                <a:cubicBezTo>
                  <a:pt x="11027" y="17171"/>
                  <a:pt x="11027" y="17171"/>
                  <a:pt x="11027" y="17171"/>
                </a:cubicBezTo>
                <a:cubicBezTo>
                  <a:pt x="11027" y="17135"/>
                  <a:pt x="11027" y="17135"/>
                  <a:pt x="11008" y="17135"/>
                </a:cubicBezTo>
                <a:cubicBezTo>
                  <a:pt x="11008" y="17135"/>
                  <a:pt x="11008" y="17135"/>
                  <a:pt x="11008" y="17135"/>
                </a:cubicBezTo>
                <a:cubicBezTo>
                  <a:pt x="11008" y="17135"/>
                  <a:pt x="11008" y="17135"/>
                  <a:pt x="11008" y="17135"/>
                </a:cubicBezTo>
                <a:cubicBezTo>
                  <a:pt x="11008" y="17135"/>
                  <a:pt x="11008" y="17135"/>
                  <a:pt x="10989" y="17135"/>
                </a:cubicBezTo>
                <a:cubicBezTo>
                  <a:pt x="10989" y="17135"/>
                  <a:pt x="10989" y="17135"/>
                  <a:pt x="10989" y="17135"/>
                </a:cubicBezTo>
                <a:cubicBezTo>
                  <a:pt x="10989" y="17135"/>
                  <a:pt x="10989" y="17098"/>
                  <a:pt x="11008" y="17062"/>
                </a:cubicBezTo>
                <a:cubicBezTo>
                  <a:pt x="10989" y="17062"/>
                  <a:pt x="10970" y="16990"/>
                  <a:pt x="10970" y="16953"/>
                </a:cubicBezTo>
                <a:cubicBezTo>
                  <a:pt x="10970" y="16953"/>
                  <a:pt x="10989" y="16953"/>
                  <a:pt x="10989" y="16953"/>
                </a:cubicBezTo>
                <a:cubicBezTo>
                  <a:pt x="11008" y="16844"/>
                  <a:pt x="10970" y="16772"/>
                  <a:pt x="10951" y="16699"/>
                </a:cubicBezTo>
                <a:cubicBezTo>
                  <a:pt x="10913" y="16590"/>
                  <a:pt x="10913" y="16518"/>
                  <a:pt x="10895" y="16445"/>
                </a:cubicBezTo>
                <a:cubicBezTo>
                  <a:pt x="10857" y="16372"/>
                  <a:pt x="10838" y="16336"/>
                  <a:pt x="10819" y="16264"/>
                </a:cubicBezTo>
                <a:cubicBezTo>
                  <a:pt x="10800" y="16227"/>
                  <a:pt x="10800" y="16191"/>
                  <a:pt x="10800" y="16155"/>
                </a:cubicBezTo>
                <a:cubicBezTo>
                  <a:pt x="10800" y="16118"/>
                  <a:pt x="10800" y="16118"/>
                  <a:pt x="10800" y="16118"/>
                </a:cubicBezTo>
                <a:cubicBezTo>
                  <a:pt x="10800" y="16082"/>
                  <a:pt x="10781" y="16046"/>
                  <a:pt x="10781" y="16009"/>
                </a:cubicBezTo>
                <a:cubicBezTo>
                  <a:pt x="10781" y="16009"/>
                  <a:pt x="10781" y="15973"/>
                  <a:pt x="10781" y="15937"/>
                </a:cubicBezTo>
                <a:cubicBezTo>
                  <a:pt x="10781" y="15901"/>
                  <a:pt x="10781" y="15901"/>
                  <a:pt x="10762" y="15864"/>
                </a:cubicBezTo>
                <a:cubicBezTo>
                  <a:pt x="10762" y="15828"/>
                  <a:pt x="10762" y="15755"/>
                  <a:pt x="10743" y="15683"/>
                </a:cubicBezTo>
                <a:cubicBezTo>
                  <a:pt x="10781" y="15646"/>
                  <a:pt x="10724" y="15537"/>
                  <a:pt x="10705" y="15465"/>
                </a:cubicBezTo>
                <a:cubicBezTo>
                  <a:pt x="10687" y="15392"/>
                  <a:pt x="10668" y="15283"/>
                  <a:pt x="10630" y="15211"/>
                </a:cubicBezTo>
                <a:cubicBezTo>
                  <a:pt x="10630" y="15174"/>
                  <a:pt x="10592" y="15138"/>
                  <a:pt x="10592" y="15066"/>
                </a:cubicBezTo>
                <a:cubicBezTo>
                  <a:pt x="10573" y="14993"/>
                  <a:pt x="10592" y="14884"/>
                  <a:pt x="10592" y="14811"/>
                </a:cubicBezTo>
                <a:cubicBezTo>
                  <a:pt x="10630" y="14739"/>
                  <a:pt x="10611" y="14630"/>
                  <a:pt x="10630" y="14521"/>
                </a:cubicBezTo>
                <a:cubicBezTo>
                  <a:pt x="10649" y="14521"/>
                  <a:pt x="10649" y="14485"/>
                  <a:pt x="10649" y="14485"/>
                </a:cubicBezTo>
                <a:cubicBezTo>
                  <a:pt x="10668" y="14485"/>
                  <a:pt x="10668" y="14448"/>
                  <a:pt x="10668" y="14448"/>
                </a:cubicBezTo>
                <a:cubicBezTo>
                  <a:pt x="10668" y="14448"/>
                  <a:pt x="10687" y="14412"/>
                  <a:pt x="10687" y="14412"/>
                </a:cubicBezTo>
                <a:cubicBezTo>
                  <a:pt x="10705" y="14412"/>
                  <a:pt x="10705" y="14339"/>
                  <a:pt x="10724" y="14303"/>
                </a:cubicBezTo>
                <a:cubicBezTo>
                  <a:pt x="10705" y="14231"/>
                  <a:pt x="10705" y="14194"/>
                  <a:pt x="10705" y="14158"/>
                </a:cubicBezTo>
                <a:cubicBezTo>
                  <a:pt x="10705" y="14122"/>
                  <a:pt x="10649" y="14013"/>
                  <a:pt x="10687" y="13976"/>
                </a:cubicBezTo>
                <a:cubicBezTo>
                  <a:pt x="10705" y="13868"/>
                  <a:pt x="10668" y="13868"/>
                  <a:pt x="10668" y="13795"/>
                </a:cubicBezTo>
                <a:cubicBezTo>
                  <a:pt x="10668" y="13795"/>
                  <a:pt x="10649" y="13759"/>
                  <a:pt x="10649" y="13722"/>
                </a:cubicBezTo>
                <a:cubicBezTo>
                  <a:pt x="10649" y="13722"/>
                  <a:pt x="10630" y="13686"/>
                  <a:pt x="10630" y="13650"/>
                </a:cubicBezTo>
                <a:cubicBezTo>
                  <a:pt x="10611" y="13613"/>
                  <a:pt x="10630" y="13577"/>
                  <a:pt x="10611" y="13541"/>
                </a:cubicBezTo>
                <a:cubicBezTo>
                  <a:pt x="10611" y="13541"/>
                  <a:pt x="10592" y="13468"/>
                  <a:pt x="10592" y="13468"/>
                </a:cubicBezTo>
                <a:cubicBezTo>
                  <a:pt x="10573" y="13396"/>
                  <a:pt x="10535" y="13359"/>
                  <a:pt x="10516" y="13323"/>
                </a:cubicBezTo>
                <a:cubicBezTo>
                  <a:pt x="10497" y="13287"/>
                  <a:pt x="10497" y="13250"/>
                  <a:pt x="10478" y="13250"/>
                </a:cubicBezTo>
                <a:cubicBezTo>
                  <a:pt x="10478" y="13250"/>
                  <a:pt x="10478" y="13214"/>
                  <a:pt x="10478" y="13214"/>
                </a:cubicBezTo>
                <a:cubicBezTo>
                  <a:pt x="10478" y="13214"/>
                  <a:pt x="10478" y="13214"/>
                  <a:pt x="10460" y="13214"/>
                </a:cubicBezTo>
                <a:cubicBezTo>
                  <a:pt x="10460" y="13178"/>
                  <a:pt x="10441" y="13142"/>
                  <a:pt x="10441" y="13142"/>
                </a:cubicBezTo>
                <a:cubicBezTo>
                  <a:pt x="10441" y="13142"/>
                  <a:pt x="10441" y="13142"/>
                  <a:pt x="10441" y="13142"/>
                </a:cubicBezTo>
                <a:cubicBezTo>
                  <a:pt x="10441" y="13105"/>
                  <a:pt x="10441" y="13105"/>
                  <a:pt x="10441" y="13105"/>
                </a:cubicBezTo>
                <a:cubicBezTo>
                  <a:pt x="10441" y="13069"/>
                  <a:pt x="10422" y="13105"/>
                  <a:pt x="10422" y="13069"/>
                </a:cubicBezTo>
                <a:cubicBezTo>
                  <a:pt x="10422" y="13069"/>
                  <a:pt x="10403" y="13033"/>
                  <a:pt x="10403" y="13033"/>
                </a:cubicBezTo>
                <a:cubicBezTo>
                  <a:pt x="10441" y="12996"/>
                  <a:pt x="10441" y="12960"/>
                  <a:pt x="10441" y="12887"/>
                </a:cubicBezTo>
                <a:cubicBezTo>
                  <a:pt x="10460" y="12887"/>
                  <a:pt x="10460" y="12924"/>
                  <a:pt x="10478" y="12924"/>
                </a:cubicBezTo>
                <a:cubicBezTo>
                  <a:pt x="10478" y="12924"/>
                  <a:pt x="10478" y="12924"/>
                  <a:pt x="10478" y="12887"/>
                </a:cubicBezTo>
                <a:cubicBezTo>
                  <a:pt x="10460" y="12887"/>
                  <a:pt x="10460" y="12887"/>
                  <a:pt x="10441" y="12851"/>
                </a:cubicBezTo>
                <a:cubicBezTo>
                  <a:pt x="10460" y="12851"/>
                  <a:pt x="10460" y="12815"/>
                  <a:pt x="10460" y="12778"/>
                </a:cubicBezTo>
                <a:cubicBezTo>
                  <a:pt x="10460" y="12778"/>
                  <a:pt x="10441" y="12778"/>
                  <a:pt x="10441" y="12778"/>
                </a:cubicBezTo>
                <a:cubicBezTo>
                  <a:pt x="10441" y="12778"/>
                  <a:pt x="10441" y="12778"/>
                  <a:pt x="10441" y="12778"/>
                </a:cubicBezTo>
                <a:cubicBezTo>
                  <a:pt x="10460" y="12742"/>
                  <a:pt x="10478" y="12706"/>
                  <a:pt x="10478" y="12670"/>
                </a:cubicBezTo>
                <a:cubicBezTo>
                  <a:pt x="10478" y="12670"/>
                  <a:pt x="10478" y="12633"/>
                  <a:pt x="10460" y="12633"/>
                </a:cubicBezTo>
                <a:cubicBezTo>
                  <a:pt x="10478" y="12597"/>
                  <a:pt x="10478" y="12597"/>
                  <a:pt x="10478" y="12561"/>
                </a:cubicBezTo>
                <a:cubicBezTo>
                  <a:pt x="10478" y="12524"/>
                  <a:pt x="10460" y="12524"/>
                  <a:pt x="10460" y="12488"/>
                </a:cubicBezTo>
                <a:cubicBezTo>
                  <a:pt x="10460" y="12488"/>
                  <a:pt x="10460" y="12452"/>
                  <a:pt x="10460" y="12452"/>
                </a:cubicBezTo>
                <a:cubicBezTo>
                  <a:pt x="10460" y="12452"/>
                  <a:pt x="10460" y="12452"/>
                  <a:pt x="10460" y="12452"/>
                </a:cubicBezTo>
                <a:cubicBezTo>
                  <a:pt x="10460" y="12452"/>
                  <a:pt x="10460" y="12452"/>
                  <a:pt x="10460" y="12452"/>
                </a:cubicBezTo>
                <a:cubicBezTo>
                  <a:pt x="10403" y="12452"/>
                  <a:pt x="10422" y="12415"/>
                  <a:pt x="10403" y="12379"/>
                </a:cubicBezTo>
                <a:cubicBezTo>
                  <a:pt x="10403" y="12343"/>
                  <a:pt x="10384" y="12343"/>
                  <a:pt x="10365" y="12343"/>
                </a:cubicBezTo>
                <a:cubicBezTo>
                  <a:pt x="10384" y="12379"/>
                  <a:pt x="10384" y="12379"/>
                  <a:pt x="10384" y="12379"/>
                </a:cubicBezTo>
                <a:cubicBezTo>
                  <a:pt x="10346" y="12415"/>
                  <a:pt x="10327" y="12379"/>
                  <a:pt x="10308" y="12379"/>
                </a:cubicBezTo>
                <a:cubicBezTo>
                  <a:pt x="10270" y="12452"/>
                  <a:pt x="10195" y="12379"/>
                  <a:pt x="10195" y="12307"/>
                </a:cubicBezTo>
                <a:cubicBezTo>
                  <a:pt x="10195" y="12307"/>
                  <a:pt x="10195" y="12270"/>
                  <a:pt x="10195" y="12270"/>
                </a:cubicBezTo>
                <a:cubicBezTo>
                  <a:pt x="10195" y="12270"/>
                  <a:pt x="10195" y="12270"/>
                  <a:pt x="10195" y="12270"/>
                </a:cubicBezTo>
                <a:cubicBezTo>
                  <a:pt x="10195" y="12270"/>
                  <a:pt x="10195" y="12234"/>
                  <a:pt x="10176" y="12234"/>
                </a:cubicBezTo>
                <a:cubicBezTo>
                  <a:pt x="10176" y="12234"/>
                  <a:pt x="10176" y="12234"/>
                  <a:pt x="10176" y="12234"/>
                </a:cubicBezTo>
                <a:cubicBezTo>
                  <a:pt x="10157" y="12198"/>
                  <a:pt x="10119" y="12161"/>
                  <a:pt x="10100" y="12125"/>
                </a:cubicBezTo>
                <a:cubicBezTo>
                  <a:pt x="10100" y="12161"/>
                  <a:pt x="10081" y="12161"/>
                  <a:pt x="10081" y="12161"/>
                </a:cubicBezTo>
                <a:cubicBezTo>
                  <a:pt x="10043" y="12161"/>
                  <a:pt x="9987" y="12161"/>
                  <a:pt x="9949" y="12198"/>
                </a:cubicBezTo>
                <a:cubicBezTo>
                  <a:pt x="9930" y="12198"/>
                  <a:pt x="9930" y="12234"/>
                  <a:pt x="9930" y="12234"/>
                </a:cubicBezTo>
                <a:cubicBezTo>
                  <a:pt x="9911" y="12234"/>
                  <a:pt x="9892" y="12234"/>
                  <a:pt x="9873" y="12234"/>
                </a:cubicBezTo>
                <a:cubicBezTo>
                  <a:pt x="9816" y="12270"/>
                  <a:pt x="9779" y="12307"/>
                  <a:pt x="9741" y="12379"/>
                </a:cubicBezTo>
                <a:cubicBezTo>
                  <a:pt x="9722" y="12343"/>
                  <a:pt x="9684" y="12307"/>
                  <a:pt x="9684" y="12307"/>
                </a:cubicBezTo>
                <a:cubicBezTo>
                  <a:pt x="9665" y="12307"/>
                  <a:pt x="9665" y="12307"/>
                  <a:pt x="9665" y="12307"/>
                </a:cubicBezTo>
                <a:cubicBezTo>
                  <a:pt x="9646" y="12307"/>
                  <a:pt x="9627" y="12307"/>
                  <a:pt x="9627" y="12307"/>
                </a:cubicBezTo>
                <a:cubicBezTo>
                  <a:pt x="9608" y="12270"/>
                  <a:pt x="9552" y="12307"/>
                  <a:pt x="9533" y="12307"/>
                </a:cubicBezTo>
                <a:cubicBezTo>
                  <a:pt x="9514" y="12307"/>
                  <a:pt x="9495" y="12343"/>
                  <a:pt x="9476" y="12343"/>
                </a:cubicBezTo>
                <a:cubicBezTo>
                  <a:pt x="9457" y="12379"/>
                  <a:pt x="9438" y="12379"/>
                  <a:pt x="9400" y="12415"/>
                </a:cubicBezTo>
                <a:cubicBezTo>
                  <a:pt x="9400" y="12415"/>
                  <a:pt x="9344" y="12343"/>
                  <a:pt x="9325" y="12343"/>
                </a:cubicBezTo>
                <a:cubicBezTo>
                  <a:pt x="9287" y="12307"/>
                  <a:pt x="9268" y="12234"/>
                  <a:pt x="9230" y="12198"/>
                </a:cubicBezTo>
                <a:cubicBezTo>
                  <a:pt x="9211" y="12161"/>
                  <a:pt x="9192" y="12161"/>
                  <a:pt x="9173" y="12125"/>
                </a:cubicBezTo>
                <a:cubicBezTo>
                  <a:pt x="9154" y="12125"/>
                  <a:pt x="9136" y="12052"/>
                  <a:pt x="9098" y="12052"/>
                </a:cubicBezTo>
                <a:cubicBezTo>
                  <a:pt x="9098" y="12016"/>
                  <a:pt x="9117" y="12016"/>
                  <a:pt x="9098" y="12016"/>
                </a:cubicBezTo>
                <a:cubicBezTo>
                  <a:pt x="9079" y="12016"/>
                  <a:pt x="9060" y="11980"/>
                  <a:pt x="9041" y="11944"/>
                </a:cubicBezTo>
                <a:cubicBezTo>
                  <a:pt x="9041" y="11944"/>
                  <a:pt x="9060" y="11944"/>
                  <a:pt x="9060" y="11944"/>
                </a:cubicBezTo>
                <a:cubicBezTo>
                  <a:pt x="9060" y="11907"/>
                  <a:pt x="9060" y="11907"/>
                  <a:pt x="9060" y="11907"/>
                </a:cubicBezTo>
                <a:cubicBezTo>
                  <a:pt x="9060" y="11907"/>
                  <a:pt x="9060" y="11907"/>
                  <a:pt x="9060" y="11907"/>
                </a:cubicBezTo>
                <a:cubicBezTo>
                  <a:pt x="9060" y="11907"/>
                  <a:pt x="9060" y="11907"/>
                  <a:pt x="9060" y="11871"/>
                </a:cubicBezTo>
                <a:cubicBezTo>
                  <a:pt x="9060" y="11871"/>
                  <a:pt x="9060" y="11871"/>
                  <a:pt x="9060" y="11835"/>
                </a:cubicBezTo>
                <a:cubicBezTo>
                  <a:pt x="9041" y="11798"/>
                  <a:pt x="9022" y="11798"/>
                  <a:pt x="9022" y="11762"/>
                </a:cubicBezTo>
                <a:cubicBezTo>
                  <a:pt x="9022" y="11762"/>
                  <a:pt x="9022" y="11762"/>
                  <a:pt x="9022" y="11726"/>
                </a:cubicBezTo>
                <a:cubicBezTo>
                  <a:pt x="9003" y="11726"/>
                  <a:pt x="8984" y="11689"/>
                  <a:pt x="8965" y="11689"/>
                </a:cubicBezTo>
                <a:cubicBezTo>
                  <a:pt x="8965" y="11653"/>
                  <a:pt x="8965" y="11653"/>
                  <a:pt x="8965" y="11653"/>
                </a:cubicBezTo>
                <a:cubicBezTo>
                  <a:pt x="8946" y="11653"/>
                  <a:pt x="8946" y="11617"/>
                  <a:pt x="8927" y="11617"/>
                </a:cubicBezTo>
                <a:cubicBezTo>
                  <a:pt x="8946" y="11617"/>
                  <a:pt x="8946" y="11617"/>
                  <a:pt x="8927" y="11617"/>
                </a:cubicBezTo>
                <a:cubicBezTo>
                  <a:pt x="8927" y="11581"/>
                  <a:pt x="8927" y="11581"/>
                  <a:pt x="8909" y="11581"/>
                </a:cubicBezTo>
                <a:cubicBezTo>
                  <a:pt x="8909" y="11544"/>
                  <a:pt x="8927" y="11544"/>
                  <a:pt x="8927" y="11508"/>
                </a:cubicBezTo>
                <a:cubicBezTo>
                  <a:pt x="8927" y="11508"/>
                  <a:pt x="8909" y="11508"/>
                  <a:pt x="8890" y="11508"/>
                </a:cubicBezTo>
                <a:cubicBezTo>
                  <a:pt x="8871" y="11508"/>
                  <a:pt x="8871" y="11508"/>
                  <a:pt x="8852" y="11472"/>
                </a:cubicBezTo>
                <a:cubicBezTo>
                  <a:pt x="8852" y="11472"/>
                  <a:pt x="8852" y="11472"/>
                  <a:pt x="8852" y="11472"/>
                </a:cubicBezTo>
                <a:cubicBezTo>
                  <a:pt x="8833" y="11435"/>
                  <a:pt x="8852" y="11472"/>
                  <a:pt x="8833" y="11435"/>
                </a:cubicBezTo>
                <a:cubicBezTo>
                  <a:pt x="8833" y="11399"/>
                  <a:pt x="8833" y="11326"/>
                  <a:pt x="8833" y="11326"/>
                </a:cubicBezTo>
                <a:cubicBezTo>
                  <a:pt x="8833" y="11326"/>
                  <a:pt x="8833" y="11326"/>
                  <a:pt x="8852" y="11326"/>
                </a:cubicBezTo>
                <a:cubicBezTo>
                  <a:pt x="8852" y="11290"/>
                  <a:pt x="8852" y="11290"/>
                  <a:pt x="8852" y="11290"/>
                </a:cubicBezTo>
                <a:cubicBezTo>
                  <a:pt x="8833" y="11254"/>
                  <a:pt x="8833" y="11181"/>
                  <a:pt x="8795" y="11145"/>
                </a:cubicBezTo>
                <a:cubicBezTo>
                  <a:pt x="8795" y="11145"/>
                  <a:pt x="8795" y="11145"/>
                  <a:pt x="8795" y="11145"/>
                </a:cubicBezTo>
                <a:cubicBezTo>
                  <a:pt x="8814" y="11145"/>
                  <a:pt x="8833" y="11072"/>
                  <a:pt x="8852" y="11000"/>
                </a:cubicBezTo>
                <a:cubicBezTo>
                  <a:pt x="8852" y="10963"/>
                  <a:pt x="8852" y="10963"/>
                  <a:pt x="8852" y="10927"/>
                </a:cubicBezTo>
                <a:cubicBezTo>
                  <a:pt x="8871" y="10818"/>
                  <a:pt x="8890" y="10673"/>
                  <a:pt x="8852" y="10600"/>
                </a:cubicBezTo>
                <a:cubicBezTo>
                  <a:pt x="8871" y="10528"/>
                  <a:pt x="8871" y="10419"/>
                  <a:pt x="8814" y="10419"/>
                </a:cubicBezTo>
                <a:cubicBezTo>
                  <a:pt x="8814" y="10419"/>
                  <a:pt x="8814" y="10419"/>
                  <a:pt x="8814" y="10419"/>
                </a:cubicBezTo>
                <a:cubicBezTo>
                  <a:pt x="8814" y="10383"/>
                  <a:pt x="8814" y="10310"/>
                  <a:pt x="8833" y="10274"/>
                </a:cubicBezTo>
                <a:cubicBezTo>
                  <a:pt x="8833" y="10237"/>
                  <a:pt x="8852" y="10237"/>
                  <a:pt x="8852" y="10201"/>
                </a:cubicBezTo>
                <a:cubicBezTo>
                  <a:pt x="8871" y="10165"/>
                  <a:pt x="8890" y="10092"/>
                  <a:pt x="8890" y="10019"/>
                </a:cubicBezTo>
                <a:cubicBezTo>
                  <a:pt x="8909" y="9983"/>
                  <a:pt x="8946" y="9983"/>
                  <a:pt x="8946" y="9947"/>
                </a:cubicBezTo>
                <a:cubicBezTo>
                  <a:pt x="8946" y="9911"/>
                  <a:pt x="8946" y="9911"/>
                  <a:pt x="8946" y="9874"/>
                </a:cubicBezTo>
                <a:cubicBezTo>
                  <a:pt x="8946" y="9838"/>
                  <a:pt x="8965" y="9802"/>
                  <a:pt x="8984" y="9765"/>
                </a:cubicBezTo>
                <a:cubicBezTo>
                  <a:pt x="8984" y="9729"/>
                  <a:pt x="9022" y="9729"/>
                  <a:pt x="9022" y="9693"/>
                </a:cubicBezTo>
                <a:cubicBezTo>
                  <a:pt x="9041" y="9656"/>
                  <a:pt x="9041" y="9548"/>
                  <a:pt x="9060" y="9548"/>
                </a:cubicBezTo>
                <a:cubicBezTo>
                  <a:pt x="9098" y="9511"/>
                  <a:pt x="9117" y="9511"/>
                  <a:pt x="9136" y="9511"/>
                </a:cubicBezTo>
                <a:cubicBezTo>
                  <a:pt x="9173" y="9475"/>
                  <a:pt x="9230" y="9366"/>
                  <a:pt x="9249" y="9293"/>
                </a:cubicBezTo>
                <a:cubicBezTo>
                  <a:pt x="9287" y="9221"/>
                  <a:pt x="9249" y="9185"/>
                  <a:pt x="9249" y="9076"/>
                </a:cubicBezTo>
                <a:close/>
                <a:moveTo>
                  <a:pt x="8984" y="3957"/>
                </a:moveTo>
                <a:cubicBezTo>
                  <a:pt x="8984" y="3957"/>
                  <a:pt x="8984" y="3957"/>
                  <a:pt x="8984" y="3993"/>
                </a:cubicBezTo>
                <a:cubicBezTo>
                  <a:pt x="8965" y="4030"/>
                  <a:pt x="8946" y="4066"/>
                  <a:pt x="8927" y="4030"/>
                </a:cubicBezTo>
                <a:cubicBezTo>
                  <a:pt x="8909" y="4066"/>
                  <a:pt x="8871" y="4102"/>
                  <a:pt x="8852" y="4102"/>
                </a:cubicBezTo>
                <a:cubicBezTo>
                  <a:pt x="8833" y="4138"/>
                  <a:pt x="8814" y="4138"/>
                  <a:pt x="8776" y="4138"/>
                </a:cubicBezTo>
                <a:cubicBezTo>
                  <a:pt x="8757" y="4138"/>
                  <a:pt x="8757" y="4211"/>
                  <a:pt x="8701" y="4211"/>
                </a:cubicBezTo>
                <a:cubicBezTo>
                  <a:pt x="8682" y="4211"/>
                  <a:pt x="8663" y="4175"/>
                  <a:pt x="8644" y="4175"/>
                </a:cubicBezTo>
                <a:cubicBezTo>
                  <a:pt x="8625" y="4175"/>
                  <a:pt x="8625" y="4138"/>
                  <a:pt x="8606" y="4138"/>
                </a:cubicBezTo>
                <a:cubicBezTo>
                  <a:pt x="8568" y="4102"/>
                  <a:pt x="8492" y="4138"/>
                  <a:pt x="8474" y="4102"/>
                </a:cubicBezTo>
                <a:cubicBezTo>
                  <a:pt x="8492" y="4066"/>
                  <a:pt x="8530" y="4066"/>
                  <a:pt x="8549" y="3993"/>
                </a:cubicBezTo>
                <a:cubicBezTo>
                  <a:pt x="8511" y="3993"/>
                  <a:pt x="8511" y="3993"/>
                  <a:pt x="8492" y="3957"/>
                </a:cubicBezTo>
                <a:cubicBezTo>
                  <a:pt x="8474" y="3957"/>
                  <a:pt x="8436" y="3993"/>
                  <a:pt x="8417" y="3957"/>
                </a:cubicBezTo>
                <a:cubicBezTo>
                  <a:pt x="8417" y="3957"/>
                  <a:pt x="8417" y="3957"/>
                  <a:pt x="8417" y="3957"/>
                </a:cubicBezTo>
                <a:cubicBezTo>
                  <a:pt x="8417" y="3957"/>
                  <a:pt x="8417" y="3957"/>
                  <a:pt x="8417" y="3957"/>
                </a:cubicBezTo>
                <a:cubicBezTo>
                  <a:pt x="8417" y="3884"/>
                  <a:pt x="8492" y="3921"/>
                  <a:pt x="8530" y="3884"/>
                </a:cubicBezTo>
                <a:cubicBezTo>
                  <a:pt x="8530" y="3884"/>
                  <a:pt x="8530" y="3848"/>
                  <a:pt x="8530" y="3848"/>
                </a:cubicBezTo>
                <a:cubicBezTo>
                  <a:pt x="8530" y="3848"/>
                  <a:pt x="8530" y="3848"/>
                  <a:pt x="8530" y="3812"/>
                </a:cubicBezTo>
                <a:cubicBezTo>
                  <a:pt x="8511" y="3812"/>
                  <a:pt x="8492" y="3812"/>
                  <a:pt x="8474" y="3812"/>
                </a:cubicBezTo>
                <a:cubicBezTo>
                  <a:pt x="8436" y="3775"/>
                  <a:pt x="8398" y="3848"/>
                  <a:pt x="8379" y="3775"/>
                </a:cubicBezTo>
                <a:cubicBezTo>
                  <a:pt x="8379" y="3775"/>
                  <a:pt x="8379" y="3775"/>
                  <a:pt x="8379" y="3775"/>
                </a:cubicBezTo>
                <a:cubicBezTo>
                  <a:pt x="8398" y="3739"/>
                  <a:pt x="8417" y="3739"/>
                  <a:pt x="8436" y="3739"/>
                </a:cubicBezTo>
                <a:cubicBezTo>
                  <a:pt x="8436" y="3739"/>
                  <a:pt x="8436" y="3739"/>
                  <a:pt x="8417" y="3739"/>
                </a:cubicBezTo>
                <a:cubicBezTo>
                  <a:pt x="8417" y="3739"/>
                  <a:pt x="8417" y="3703"/>
                  <a:pt x="8417" y="3703"/>
                </a:cubicBezTo>
                <a:cubicBezTo>
                  <a:pt x="8436" y="3630"/>
                  <a:pt x="8455" y="3739"/>
                  <a:pt x="8474" y="3703"/>
                </a:cubicBezTo>
                <a:cubicBezTo>
                  <a:pt x="8474" y="3703"/>
                  <a:pt x="8474" y="3703"/>
                  <a:pt x="8474" y="3703"/>
                </a:cubicBezTo>
                <a:cubicBezTo>
                  <a:pt x="8474" y="3667"/>
                  <a:pt x="8474" y="3667"/>
                  <a:pt x="8455" y="3630"/>
                </a:cubicBezTo>
                <a:cubicBezTo>
                  <a:pt x="8455" y="3630"/>
                  <a:pt x="8455" y="3630"/>
                  <a:pt x="8455" y="3630"/>
                </a:cubicBezTo>
                <a:cubicBezTo>
                  <a:pt x="8455" y="3630"/>
                  <a:pt x="8474" y="3630"/>
                  <a:pt x="8474" y="3630"/>
                </a:cubicBezTo>
                <a:cubicBezTo>
                  <a:pt x="8492" y="3630"/>
                  <a:pt x="8549" y="3630"/>
                  <a:pt x="8549" y="3703"/>
                </a:cubicBezTo>
                <a:cubicBezTo>
                  <a:pt x="8568" y="3739"/>
                  <a:pt x="8549" y="3775"/>
                  <a:pt x="8549" y="3775"/>
                </a:cubicBezTo>
                <a:cubicBezTo>
                  <a:pt x="8549" y="3812"/>
                  <a:pt x="8549" y="3812"/>
                  <a:pt x="8568" y="3848"/>
                </a:cubicBezTo>
                <a:cubicBezTo>
                  <a:pt x="8568" y="3812"/>
                  <a:pt x="8587" y="3812"/>
                  <a:pt x="8587" y="3812"/>
                </a:cubicBezTo>
                <a:cubicBezTo>
                  <a:pt x="8606" y="3775"/>
                  <a:pt x="8606" y="3812"/>
                  <a:pt x="8625" y="3775"/>
                </a:cubicBezTo>
                <a:cubicBezTo>
                  <a:pt x="8625" y="3739"/>
                  <a:pt x="8625" y="3703"/>
                  <a:pt x="8625" y="3667"/>
                </a:cubicBezTo>
                <a:cubicBezTo>
                  <a:pt x="8625" y="3667"/>
                  <a:pt x="8625" y="3667"/>
                  <a:pt x="8625" y="3667"/>
                </a:cubicBezTo>
                <a:cubicBezTo>
                  <a:pt x="8644" y="3667"/>
                  <a:pt x="8644" y="3667"/>
                  <a:pt x="8644" y="3667"/>
                </a:cubicBezTo>
                <a:cubicBezTo>
                  <a:pt x="8644" y="3703"/>
                  <a:pt x="8663" y="3739"/>
                  <a:pt x="8682" y="3739"/>
                </a:cubicBezTo>
                <a:cubicBezTo>
                  <a:pt x="8682" y="3739"/>
                  <a:pt x="8682" y="3739"/>
                  <a:pt x="8682" y="3739"/>
                </a:cubicBezTo>
                <a:cubicBezTo>
                  <a:pt x="8682" y="3739"/>
                  <a:pt x="8682" y="3739"/>
                  <a:pt x="8682" y="3739"/>
                </a:cubicBezTo>
                <a:cubicBezTo>
                  <a:pt x="8682" y="3739"/>
                  <a:pt x="8682" y="3703"/>
                  <a:pt x="8682" y="3703"/>
                </a:cubicBezTo>
                <a:cubicBezTo>
                  <a:pt x="8701" y="3667"/>
                  <a:pt x="8701" y="3667"/>
                  <a:pt x="8719" y="3703"/>
                </a:cubicBezTo>
                <a:cubicBezTo>
                  <a:pt x="8719" y="3703"/>
                  <a:pt x="8738" y="3739"/>
                  <a:pt x="8757" y="3739"/>
                </a:cubicBezTo>
                <a:cubicBezTo>
                  <a:pt x="8757" y="3703"/>
                  <a:pt x="8757" y="3703"/>
                  <a:pt x="8757" y="3667"/>
                </a:cubicBezTo>
                <a:cubicBezTo>
                  <a:pt x="8795" y="3703"/>
                  <a:pt x="8833" y="3703"/>
                  <a:pt x="8852" y="3667"/>
                </a:cubicBezTo>
                <a:cubicBezTo>
                  <a:pt x="8852" y="3630"/>
                  <a:pt x="8852" y="3630"/>
                  <a:pt x="8852" y="3594"/>
                </a:cubicBezTo>
                <a:cubicBezTo>
                  <a:pt x="8871" y="3594"/>
                  <a:pt x="8890" y="3594"/>
                  <a:pt x="8890" y="3630"/>
                </a:cubicBezTo>
                <a:cubicBezTo>
                  <a:pt x="8909" y="3667"/>
                  <a:pt x="8927" y="3667"/>
                  <a:pt x="8965" y="3667"/>
                </a:cubicBezTo>
                <a:cubicBezTo>
                  <a:pt x="8965" y="3703"/>
                  <a:pt x="8965" y="3703"/>
                  <a:pt x="8965" y="3703"/>
                </a:cubicBezTo>
                <a:cubicBezTo>
                  <a:pt x="8965" y="3703"/>
                  <a:pt x="8965" y="3739"/>
                  <a:pt x="8965" y="3739"/>
                </a:cubicBezTo>
                <a:cubicBezTo>
                  <a:pt x="8965" y="3775"/>
                  <a:pt x="8965" y="3775"/>
                  <a:pt x="8984" y="3775"/>
                </a:cubicBezTo>
                <a:cubicBezTo>
                  <a:pt x="8984" y="3775"/>
                  <a:pt x="9022" y="3775"/>
                  <a:pt x="9022" y="3775"/>
                </a:cubicBezTo>
                <a:cubicBezTo>
                  <a:pt x="9041" y="3812"/>
                  <a:pt x="9022" y="3884"/>
                  <a:pt x="9022" y="3921"/>
                </a:cubicBezTo>
                <a:cubicBezTo>
                  <a:pt x="9003" y="3921"/>
                  <a:pt x="9003" y="3957"/>
                  <a:pt x="8984" y="3957"/>
                </a:cubicBezTo>
                <a:close/>
                <a:moveTo>
                  <a:pt x="7017" y="3267"/>
                </a:moveTo>
                <a:cubicBezTo>
                  <a:pt x="7017" y="3267"/>
                  <a:pt x="7017" y="3267"/>
                  <a:pt x="7017" y="3267"/>
                </a:cubicBezTo>
                <a:cubicBezTo>
                  <a:pt x="6998" y="3231"/>
                  <a:pt x="7017" y="3195"/>
                  <a:pt x="7036" y="3195"/>
                </a:cubicBezTo>
                <a:cubicBezTo>
                  <a:pt x="7036" y="3195"/>
                  <a:pt x="7036" y="3231"/>
                  <a:pt x="7017" y="3267"/>
                </a:cubicBezTo>
                <a:close/>
                <a:moveTo>
                  <a:pt x="6885" y="2795"/>
                </a:moveTo>
                <a:cubicBezTo>
                  <a:pt x="6904" y="2795"/>
                  <a:pt x="6923" y="2832"/>
                  <a:pt x="6904" y="2832"/>
                </a:cubicBezTo>
                <a:cubicBezTo>
                  <a:pt x="6885" y="2832"/>
                  <a:pt x="6885" y="2832"/>
                  <a:pt x="6885" y="2795"/>
                </a:cubicBezTo>
                <a:cubicBezTo>
                  <a:pt x="6885" y="2795"/>
                  <a:pt x="6885" y="2795"/>
                  <a:pt x="6885" y="2795"/>
                </a:cubicBezTo>
                <a:close/>
                <a:moveTo>
                  <a:pt x="6866" y="2904"/>
                </a:moveTo>
                <a:cubicBezTo>
                  <a:pt x="6866" y="2904"/>
                  <a:pt x="6866" y="2904"/>
                  <a:pt x="6866" y="2868"/>
                </a:cubicBezTo>
                <a:cubicBezTo>
                  <a:pt x="6885" y="2868"/>
                  <a:pt x="6885" y="2868"/>
                  <a:pt x="6885" y="2868"/>
                </a:cubicBezTo>
                <a:cubicBezTo>
                  <a:pt x="6885" y="2904"/>
                  <a:pt x="6904" y="2941"/>
                  <a:pt x="6885" y="2941"/>
                </a:cubicBezTo>
                <a:cubicBezTo>
                  <a:pt x="6866" y="2941"/>
                  <a:pt x="6847" y="2941"/>
                  <a:pt x="6866" y="2904"/>
                </a:cubicBezTo>
                <a:close/>
                <a:moveTo>
                  <a:pt x="8436" y="1597"/>
                </a:moveTo>
                <a:cubicBezTo>
                  <a:pt x="8417" y="1634"/>
                  <a:pt x="8398" y="1597"/>
                  <a:pt x="8379" y="1597"/>
                </a:cubicBezTo>
                <a:cubicBezTo>
                  <a:pt x="8379" y="1561"/>
                  <a:pt x="8398" y="1561"/>
                  <a:pt x="8417" y="1525"/>
                </a:cubicBezTo>
                <a:cubicBezTo>
                  <a:pt x="8436" y="1525"/>
                  <a:pt x="8436" y="1561"/>
                  <a:pt x="8455" y="1561"/>
                </a:cubicBezTo>
                <a:cubicBezTo>
                  <a:pt x="8455" y="1561"/>
                  <a:pt x="8455" y="1597"/>
                  <a:pt x="8455" y="1597"/>
                </a:cubicBezTo>
                <a:cubicBezTo>
                  <a:pt x="8436" y="1597"/>
                  <a:pt x="8436" y="1597"/>
                  <a:pt x="8436" y="1597"/>
                </a:cubicBezTo>
                <a:close/>
                <a:moveTo>
                  <a:pt x="8474" y="2432"/>
                </a:moveTo>
                <a:cubicBezTo>
                  <a:pt x="8474" y="2469"/>
                  <a:pt x="8474" y="2469"/>
                  <a:pt x="8474" y="2469"/>
                </a:cubicBezTo>
                <a:cubicBezTo>
                  <a:pt x="8474" y="2469"/>
                  <a:pt x="8455" y="2469"/>
                  <a:pt x="8455" y="2469"/>
                </a:cubicBezTo>
                <a:cubicBezTo>
                  <a:pt x="8455" y="2505"/>
                  <a:pt x="8436" y="2505"/>
                  <a:pt x="8436" y="2505"/>
                </a:cubicBezTo>
                <a:cubicBezTo>
                  <a:pt x="8436" y="2505"/>
                  <a:pt x="8436" y="2505"/>
                  <a:pt x="8436" y="2505"/>
                </a:cubicBezTo>
                <a:cubicBezTo>
                  <a:pt x="8417" y="2505"/>
                  <a:pt x="8417" y="2541"/>
                  <a:pt x="8417" y="2541"/>
                </a:cubicBezTo>
                <a:cubicBezTo>
                  <a:pt x="8398" y="2541"/>
                  <a:pt x="8379" y="2541"/>
                  <a:pt x="8379" y="2541"/>
                </a:cubicBezTo>
                <a:cubicBezTo>
                  <a:pt x="8379" y="2541"/>
                  <a:pt x="8379" y="2505"/>
                  <a:pt x="8379" y="2505"/>
                </a:cubicBezTo>
                <a:cubicBezTo>
                  <a:pt x="8398" y="2469"/>
                  <a:pt x="8398" y="2469"/>
                  <a:pt x="8398" y="2432"/>
                </a:cubicBezTo>
                <a:cubicBezTo>
                  <a:pt x="8417" y="2432"/>
                  <a:pt x="8417" y="2432"/>
                  <a:pt x="8436" y="2432"/>
                </a:cubicBezTo>
                <a:cubicBezTo>
                  <a:pt x="8436" y="2396"/>
                  <a:pt x="8455" y="2360"/>
                  <a:pt x="8474" y="2360"/>
                </a:cubicBezTo>
                <a:cubicBezTo>
                  <a:pt x="8474" y="2360"/>
                  <a:pt x="8474" y="2360"/>
                  <a:pt x="8474" y="2360"/>
                </a:cubicBezTo>
                <a:cubicBezTo>
                  <a:pt x="8474" y="2360"/>
                  <a:pt x="8511" y="2396"/>
                  <a:pt x="8511" y="2396"/>
                </a:cubicBezTo>
                <a:cubicBezTo>
                  <a:pt x="8492" y="2432"/>
                  <a:pt x="8492" y="2432"/>
                  <a:pt x="8492" y="2469"/>
                </a:cubicBezTo>
                <a:cubicBezTo>
                  <a:pt x="8492" y="2469"/>
                  <a:pt x="8474" y="2469"/>
                  <a:pt x="8474" y="2432"/>
                </a:cubicBezTo>
                <a:close/>
                <a:moveTo>
                  <a:pt x="8701" y="2469"/>
                </a:moveTo>
                <a:cubicBezTo>
                  <a:pt x="8701" y="2469"/>
                  <a:pt x="8719" y="2469"/>
                  <a:pt x="8719" y="2469"/>
                </a:cubicBezTo>
                <a:cubicBezTo>
                  <a:pt x="8719" y="2469"/>
                  <a:pt x="8719" y="2469"/>
                  <a:pt x="8719" y="2505"/>
                </a:cubicBezTo>
                <a:cubicBezTo>
                  <a:pt x="8701" y="2505"/>
                  <a:pt x="8701" y="2505"/>
                  <a:pt x="8682" y="2505"/>
                </a:cubicBezTo>
                <a:cubicBezTo>
                  <a:pt x="8682" y="2505"/>
                  <a:pt x="8682" y="2505"/>
                  <a:pt x="8682" y="2505"/>
                </a:cubicBezTo>
                <a:cubicBezTo>
                  <a:pt x="8682" y="2505"/>
                  <a:pt x="8701" y="2505"/>
                  <a:pt x="8701" y="2505"/>
                </a:cubicBezTo>
                <a:cubicBezTo>
                  <a:pt x="8701" y="2505"/>
                  <a:pt x="8701" y="2505"/>
                  <a:pt x="8701" y="2505"/>
                </a:cubicBezTo>
                <a:cubicBezTo>
                  <a:pt x="8682" y="2505"/>
                  <a:pt x="8644" y="2541"/>
                  <a:pt x="8663" y="2577"/>
                </a:cubicBezTo>
                <a:cubicBezTo>
                  <a:pt x="8663" y="2577"/>
                  <a:pt x="8663" y="2577"/>
                  <a:pt x="8682" y="2614"/>
                </a:cubicBezTo>
                <a:cubicBezTo>
                  <a:pt x="8682" y="2614"/>
                  <a:pt x="8682" y="2614"/>
                  <a:pt x="8682" y="2614"/>
                </a:cubicBezTo>
                <a:cubicBezTo>
                  <a:pt x="8663" y="2614"/>
                  <a:pt x="8663" y="2614"/>
                  <a:pt x="8644" y="2614"/>
                </a:cubicBezTo>
                <a:cubicBezTo>
                  <a:pt x="8644" y="2650"/>
                  <a:pt x="8663" y="2650"/>
                  <a:pt x="8663" y="2650"/>
                </a:cubicBezTo>
                <a:cubicBezTo>
                  <a:pt x="8663" y="2650"/>
                  <a:pt x="8644" y="2650"/>
                  <a:pt x="8625" y="2686"/>
                </a:cubicBezTo>
                <a:cubicBezTo>
                  <a:pt x="8644" y="2686"/>
                  <a:pt x="8644" y="2686"/>
                  <a:pt x="8644" y="2686"/>
                </a:cubicBezTo>
                <a:cubicBezTo>
                  <a:pt x="8644" y="2723"/>
                  <a:pt x="8625" y="2723"/>
                  <a:pt x="8625" y="2723"/>
                </a:cubicBezTo>
                <a:cubicBezTo>
                  <a:pt x="8625" y="2723"/>
                  <a:pt x="8625" y="2759"/>
                  <a:pt x="8625" y="2759"/>
                </a:cubicBezTo>
                <a:cubicBezTo>
                  <a:pt x="8625" y="2759"/>
                  <a:pt x="8625" y="2759"/>
                  <a:pt x="8625" y="2795"/>
                </a:cubicBezTo>
                <a:cubicBezTo>
                  <a:pt x="8625" y="2795"/>
                  <a:pt x="8625" y="2795"/>
                  <a:pt x="8625" y="2795"/>
                </a:cubicBezTo>
                <a:cubicBezTo>
                  <a:pt x="8606" y="2795"/>
                  <a:pt x="8606" y="2795"/>
                  <a:pt x="8606" y="2795"/>
                </a:cubicBezTo>
                <a:cubicBezTo>
                  <a:pt x="8606" y="2832"/>
                  <a:pt x="8606" y="2832"/>
                  <a:pt x="8606" y="2832"/>
                </a:cubicBezTo>
                <a:cubicBezTo>
                  <a:pt x="8625" y="2832"/>
                  <a:pt x="8606" y="2832"/>
                  <a:pt x="8587" y="2832"/>
                </a:cubicBezTo>
                <a:cubicBezTo>
                  <a:pt x="8587" y="2832"/>
                  <a:pt x="8587" y="2832"/>
                  <a:pt x="8587" y="2832"/>
                </a:cubicBezTo>
                <a:cubicBezTo>
                  <a:pt x="8587" y="2832"/>
                  <a:pt x="8587" y="2832"/>
                  <a:pt x="8587" y="2832"/>
                </a:cubicBezTo>
                <a:cubicBezTo>
                  <a:pt x="8587" y="2868"/>
                  <a:pt x="8568" y="2904"/>
                  <a:pt x="8549" y="2904"/>
                </a:cubicBezTo>
                <a:cubicBezTo>
                  <a:pt x="8549" y="2904"/>
                  <a:pt x="8549" y="2941"/>
                  <a:pt x="8530" y="2941"/>
                </a:cubicBezTo>
                <a:cubicBezTo>
                  <a:pt x="8530" y="2941"/>
                  <a:pt x="8530" y="2941"/>
                  <a:pt x="8511" y="2941"/>
                </a:cubicBezTo>
                <a:cubicBezTo>
                  <a:pt x="8511" y="2941"/>
                  <a:pt x="8492" y="2977"/>
                  <a:pt x="8492" y="2977"/>
                </a:cubicBezTo>
                <a:cubicBezTo>
                  <a:pt x="8474" y="2977"/>
                  <a:pt x="8474" y="2977"/>
                  <a:pt x="8455" y="3013"/>
                </a:cubicBezTo>
                <a:cubicBezTo>
                  <a:pt x="8455" y="3013"/>
                  <a:pt x="8455" y="3049"/>
                  <a:pt x="8455" y="3049"/>
                </a:cubicBezTo>
                <a:cubicBezTo>
                  <a:pt x="8436" y="3049"/>
                  <a:pt x="8417" y="3049"/>
                  <a:pt x="8417" y="3013"/>
                </a:cubicBezTo>
                <a:cubicBezTo>
                  <a:pt x="8417" y="3013"/>
                  <a:pt x="8417" y="3013"/>
                  <a:pt x="8417" y="3013"/>
                </a:cubicBezTo>
                <a:cubicBezTo>
                  <a:pt x="8417" y="3049"/>
                  <a:pt x="8417" y="3049"/>
                  <a:pt x="8417" y="3086"/>
                </a:cubicBezTo>
                <a:cubicBezTo>
                  <a:pt x="8417" y="3086"/>
                  <a:pt x="8417" y="3086"/>
                  <a:pt x="8398" y="3086"/>
                </a:cubicBezTo>
                <a:cubicBezTo>
                  <a:pt x="8379" y="3086"/>
                  <a:pt x="8398" y="3086"/>
                  <a:pt x="8379" y="3086"/>
                </a:cubicBezTo>
                <a:cubicBezTo>
                  <a:pt x="8379" y="3086"/>
                  <a:pt x="8398" y="3086"/>
                  <a:pt x="8398" y="3122"/>
                </a:cubicBezTo>
                <a:cubicBezTo>
                  <a:pt x="8398" y="3122"/>
                  <a:pt x="8360" y="3122"/>
                  <a:pt x="8360" y="3122"/>
                </a:cubicBezTo>
                <a:cubicBezTo>
                  <a:pt x="8341" y="3122"/>
                  <a:pt x="8341" y="3122"/>
                  <a:pt x="8322" y="3122"/>
                </a:cubicBezTo>
                <a:cubicBezTo>
                  <a:pt x="8322" y="3122"/>
                  <a:pt x="8303" y="3122"/>
                  <a:pt x="8303" y="3122"/>
                </a:cubicBezTo>
                <a:cubicBezTo>
                  <a:pt x="8284" y="3122"/>
                  <a:pt x="8265" y="3122"/>
                  <a:pt x="8247" y="3086"/>
                </a:cubicBezTo>
                <a:cubicBezTo>
                  <a:pt x="8247" y="3086"/>
                  <a:pt x="8247" y="3086"/>
                  <a:pt x="8247" y="3086"/>
                </a:cubicBezTo>
                <a:cubicBezTo>
                  <a:pt x="8247" y="3086"/>
                  <a:pt x="8247" y="3086"/>
                  <a:pt x="8247" y="3086"/>
                </a:cubicBezTo>
                <a:cubicBezTo>
                  <a:pt x="8247" y="3122"/>
                  <a:pt x="8284" y="3122"/>
                  <a:pt x="8284" y="3158"/>
                </a:cubicBezTo>
                <a:cubicBezTo>
                  <a:pt x="8284" y="3158"/>
                  <a:pt x="8284" y="3158"/>
                  <a:pt x="8265" y="3158"/>
                </a:cubicBezTo>
                <a:cubicBezTo>
                  <a:pt x="8265" y="3158"/>
                  <a:pt x="8265" y="3158"/>
                  <a:pt x="8265" y="3158"/>
                </a:cubicBezTo>
                <a:cubicBezTo>
                  <a:pt x="8284" y="3158"/>
                  <a:pt x="8284" y="3158"/>
                  <a:pt x="8284" y="3158"/>
                </a:cubicBezTo>
                <a:cubicBezTo>
                  <a:pt x="8303" y="3158"/>
                  <a:pt x="8284" y="3195"/>
                  <a:pt x="8284" y="3231"/>
                </a:cubicBezTo>
                <a:cubicBezTo>
                  <a:pt x="8284" y="3231"/>
                  <a:pt x="8284" y="3231"/>
                  <a:pt x="8284" y="3231"/>
                </a:cubicBezTo>
                <a:cubicBezTo>
                  <a:pt x="8265" y="3267"/>
                  <a:pt x="8247" y="3267"/>
                  <a:pt x="8247" y="3267"/>
                </a:cubicBezTo>
                <a:cubicBezTo>
                  <a:pt x="8247" y="3304"/>
                  <a:pt x="8247" y="3304"/>
                  <a:pt x="8247" y="3340"/>
                </a:cubicBezTo>
                <a:cubicBezTo>
                  <a:pt x="8247" y="3340"/>
                  <a:pt x="8247" y="3340"/>
                  <a:pt x="8228" y="3340"/>
                </a:cubicBezTo>
                <a:cubicBezTo>
                  <a:pt x="8228" y="3376"/>
                  <a:pt x="8228" y="3376"/>
                  <a:pt x="8247" y="3412"/>
                </a:cubicBezTo>
                <a:cubicBezTo>
                  <a:pt x="8247" y="3412"/>
                  <a:pt x="8247" y="3412"/>
                  <a:pt x="8247" y="3412"/>
                </a:cubicBezTo>
                <a:cubicBezTo>
                  <a:pt x="8247" y="3449"/>
                  <a:pt x="8247" y="3449"/>
                  <a:pt x="8228" y="3449"/>
                </a:cubicBezTo>
                <a:cubicBezTo>
                  <a:pt x="8228" y="3449"/>
                  <a:pt x="8228" y="3449"/>
                  <a:pt x="8228" y="3449"/>
                </a:cubicBezTo>
                <a:cubicBezTo>
                  <a:pt x="8247" y="3449"/>
                  <a:pt x="8247" y="3485"/>
                  <a:pt x="8247" y="3485"/>
                </a:cubicBezTo>
                <a:cubicBezTo>
                  <a:pt x="8247" y="3521"/>
                  <a:pt x="8228" y="3521"/>
                  <a:pt x="8228" y="3521"/>
                </a:cubicBezTo>
                <a:cubicBezTo>
                  <a:pt x="8228" y="3558"/>
                  <a:pt x="8228" y="3594"/>
                  <a:pt x="8209" y="3594"/>
                </a:cubicBezTo>
                <a:cubicBezTo>
                  <a:pt x="8209" y="3630"/>
                  <a:pt x="8209" y="3630"/>
                  <a:pt x="8190" y="3630"/>
                </a:cubicBezTo>
                <a:cubicBezTo>
                  <a:pt x="8190" y="3630"/>
                  <a:pt x="8190" y="3630"/>
                  <a:pt x="8190" y="3630"/>
                </a:cubicBezTo>
                <a:cubicBezTo>
                  <a:pt x="8171" y="3630"/>
                  <a:pt x="8133" y="3594"/>
                  <a:pt x="8133" y="3630"/>
                </a:cubicBezTo>
                <a:cubicBezTo>
                  <a:pt x="8133" y="3630"/>
                  <a:pt x="8152" y="3630"/>
                  <a:pt x="8152" y="3667"/>
                </a:cubicBezTo>
                <a:cubicBezTo>
                  <a:pt x="8152" y="3667"/>
                  <a:pt x="8152" y="3667"/>
                  <a:pt x="8152" y="3703"/>
                </a:cubicBezTo>
                <a:cubicBezTo>
                  <a:pt x="8152" y="3703"/>
                  <a:pt x="8152" y="3703"/>
                  <a:pt x="8152" y="3739"/>
                </a:cubicBezTo>
                <a:cubicBezTo>
                  <a:pt x="8133" y="3739"/>
                  <a:pt x="8114" y="3739"/>
                  <a:pt x="8095" y="3739"/>
                </a:cubicBezTo>
                <a:cubicBezTo>
                  <a:pt x="8095" y="3739"/>
                  <a:pt x="8095" y="3739"/>
                  <a:pt x="8095" y="3739"/>
                </a:cubicBezTo>
                <a:cubicBezTo>
                  <a:pt x="8095" y="3739"/>
                  <a:pt x="8095" y="3739"/>
                  <a:pt x="8095" y="3739"/>
                </a:cubicBezTo>
                <a:cubicBezTo>
                  <a:pt x="8095" y="3739"/>
                  <a:pt x="8095" y="3775"/>
                  <a:pt x="8076" y="3775"/>
                </a:cubicBezTo>
                <a:cubicBezTo>
                  <a:pt x="8076" y="3775"/>
                  <a:pt x="8076" y="3775"/>
                  <a:pt x="8076" y="3775"/>
                </a:cubicBezTo>
                <a:cubicBezTo>
                  <a:pt x="8076" y="3775"/>
                  <a:pt x="8057" y="3775"/>
                  <a:pt x="8057" y="3775"/>
                </a:cubicBezTo>
                <a:cubicBezTo>
                  <a:pt x="8057" y="3775"/>
                  <a:pt x="8057" y="3775"/>
                  <a:pt x="8057" y="3775"/>
                </a:cubicBezTo>
                <a:cubicBezTo>
                  <a:pt x="8057" y="3775"/>
                  <a:pt x="8057" y="3812"/>
                  <a:pt x="8039" y="3812"/>
                </a:cubicBezTo>
                <a:cubicBezTo>
                  <a:pt x="8039" y="3812"/>
                  <a:pt x="8039" y="3848"/>
                  <a:pt x="8039" y="3848"/>
                </a:cubicBezTo>
                <a:cubicBezTo>
                  <a:pt x="8039" y="3848"/>
                  <a:pt x="8039" y="3848"/>
                  <a:pt x="8039" y="3848"/>
                </a:cubicBezTo>
                <a:cubicBezTo>
                  <a:pt x="8039" y="3848"/>
                  <a:pt x="8020" y="3848"/>
                  <a:pt x="8020" y="3848"/>
                </a:cubicBezTo>
                <a:cubicBezTo>
                  <a:pt x="8001" y="3848"/>
                  <a:pt x="8020" y="3812"/>
                  <a:pt x="8020" y="3812"/>
                </a:cubicBezTo>
                <a:cubicBezTo>
                  <a:pt x="8020" y="3812"/>
                  <a:pt x="8020" y="3812"/>
                  <a:pt x="8020" y="3812"/>
                </a:cubicBezTo>
                <a:cubicBezTo>
                  <a:pt x="8020" y="3775"/>
                  <a:pt x="8020" y="3775"/>
                  <a:pt x="8020" y="3739"/>
                </a:cubicBezTo>
                <a:cubicBezTo>
                  <a:pt x="8039" y="3739"/>
                  <a:pt x="8039" y="3703"/>
                  <a:pt x="8039" y="3703"/>
                </a:cubicBezTo>
                <a:cubicBezTo>
                  <a:pt x="8020" y="3703"/>
                  <a:pt x="8001" y="3703"/>
                  <a:pt x="8001" y="3703"/>
                </a:cubicBezTo>
                <a:cubicBezTo>
                  <a:pt x="8001" y="3703"/>
                  <a:pt x="8001" y="3739"/>
                  <a:pt x="8001" y="3739"/>
                </a:cubicBezTo>
                <a:cubicBezTo>
                  <a:pt x="8001" y="3739"/>
                  <a:pt x="8001" y="3739"/>
                  <a:pt x="8001" y="3739"/>
                </a:cubicBezTo>
                <a:cubicBezTo>
                  <a:pt x="8001" y="3739"/>
                  <a:pt x="8001" y="3739"/>
                  <a:pt x="8001" y="3739"/>
                </a:cubicBezTo>
                <a:cubicBezTo>
                  <a:pt x="8001" y="3739"/>
                  <a:pt x="7982" y="3775"/>
                  <a:pt x="7982" y="3775"/>
                </a:cubicBezTo>
                <a:cubicBezTo>
                  <a:pt x="7963" y="3775"/>
                  <a:pt x="7963" y="3812"/>
                  <a:pt x="7963" y="3812"/>
                </a:cubicBezTo>
                <a:cubicBezTo>
                  <a:pt x="7963" y="3812"/>
                  <a:pt x="8020" y="3812"/>
                  <a:pt x="7982" y="3884"/>
                </a:cubicBezTo>
                <a:cubicBezTo>
                  <a:pt x="7982" y="3848"/>
                  <a:pt x="7982" y="3848"/>
                  <a:pt x="7982" y="3884"/>
                </a:cubicBezTo>
                <a:cubicBezTo>
                  <a:pt x="7982" y="3884"/>
                  <a:pt x="7982" y="3884"/>
                  <a:pt x="7963" y="3884"/>
                </a:cubicBezTo>
                <a:cubicBezTo>
                  <a:pt x="7963" y="3921"/>
                  <a:pt x="7944" y="3921"/>
                  <a:pt x="7944" y="3921"/>
                </a:cubicBezTo>
                <a:cubicBezTo>
                  <a:pt x="7925" y="3921"/>
                  <a:pt x="7925" y="3884"/>
                  <a:pt x="7925" y="3884"/>
                </a:cubicBezTo>
                <a:cubicBezTo>
                  <a:pt x="7925" y="3884"/>
                  <a:pt x="7925" y="3884"/>
                  <a:pt x="7925" y="3884"/>
                </a:cubicBezTo>
                <a:cubicBezTo>
                  <a:pt x="7925" y="3884"/>
                  <a:pt x="7906" y="3884"/>
                  <a:pt x="7906" y="3884"/>
                </a:cubicBezTo>
                <a:cubicBezTo>
                  <a:pt x="7906" y="3884"/>
                  <a:pt x="7906" y="3884"/>
                  <a:pt x="7906" y="3884"/>
                </a:cubicBezTo>
                <a:cubicBezTo>
                  <a:pt x="7906" y="3884"/>
                  <a:pt x="7906" y="3921"/>
                  <a:pt x="7925" y="3921"/>
                </a:cubicBezTo>
                <a:cubicBezTo>
                  <a:pt x="7925" y="3921"/>
                  <a:pt x="7925" y="3921"/>
                  <a:pt x="7925" y="3921"/>
                </a:cubicBezTo>
                <a:cubicBezTo>
                  <a:pt x="7906" y="3921"/>
                  <a:pt x="7906" y="3921"/>
                  <a:pt x="7906" y="3921"/>
                </a:cubicBezTo>
                <a:cubicBezTo>
                  <a:pt x="7906" y="3921"/>
                  <a:pt x="7906" y="3921"/>
                  <a:pt x="7887" y="3921"/>
                </a:cubicBezTo>
                <a:cubicBezTo>
                  <a:pt x="7887" y="3921"/>
                  <a:pt x="7887" y="3921"/>
                  <a:pt x="7887" y="3921"/>
                </a:cubicBezTo>
                <a:cubicBezTo>
                  <a:pt x="7887" y="3921"/>
                  <a:pt x="7887" y="3921"/>
                  <a:pt x="7887" y="3921"/>
                </a:cubicBezTo>
                <a:cubicBezTo>
                  <a:pt x="7887" y="3957"/>
                  <a:pt x="7887" y="3957"/>
                  <a:pt x="7849" y="3957"/>
                </a:cubicBezTo>
                <a:cubicBezTo>
                  <a:pt x="7849" y="3957"/>
                  <a:pt x="7849" y="3957"/>
                  <a:pt x="7849" y="3957"/>
                </a:cubicBezTo>
                <a:cubicBezTo>
                  <a:pt x="7849" y="3957"/>
                  <a:pt x="7849" y="3957"/>
                  <a:pt x="7849" y="3957"/>
                </a:cubicBezTo>
                <a:cubicBezTo>
                  <a:pt x="7868" y="3957"/>
                  <a:pt x="7887" y="3957"/>
                  <a:pt x="7887" y="3957"/>
                </a:cubicBezTo>
                <a:cubicBezTo>
                  <a:pt x="7906" y="3993"/>
                  <a:pt x="7906" y="4030"/>
                  <a:pt x="7887" y="4030"/>
                </a:cubicBezTo>
                <a:cubicBezTo>
                  <a:pt x="7887" y="4066"/>
                  <a:pt x="7868" y="4066"/>
                  <a:pt x="7868" y="4066"/>
                </a:cubicBezTo>
                <a:cubicBezTo>
                  <a:pt x="7830" y="4066"/>
                  <a:pt x="7849" y="4030"/>
                  <a:pt x="7793" y="4066"/>
                </a:cubicBezTo>
                <a:cubicBezTo>
                  <a:pt x="7812" y="4066"/>
                  <a:pt x="7812" y="4066"/>
                  <a:pt x="7812" y="4066"/>
                </a:cubicBezTo>
                <a:cubicBezTo>
                  <a:pt x="7812" y="4102"/>
                  <a:pt x="7830" y="4102"/>
                  <a:pt x="7849" y="4102"/>
                </a:cubicBezTo>
                <a:cubicBezTo>
                  <a:pt x="7849" y="4102"/>
                  <a:pt x="7849" y="4102"/>
                  <a:pt x="7868" y="4138"/>
                </a:cubicBezTo>
                <a:cubicBezTo>
                  <a:pt x="7868" y="4138"/>
                  <a:pt x="7868" y="4138"/>
                  <a:pt x="7868" y="4138"/>
                </a:cubicBezTo>
                <a:cubicBezTo>
                  <a:pt x="7868" y="4138"/>
                  <a:pt x="7868" y="4138"/>
                  <a:pt x="7868" y="4138"/>
                </a:cubicBezTo>
                <a:cubicBezTo>
                  <a:pt x="7868" y="4175"/>
                  <a:pt x="7868" y="4175"/>
                  <a:pt x="7868" y="4175"/>
                </a:cubicBezTo>
                <a:cubicBezTo>
                  <a:pt x="7868" y="4175"/>
                  <a:pt x="7887" y="4175"/>
                  <a:pt x="7887" y="4211"/>
                </a:cubicBezTo>
                <a:cubicBezTo>
                  <a:pt x="7868" y="4211"/>
                  <a:pt x="7868" y="4211"/>
                  <a:pt x="7849" y="4211"/>
                </a:cubicBezTo>
                <a:cubicBezTo>
                  <a:pt x="7849" y="4211"/>
                  <a:pt x="7830" y="4247"/>
                  <a:pt x="7830" y="4247"/>
                </a:cubicBezTo>
                <a:cubicBezTo>
                  <a:pt x="7812" y="4247"/>
                  <a:pt x="7812" y="4247"/>
                  <a:pt x="7793" y="4247"/>
                </a:cubicBezTo>
                <a:cubicBezTo>
                  <a:pt x="7812" y="4247"/>
                  <a:pt x="7830" y="4284"/>
                  <a:pt x="7830" y="4284"/>
                </a:cubicBezTo>
                <a:cubicBezTo>
                  <a:pt x="7830" y="4284"/>
                  <a:pt x="7849" y="4284"/>
                  <a:pt x="7849" y="4284"/>
                </a:cubicBezTo>
                <a:cubicBezTo>
                  <a:pt x="7849" y="4284"/>
                  <a:pt x="7849" y="4284"/>
                  <a:pt x="7849" y="4284"/>
                </a:cubicBezTo>
                <a:cubicBezTo>
                  <a:pt x="7868" y="4284"/>
                  <a:pt x="7868" y="4320"/>
                  <a:pt x="7868" y="4320"/>
                </a:cubicBezTo>
                <a:cubicBezTo>
                  <a:pt x="7887" y="4320"/>
                  <a:pt x="7887" y="4320"/>
                  <a:pt x="7887" y="4356"/>
                </a:cubicBezTo>
                <a:cubicBezTo>
                  <a:pt x="7887" y="4356"/>
                  <a:pt x="7868" y="4356"/>
                  <a:pt x="7868" y="4356"/>
                </a:cubicBezTo>
                <a:cubicBezTo>
                  <a:pt x="7849" y="4356"/>
                  <a:pt x="7849" y="4356"/>
                  <a:pt x="7830" y="4356"/>
                </a:cubicBezTo>
                <a:cubicBezTo>
                  <a:pt x="7830" y="4356"/>
                  <a:pt x="7812" y="4356"/>
                  <a:pt x="7812" y="4356"/>
                </a:cubicBezTo>
                <a:cubicBezTo>
                  <a:pt x="7812" y="4356"/>
                  <a:pt x="7812" y="4356"/>
                  <a:pt x="7812" y="4356"/>
                </a:cubicBezTo>
                <a:cubicBezTo>
                  <a:pt x="7812" y="4356"/>
                  <a:pt x="7812" y="4356"/>
                  <a:pt x="7830" y="4356"/>
                </a:cubicBezTo>
                <a:cubicBezTo>
                  <a:pt x="7830" y="4356"/>
                  <a:pt x="7830" y="4356"/>
                  <a:pt x="7830" y="4356"/>
                </a:cubicBezTo>
                <a:cubicBezTo>
                  <a:pt x="7849" y="4356"/>
                  <a:pt x="7868" y="4393"/>
                  <a:pt x="7868" y="4356"/>
                </a:cubicBezTo>
                <a:cubicBezTo>
                  <a:pt x="7868" y="4393"/>
                  <a:pt x="7887" y="4393"/>
                  <a:pt x="7868" y="4393"/>
                </a:cubicBezTo>
                <a:cubicBezTo>
                  <a:pt x="7868" y="4393"/>
                  <a:pt x="7868" y="4393"/>
                  <a:pt x="7849" y="4393"/>
                </a:cubicBezTo>
                <a:cubicBezTo>
                  <a:pt x="7849" y="4393"/>
                  <a:pt x="7849" y="4429"/>
                  <a:pt x="7849" y="4429"/>
                </a:cubicBezTo>
                <a:cubicBezTo>
                  <a:pt x="7849" y="4429"/>
                  <a:pt x="7830" y="4429"/>
                  <a:pt x="7830" y="4429"/>
                </a:cubicBezTo>
                <a:cubicBezTo>
                  <a:pt x="7830" y="4429"/>
                  <a:pt x="7830" y="4429"/>
                  <a:pt x="7830" y="4429"/>
                </a:cubicBezTo>
                <a:cubicBezTo>
                  <a:pt x="7830" y="4429"/>
                  <a:pt x="7830" y="4429"/>
                  <a:pt x="7849" y="4465"/>
                </a:cubicBezTo>
                <a:cubicBezTo>
                  <a:pt x="7849" y="4465"/>
                  <a:pt x="7849" y="4465"/>
                  <a:pt x="7830" y="4465"/>
                </a:cubicBezTo>
                <a:cubicBezTo>
                  <a:pt x="7830" y="4465"/>
                  <a:pt x="7830" y="4465"/>
                  <a:pt x="7812" y="4465"/>
                </a:cubicBezTo>
                <a:cubicBezTo>
                  <a:pt x="7812" y="4465"/>
                  <a:pt x="7812" y="4465"/>
                  <a:pt x="7812" y="4465"/>
                </a:cubicBezTo>
                <a:cubicBezTo>
                  <a:pt x="7812" y="4465"/>
                  <a:pt x="7830" y="4502"/>
                  <a:pt x="7830" y="4502"/>
                </a:cubicBezTo>
                <a:cubicBezTo>
                  <a:pt x="7830" y="4502"/>
                  <a:pt x="7830" y="4502"/>
                  <a:pt x="7830" y="4502"/>
                </a:cubicBezTo>
                <a:cubicBezTo>
                  <a:pt x="7830" y="4502"/>
                  <a:pt x="7830" y="4502"/>
                  <a:pt x="7830" y="4502"/>
                </a:cubicBezTo>
                <a:cubicBezTo>
                  <a:pt x="7830" y="4502"/>
                  <a:pt x="7793" y="4502"/>
                  <a:pt x="7793" y="4502"/>
                </a:cubicBezTo>
                <a:cubicBezTo>
                  <a:pt x="7793" y="4502"/>
                  <a:pt x="7793" y="4502"/>
                  <a:pt x="7793" y="4502"/>
                </a:cubicBezTo>
                <a:cubicBezTo>
                  <a:pt x="7774" y="4502"/>
                  <a:pt x="7793" y="4538"/>
                  <a:pt x="7812" y="4538"/>
                </a:cubicBezTo>
                <a:cubicBezTo>
                  <a:pt x="7812" y="4538"/>
                  <a:pt x="7812" y="4538"/>
                  <a:pt x="7812" y="4574"/>
                </a:cubicBezTo>
                <a:cubicBezTo>
                  <a:pt x="7812" y="4574"/>
                  <a:pt x="7812" y="4574"/>
                  <a:pt x="7812" y="4574"/>
                </a:cubicBezTo>
                <a:cubicBezTo>
                  <a:pt x="7812" y="4574"/>
                  <a:pt x="7793" y="4574"/>
                  <a:pt x="7793" y="4574"/>
                </a:cubicBezTo>
                <a:cubicBezTo>
                  <a:pt x="7774" y="4610"/>
                  <a:pt x="7774" y="4610"/>
                  <a:pt x="7755" y="4610"/>
                </a:cubicBezTo>
                <a:cubicBezTo>
                  <a:pt x="7755" y="4647"/>
                  <a:pt x="7755" y="4647"/>
                  <a:pt x="7774" y="4647"/>
                </a:cubicBezTo>
                <a:cubicBezTo>
                  <a:pt x="7774" y="4683"/>
                  <a:pt x="7793" y="4683"/>
                  <a:pt x="7793" y="4683"/>
                </a:cubicBezTo>
                <a:cubicBezTo>
                  <a:pt x="7793" y="4683"/>
                  <a:pt x="7793" y="4683"/>
                  <a:pt x="7793" y="4683"/>
                </a:cubicBezTo>
                <a:cubicBezTo>
                  <a:pt x="7793" y="4683"/>
                  <a:pt x="7793" y="4683"/>
                  <a:pt x="7793" y="4683"/>
                </a:cubicBezTo>
                <a:cubicBezTo>
                  <a:pt x="7774" y="4683"/>
                  <a:pt x="7755" y="4683"/>
                  <a:pt x="7736" y="4683"/>
                </a:cubicBezTo>
                <a:cubicBezTo>
                  <a:pt x="7755" y="4683"/>
                  <a:pt x="7774" y="4719"/>
                  <a:pt x="7793" y="4719"/>
                </a:cubicBezTo>
                <a:cubicBezTo>
                  <a:pt x="7793" y="4756"/>
                  <a:pt x="7812" y="4756"/>
                  <a:pt x="7812" y="4792"/>
                </a:cubicBezTo>
                <a:cubicBezTo>
                  <a:pt x="7812" y="4792"/>
                  <a:pt x="7812" y="4828"/>
                  <a:pt x="7793" y="4828"/>
                </a:cubicBezTo>
                <a:cubicBezTo>
                  <a:pt x="7793" y="4828"/>
                  <a:pt x="7793" y="4828"/>
                  <a:pt x="7793" y="4828"/>
                </a:cubicBezTo>
                <a:cubicBezTo>
                  <a:pt x="7793" y="4828"/>
                  <a:pt x="7812" y="4828"/>
                  <a:pt x="7812" y="4828"/>
                </a:cubicBezTo>
                <a:cubicBezTo>
                  <a:pt x="7812" y="4828"/>
                  <a:pt x="7812" y="4828"/>
                  <a:pt x="7812" y="4828"/>
                </a:cubicBezTo>
                <a:cubicBezTo>
                  <a:pt x="7793" y="4865"/>
                  <a:pt x="7812" y="4865"/>
                  <a:pt x="7793" y="4865"/>
                </a:cubicBezTo>
                <a:cubicBezTo>
                  <a:pt x="7793" y="4901"/>
                  <a:pt x="7793" y="4901"/>
                  <a:pt x="7793" y="4937"/>
                </a:cubicBezTo>
                <a:cubicBezTo>
                  <a:pt x="7793" y="4937"/>
                  <a:pt x="7793" y="4937"/>
                  <a:pt x="7793" y="4937"/>
                </a:cubicBezTo>
                <a:cubicBezTo>
                  <a:pt x="7774" y="4901"/>
                  <a:pt x="7755" y="4901"/>
                  <a:pt x="7736" y="4937"/>
                </a:cubicBezTo>
                <a:cubicBezTo>
                  <a:pt x="7736" y="4937"/>
                  <a:pt x="7736" y="4937"/>
                  <a:pt x="7736" y="4937"/>
                </a:cubicBezTo>
                <a:cubicBezTo>
                  <a:pt x="7755" y="4973"/>
                  <a:pt x="7774" y="4937"/>
                  <a:pt x="7793" y="4973"/>
                </a:cubicBezTo>
                <a:cubicBezTo>
                  <a:pt x="7793" y="4973"/>
                  <a:pt x="7793" y="4973"/>
                  <a:pt x="7793" y="4973"/>
                </a:cubicBezTo>
                <a:cubicBezTo>
                  <a:pt x="7774" y="4973"/>
                  <a:pt x="7774" y="5010"/>
                  <a:pt x="7774" y="5010"/>
                </a:cubicBezTo>
                <a:cubicBezTo>
                  <a:pt x="7774" y="5010"/>
                  <a:pt x="7755" y="5010"/>
                  <a:pt x="7755" y="5046"/>
                </a:cubicBezTo>
                <a:cubicBezTo>
                  <a:pt x="7755" y="5046"/>
                  <a:pt x="7755" y="5046"/>
                  <a:pt x="7755" y="5046"/>
                </a:cubicBezTo>
                <a:cubicBezTo>
                  <a:pt x="7755" y="5046"/>
                  <a:pt x="7774" y="5046"/>
                  <a:pt x="7774" y="5046"/>
                </a:cubicBezTo>
                <a:cubicBezTo>
                  <a:pt x="7755" y="5046"/>
                  <a:pt x="7755" y="5046"/>
                  <a:pt x="7736" y="5046"/>
                </a:cubicBezTo>
                <a:cubicBezTo>
                  <a:pt x="7736" y="5082"/>
                  <a:pt x="7755" y="5082"/>
                  <a:pt x="7755" y="5082"/>
                </a:cubicBezTo>
                <a:cubicBezTo>
                  <a:pt x="7774" y="5082"/>
                  <a:pt x="7774" y="5082"/>
                  <a:pt x="7793" y="5082"/>
                </a:cubicBezTo>
                <a:cubicBezTo>
                  <a:pt x="7793" y="5082"/>
                  <a:pt x="7793" y="5082"/>
                  <a:pt x="7793" y="5082"/>
                </a:cubicBezTo>
                <a:cubicBezTo>
                  <a:pt x="7793" y="5082"/>
                  <a:pt x="7736" y="5119"/>
                  <a:pt x="7717" y="5155"/>
                </a:cubicBezTo>
                <a:cubicBezTo>
                  <a:pt x="7717" y="5155"/>
                  <a:pt x="7736" y="5155"/>
                  <a:pt x="7755" y="5155"/>
                </a:cubicBezTo>
                <a:cubicBezTo>
                  <a:pt x="7755" y="5155"/>
                  <a:pt x="7755" y="5155"/>
                  <a:pt x="7774" y="5155"/>
                </a:cubicBezTo>
                <a:cubicBezTo>
                  <a:pt x="7755" y="5155"/>
                  <a:pt x="7793" y="5155"/>
                  <a:pt x="7774" y="5191"/>
                </a:cubicBezTo>
                <a:cubicBezTo>
                  <a:pt x="7774" y="5191"/>
                  <a:pt x="7774" y="5191"/>
                  <a:pt x="7774" y="5191"/>
                </a:cubicBezTo>
                <a:cubicBezTo>
                  <a:pt x="7774" y="5228"/>
                  <a:pt x="7755" y="5191"/>
                  <a:pt x="7755" y="5191"/>
                </a:cubicBezTo>
                <a:cubicBezTo>
                  <a:pt x="7736" y="5191"/>
                  <a:pt x="7736" y="5191"/>
                  <a:pt x="7717" y="5191"/>
                </a:cubicBezTo>
                <a:cubicBezTo>
                  <a:pt x="7717" y="5191"/>
                  <a:pt x="7698" y="5191"/>
                  <a:pt x="7679" y="5191"/>
                </a:cubicBezTo>
                <a:cubicBezTo>
                  <a:pt x="7660" y="5191"/>
                  <a:pt x="7660" y="5228"/>
                  <a:pt x="7660" y="5264"/>
                </a:cubicBezTo>
                <a:cubicBezTo>
                  <a:pt x="7660" y="5264"/>
                  <a:pt x="7660" y="5264"/>
                  <a:pt x="7660" y="5264"/>
                </a:cubicBezTo>
                <a:cubicBezTo>
                  <a:pt x="7641" y="5264"/>
                  <a:pt x="7641" y="5228"/>
                  <a:pt x="7641" y="5228"/>
                </a:cubicBezTo>
                <a:cubicBezTo>
                  <a:pt x="7622" y="5228"/>
                  <a:pt x="7604" y="5264"/>
                  <a:pt x="7604" y="5264"/>
                </a:cubicBezTo>
                <a:cubicBezTo>
                  <a:pt x="7585" y="5228"/>
                  <a:pt x="7622" y="5191"/>
                  <a:pt x="7604" y="5191"/>
                </a:cubicBezTo>
                <a:cubicBezTo>
                  <a:pt x="7604" y="5191"/>
                  <a:pt x="7604" y="5191"/>
                  <a:pt x="7604" y="5191"/>
                </a:cubicBezTo>
                <a:cubicBezTo>
                  <a:pt x="7622" y="5155"/>
                  <a:pt x="7622" y="5155"/>
                  <a:pt x="7622" y="5119"/>
                </a:cubicBezTo>
                <a:cubicBezTo>
                  <a:pt x="7622" y="5119"/>
                  <a:pt x="7604" y="5155"/>
                  <a:pt x="7604" y="5155"/>
                </a:cubicBezTo>
                <a:cubicBezTo>
                  <a:pt x="7604" y="5155"/>
                  <a:pt x="7604" y="5191"/>
                  <a:pt x="7585" y="5191"/>
                </a:cubicBezTo>
                <a:cubicBezTo>
                  <a:pt x="7585" y="5155"/>
                  <a:pt x="7585" y="5155"/>
                  <a:pt x="7585" y="5119"/>
                </a:cubicBezTo>
                <a:cubicBezTo>
                  <a:pt x="7585" y="5119"/>
                  <a:pt x="7585" y="5119"/>
                  <a:pt x="7566" y="5119"/>
                </a:cubicBezTo>
                <a:cubicBezTo>
                  <a:pt x="7566" y="5119"/>
                  <a:pt x="7566" y="5155"/>
                  <a:pt x="7547" y="5155"/>
                </a:cubicBezTo>
                <a:cubicBezTo>
                  <a:pt x="7547" y="5155"/>
                  <a:pt x="7547" y="5155"/>
                  <a:pt x="7547" y="5155"/>
                </a:cubicBezTo>
                <a:cubicBezTo>
                  <a:pt x="7547" y="5155"/>
                  <a:pt x="7547" y="5155"/>
                  <a:pt x="7547" y="5155"/>
                </a:cubicBezTo>
                <a:cubicBezTo>
                  <a:pt x="7528" y="5155"/>
                  <a:pt x="7528" y="5155"/>
                  <a:pt x="7528" y="5155"/>
                </a:cubicBezTo>
                <a:cubicBezTo>
                  <a:pt x="7528" y="5155"/>
                  <a:pt x="7528" y="5155"/>
                  <a:pt x="7528" y="5155"/>
                </a:cubicBezTo>
                <a:cubicBezTo>
                  <a:pt x="7528" y="5155"/>
                  <a:pt x="7547" y="5119"/>
                  <a:pt x="7547" y="5119"/>
                </a:cubicBezTo>
                <a:cubicBezTo>
                  <a:pt x="7547" y="5119"/>
                  <a:pt x="7547" y="5119"/>
                  <a:pt x="7547" y="5119"/>
                </a:cubicBezTo>
                <a:cubicBezTo>
                  <a:pt x="7566" y="5082"/>
                  <a:pt x="7566" y="5082"/>
                  <a:pt x="7566" y="5082"/>
                </a:cubicBezTo>
                <a:cubicBezTo>
                  <a:pt x="7566" y="5082"/>
                  <a:pt x="7566" y="5046"/>
                  <a:pt x="7566" y="5046"/>
                </a:cubicBezTo>
                <a:cubicBezTo>
                  <a:pt x="7566" y="5046"/>
                  <a:pt x="7547" y="5046"/>
                  <a:pt x="7547" y="5046"/>
                </a:cubicBezTo>
                <a:cubicBezTo>
                  <a:pt x="7547" y="5046"/>
                  <a:pt x="7547" y="5046"/>
                  <a:pt x="7547" y="5046"/>
                </a:cubicBezTo>
                <a:cubicBezTo>
                  <a:pt x="7528" y="5046"/>
                  <a:pt x="7528" y="5046"/>
                  <a:pt x="7528" y="5046"/>
                </a:cubicBezTo>
                <a:cubicBezTo>
                  <a:pt x="7509" y="5082"/>
                  <a:pt x="7509" y="5082"/>
                  <a:pt x="7509" y="5082"/>
                </a:cubicBezTo>
                <a:cubicBezTo>
                  <a:pt x="7509" y="5082"/>
                  <a:pt x="7528" y="5046"/>
                  <a:pt x="7528" y="5046"/>
                </a:cubicBezTo>
                <a:cubicBezTo>
                  <a:pt x="7528" y="5010"/>
                  <a:pt x="7528" y="5010"/>
                  <a:pt x="7528" y="5010"/>
                </a:cubicBezTo>
                <a:cubicBezTo>
                  <a:pt x="7528" y="5010"/>
                  <a:pt x="7528" y="5010"/>
                  <a:pt x="7509" y="5010"/>
                </a:cubicBezTo>
                <a:cubicBezTo>
                  <a:pt x="7490" y="5010"/>
                  <a:pt x="7490" y="5010"/>
                  <a:pt x="7509" y="5046"/>
                </a:cubicBezTo>
                <a:cubicBezTo>
                  <a:pt x="7509" y="5046"/>
                  <a:pt x="7490" y="5046"/>
                  <a:pt x="7490" y="5046"/>
                </a:cubicBezTo>
                <a:cubicBezTo>
                  <a:pt x="7490" y="5082"/>
                  <a:pt x="7471" y="5082"/>
                  <a:pt x="7471" y="5082"/>
                </a:cubicBezTo>
                <a:cubicBezTo>
                  <a:pt x="7452" y="5082"/>
                  <a:pt x="7452" y="5082"/>
                  <a:pt x="7433" y="5082"/>
                </a:cubicBezTo>
                <a:cubicBezTo>
                  <a:pt x="7433" y="5119"/>
                  <a:pt x="7433"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082"/>
                  <a:pt x="7414" y="5082"/>
                </a:cubicBezTo>
                <a:cubicBezTo>
                  <a:pt x="7414" y="5082"/>
                  <a:pt x="7414" y="5119"/>
                  <a:pt x="7414" y="5119"/>
                </a:cubicBezTo>
                <a:cubicBezTo>
                  <a:pt x="7395" y="5119"/>
                  <a:pt x="7395" y="5119"/>
                  <a:pt x="7395" y="5119"/>
                </a:cubicBezTo>
                <a:cubicBezTo>
                  <a:pt x="7395" y="5119"/>
                  <a:pt x="7395" y="5119"/>
                  <a:pt x="7395" y="5119"/>
                </a:cubicBezTo>
                <a:cubicBezTo>
                  <a:pt x="7395" y="5119"/>
                  <a:pt x="7395" y="5119"/>
                  <a:pt x="7395" y="5119"/>
                </a:cubicBezTo>
                <a:cubicBezTo>
                  <a:pt x="7377" y="5155"/>
                  <a:pt x="7339" y="5155"/>
                  <a:pt x="7339" y="5119"/>
                </a:cubicBezTo>
                <a:cubicBezTo>
                  <a:pt x="7339" y="5119"/>
                  <a:pt x="7358" y="5119"/>
                  <a:pt x="7358" y="5119"/>
                </a:cubicBezTo>
                <a:cubicBezTo>
                  <a:pt x="7358" y="5082"/>
                  <a:pt x="7358" y="5082"/>
                  <a:pt x="7358" y="5082"/>
                </a:cubicBezTo>
                <a:cubicBezTo>
                  <a:pt x="7358" y="5082"/>
                  <a:pt x="7358" y="5082"/>
                  <a:pt x="7339" y="5082"/>
                </a:cubicBezTo>
                <a:cubicBezTo>
                  <a:pt x="7339" y="5082"/>
                  <a:pt x="7339" y="5082"/>
                  <a:pt x="7320" y="5082"/>
                </a:cubicBezTo>
                <a:cubicBezTo>
                  <a:pt x="7320" y="5082"/>
                  <a:pt x="7320" y="5082"/>
                  <a:pt x="7320" y="5082"/>
                </a:cubicBezTo>
                <a:cubicBezTo>
                  <a:pt x="7320" y="5082"/>
                  <a:pt x="7339" y="5046"/>
                  <a:pt x="7320" y="5046"/>
                </a:cubicBezTo>
                <a:cubicBezTo>
                  <a:pt x="7320" y="5010"/>
                  <a:pt x="7282" y="5046"/>
                  <a:pt x="7263" y="5010"/>
                </a:cubicBezTo>
                <a:cubicBezTo>
                  <a:pt x="7282" y="5010"/>
                  <a:pt x="7301" y="5010"/>
                  <a:pt x="7301" y="5010"/>
                </a:cubicBezTo>
                <a:cubicBezTo>
                  <a:pt x="7301" y="5010"/>
                  <a:pt x="7301" y="5010"/>
                  <a:pt x="7301" y="5010"/>
                </a:cubicBezTo>
                <a:cubicBezTo>
                  <a:pt x="7282" y="4973"/>
                  <a:pt x="7282" y="5010"/>
                  <a:pt x="7263" y="5010"/>
                </a:cubicBezTo>
                <a:cubicBezTo>
                  <a:pt x="7263" y="5010"/>
                  <a:pt x="7263" y="5010"/>
                  <a:pt x="7263" y="5010"/>
                </a:cubicBezTo>
                <a:cubicBezTo>
                  <a:pt x="7263" y="5010"/>
                  <a:pt x="7263" y="5010"/>
                  <a:pt x="7263" y="5010"/>
                </a:cubicBezTo>
                <a:cubicBezTo>
                  <a:pt x="7244" y="5046"/>
                  <a:pt x="7225" y="5010"/>
                  <a:pt x="7206" y="5010"/>
                </a:cubicBezTo>
                <a:cubicBezTo>
                  <a:pt x="7225" y="5010"/>
                  <a:pt x="7225" y="5010"/>
                  <a:pt x="7225" y="4973"/>
                </a:cubicBezTo>
                <a:cubicBezTo>
                  <a:pt x="7225" y="4973"/>
                  <a:pt x="7225" y="4973"/>
                  <a:pt x="7225" y="4973"/>
                </a:cubicBezTo>
                <a:cubicBezTo>
                  <a:pt x="7225" y="4937"/>
                  <a:pt x="7244" y="4937"/>
                  <a:pt x="7244" y="4901"/>
                </a:cubicBezTo>
                <a:cubicBezTo>
                  <a:pt x="7225" y="4901"/>
                  <a:pt x="7225" y="4937"/>
                  <a:pt x="7206" y="4937"/>
                </a:cubicBezTo>
                <a:cubicBezTo>
                  <a:pt x="7206" y="4937"/>
                  <a:pt x="7206" y="4937"/>
                  <a:pt x="7225" y="4901"/>
                </a:cubicBezTo>
                <a:cubicBezTo>
                  <a:pt x="7225" y="4901"/>
                  <a:pt x="7225" y="4901"/>
                  <a:pt x="7225" y="4901"/>
                </a:cubicBezTo>
                <a:cubicBezTo>
                  <a:pt x="7225" y="4901"/>
                  <a:pt x="7225" y="4901"/>
                  <a:pt x="7225" y="4901"/>
                </a:cubicBezTo>
                <a:cubicBezTo>
                  <a:pt x="7225" y="4901"/>
                  <a:pt x="7206" y="4901"/>
                  <a:pt x="7206" y="4901"/>
                </a:cubicBezTo>
                <a:cubicBezTo>
                  <a:pt x="7206" y="4901"/>
                  <a:pt x="7187" y="4901"/>
                  <a:pt x="7187" y="4901"/>
                </a:cubicBezTo>
                <a:cubicBezTo>
                  <a:pt x="7187" y="4901"/>
                  <a:pt x="7187" y="4901"/>
                  <a:pt x="7187" y="4901"/>
                </a:cubicBezTo>
                <a:cubicBezTo>
                  <a:pt x="7206" y="4901"/>
                  <a:pt x="7206" y="4865"/>
                  <a:pt x="7206" y="4865"/>
                </a:cubicBezTo>
                <a:cubicBezTo>
                  <a:pt x="7206" y="4865"/>
                  <a:pt x="7206" y="4865"/>
                  <a:pt x="7206" y="4865"/>
                </a:cubicBezTo>
                <a:cubicBezTo>
                  <a:pt x="7187" y="4865"/>
                  <a:pt x="7187" y="4865"/>
                  <a:pt x="7168" y="4828"/>
                </a:cubicBezTo>
                <a:cubicBezTo>
                  <a:pt x="7168" y="4828"/>
                  <a:pt x="7150" y="4828"/>
                  <a:pt x="7150" y="4828"/>
                </a:cubicBezTo>
                <a:cubicBezTo>
                  <a:pt x="7131" y="4828"/>
                  <a:pt x="7112" y="4828"/>
                  <a:pt x="7131" y="4792"/>
                </a:cubicBezTo>
                <a:cubicBezTo>
                  <a:pt x="7131" y="4756"/>
                  <a:pt x="7150" y="4756"/>
                  <a:pt x="7150" y="4719"/>
                </a:cubicBezTo>
                <a:cubicBezTo>
                  <a:pt x="7150" y="4719"/>
                  <a:pt x="7168" y="4683"/>
                  <a:pt x="7168" y="4683"/>
                </a:cubicBezTo>
                <a:cubicBezTo>
                  <a:pt x="7168" y="4683"/>
                  <a:pt x="7150" y="4683"/>
                  <a:pt x="7150" y="4683"/>
                </a:cubicBezTo>
                <a:cubicBezTo>
                  <a:pt x="7150" y="4683"/>
                  <a:pt x="7131" y="4719"/>
                  <a:pt x="7112" y="4756"/>
                </a:cubicBezTo>
                <a:cubicBezTo>
                  <a:pt x="7112" y="4719"/>
                  <a:pt x="7112" y="4719"/>
                  <a:pt x="7112" y="4719"/>
                </a:cubicBezTo>
                <a:cubicBezTo>
                  <a:pt x="7112" y="4719"/>
                  <a:pt x="7112" y="4719"/>
                  <a:pt x="7131" y="4719"/>
                </a:cubicBezTo>
                <a:cubicBezTo>
                  <a:pt x="7112" y="4719"/>
                  <a:pt x="7112" y="4719"/>
                  <a:pt x="7112" y="4719"/>
                </a:cubicBezTo>
                <a:cubicBezTo>
                  <a:pt x="7112" y="4683"/>
                  <a:pt x="7112" y="4719"/>
                  <a:pt x="7093" y="4719"/>
                </a:cubicBezTo>
                <a:cubicBezTo>
                  <a:pt x="7074" y="4683"/>
                  <a:pt x="7112" y="4683"/>
                  <a:pt x="7112" y="4647"/>
                </a:cubicBezTo>
                <a:cubicBezTo>
                  <a:pt x="7112" y="4647"/>
                  <a:pt x="7093" y="4610"/>
                  <a:pt x="7093" y="4610"/>
                </a:cubicBezTo>
                <a:cubicBezTo>
                  <a:pt x="7074" y="4610"/>
                  <a:pt x="7055" y="4647"/>
                  <a:pt x="7055" y="4647"/>
                </a:cubicBezTo>
                <a:cubicBezTo>
                  <a:pt x="7055" y="4647"/>
                  <a:pt x="7055" y="4610"/>
                  <a:pt x="7055" y="4610"/>
                </a:cubicBezTo>
                <a:cubicBezTo>
                  <a:pt x="7055" y="4610"/>
                  <a:pt x="7074" y="4574"/>
                  <a:pt x="7093" y="4574"/>
                </a:cubicBezTo>
                <a:cubicBezTo>
                  <a:pt x="7074" y="4574"/>
                  <a:pt x="7074" y="4574"/>
                  <a:pt x="7074" y="4574"/>
                </a:cubicBezTo>
                <a:cubicBezTo>
                  <a:pt x="7055" y="4574"/>
                  <a:pt x="7036" y="4610"/>
                  <a:pt x="7036" y="4610"/>
                </a:cubicBezTo>
                <a:cubicBezTo>
                  <a:pt x="7017" y="4574"/>
                  <a:pt x="7036" y="4574"/>
                  <a:pt x="7017" y="4538"/>
                </a:cubicBezTo>
                <a:cubicBezTo>
                  <a:pt x="7017" y="4538"/>
                  <a:pt x="7017" y="4538"/>
                  <a:pt x="7017" y="4538"/>
                </a:cubicBezTo>
                <a:cubicBezTo>
                  <a:pt x="7017" y="4538"/>
                  <a:pt x="7036" y="4538"/>
                  <a:pt x="7036" y="4538"/>
                </a:cubicBezTo>
                <a:cubicBezTo>
                  <a:pt x="7036" y="4538"/>
                  <a:pt x="7036" y="4538"/>
                  <a:pt x="7036" y="4538"/>
                </a:cubicBezTo>
                <a:cubicBezTo>
                  <a:pt x="7036" y="4538"/>
                  <a:pt x="7036" y="4538"/>
                  <a:pt x="7036" y="4538"/>
                </a:cubicBezTo>
                <a:cubicBezTo>
                  <a:pt x="7017" y="4502"/>
                  <a:pt x="7017" y="4502"/>
                  <a:pt x="7017" y="4502"/>
                </a:cubicBezTo>
                <a:cubicBezTo>
                  <a:pt x="7017" y="4502"/>
                  <a:pt x="7036" y="4465"/>
                  <a:pt x="7036" y="4465"/>
                </a:cubicBezTo>
                <a:cubicBezTo>
                  <a:pt x="7055" y="4465"/>
                  <a:pt x="7074" y="4465"/>
                  <a:pt x="7093" y="4429"/>
                </a:cubicBezTo>
                <a:cubicBezTo>
                  <a:pt x="7112" y="4429"/>
                  <a:pt x="7112" y="4429"/>
                  <a:pt x="7112" y="4429"/>
                </a:cubicBezTo>
                <a:cubicBezTo>
                  <a:pt x="7112" y="4429"/>
                  <a:pt x="7112" y="4429"/>
                  <a:pt x="7112" y="4393"/>
                </a:cubicBezTo>
                <a:cubicBezTo>
                  <a:pt x="7093" y="4393"/>
                  <a:pt x="7093" y="4429"/>
                  <a:pt x="7093" y="4429"/>
                </a:cubicBezTo>
                <a:cubicBezTo>
                  <a:pt x="7074" y="4429"/>
                  <a:pt x="7055" y="4429"/>
                  <a:pt x="7036" y="4465"/>
                </a:cubicBezTo>
                <a:cubicBezTo>
                  <a:pt x="7017" y="4465"/>
                  <a:pt x="6998" y="4465"/>
                  <a:pt x="6998" y="4465"/>
                </a:cubicBezTo>
                <a:cubicBezTo>
                  <a:pt x="6998" y="4465"/>
                  <a:pt x="7017" y="4429"/>
                  <a:pt x="7017" y="4429"/>
                </a:cubicBezTo>
                <a:cubicBezTo>
                  <a:pt x="7036" y="4429"/>
                  <a:pt x="7055" y="4429"/>
                  <a:pt x="7055" y="4393"/>
                </a:cubicBezTo>
                <a:cubicBezTo>
                  <a:pt x="7074" y="4393"/>
                  <a:pt x="7074" y="4393"/>
                  <a:pt x="7074" y="4393"/>
                </a:cubicBezTo>
                <a:cubicBezTo>
                  <a:pt x="7074" y="4356"/>
                  <a:pt x="7074" y="4356"/>
                  <a:pt x="7074" y="4356"/>
                </a:cubicBezTo>
                <a:cubicBezTo>
                  <a:pt x="7074" y="4356"/>
                  <a:pt x="7074" y="4356"/>
                  <a:pt x="7074" y="4356"/>
                </a:cubicBezTo>
                <a:cubicBezTo>
                  <a:pt x="7074" y="4356"/>
                  <a:pt x="7093" y="4320"/>
                  <a:pt x="7093" y="4320"/>
                </a:cubicBezTo>
                <a:cubicBezTo>
                  <a:pt x="7112" y="4320"/>
                  <a:pt x="7112" y="4356"/>
                  <a:pt x="7112" y="4356"/>
                </a:cubicBezTo>
                <a:cubicBezTo>
                  <a:pt x="7131" y="4393"/>
                  <a:pt x="7150" y="4393"/>
                  <a:pt x="7168" y="4393"/>
                </a:cubicBezTo>
                <a:cubicBezTo>
                  <a:pt x="7168" y="4393"/>
                  <a:pt x="7168" y="4393"/>
                  <a:pt x="7168" y="4393"/>
                </a:cubicBezTo>
                <a:cubicBezTo>
                  <a:pt x="7168" y="4393"/>
                  <a:pt x="7150" y="4356"/>
                  <a:pt x="7150" y="4356"/>
                </a:cubicBezTo>
                <a:cubicBezTo>
                  <a:pt x="7150" y="4356"/>
                  <a:pt x="7131" y="4356"/>
                  <a:pt x="7131" y="4356"/>
                </a:cubicBezTo>
                <a:cubicBezTo>
                  <a:pt x="7131" y="4356"/>
                  <a:pt x="7112" y="4320"/>
                  <a:pt x="7112" y="4284"/>
                </a:cubicBezTo>
                <a:cubicBezTo>
                  <a:pt x="7112" y="4284"/>
                  <a:pt x="7093" y="4320"/>
                  <a:pt x="7093" y="4320"/>
                </a:cubicBezTo>
                <a:cubicBezTo>
                  <a:pt x="7074" y="4284"/>
                  <a:pt x="7074" y="4284"/>
                  <a:pt x="7074" y="4284"/>
                </a:cubicBezTo>
                <a:cubicBezTo>
                  <a:pt x="7074" y="4247"/>
                  <a:pt x="7074" y="4247"/>
                  <a:pt x="7074" y="4247"/>
                </a:cubicBezTo>
                <a:cubicBezTo>
                  <a:pt x="7074" y="4247"/>
                  <a:pt x="7074" y="4247"/>
                  <a:pt x="7055" y="4247"/>
                </a:cubicBezTo>
                <a:cubicBezTo>
                  <a:pt x="7055" y="4247"/>
                  <a:pt x="7055" y="4247"/>
                  <a:pt x="7055" y="4247"/>
                </a:cubicBezTo>
                <a:cubicBezTo>
                  <a:pt x="7055" y="4247"/>
                  <a:pt x="7055" y="4247"/>
                  <a:pt x="7055" y="4284"/>
                </a:cubicBezTo>
                <a:cubicBezTo>
                  <a:pt x="7055" y="4284"/>
                  <a:pt x="7055" y="4320"/>
                  <a:pt x="7055" y="4320"/>
                </a:cubicBezTo>
                <a:cubicBezTo>
                  <a:pt x="7055" y="4356"/>
                  <a:pt x="7055" y="4356"/>
                  <a:pt x="7055" y="4356"/>
                </a:cubicBezTo>
                <a:cubicBezTo>
                  <a:pt x="7055" y="4356"/>
                  <a:pt x="7055" y="4356"/>
                  <a:pt x="7055" y="4356"/>
                </a:cubicBezTo>
                <a:cubicBezTo>
                  <a:pt x="7036" y="4356"/>
                  <a:pt x="7036" y="4320"/>
                  <a:pt x="7036" y="4320"/>
                </a:cubicBezTo>
                <a:cubicBezTo>
                  <a:pt x="7036" y="4320"/>
                  <a:pt x="7036" y="4320"/>
                  <a:pt x="7036" y="4320"/>
                </a:cubicBezTo>
                <a:cubicBezTo>
                  <a:pt x="7017" y="4320"/>
                  <a:pt x="7017" y="4356"/>
                  <a:pt x="7017" y="4356"/>
                </a:cubicBezTo>
                <a:cubicBezTo>
                  <a:pt x="7017" y="4356"/>
                  <a:pt x="7017" y="4356"/>
                  <a:pt x="7017" y="4356"/>
                </a:cubicBezTo>
                <a:cubicBezTo>
                  <a:pt x="7017" y="4393"/>
                  <a:pt x="6998" y="4393"/>
                  <a:pt x="6998" y="4429"/>
                </a:cubicBezTo>
                <a:cubicBezTo>
                  <a:pt x="6998" y="4429"/>
                  <a:pt x="6979" y="4465"/>
                  <a:pt x="6979" y="4465"/>
                </a:cubicBezTo>
                <a:cubicBezTo>
                  <a:pt x="6979" y="4465"/>
                  <a:pt x="6979" y="4465"/>
                  <a:pt x="6979" y="4429"/>
                </a:cubicBezTo>
                <a:cubicBezTo>
                  <a:pt x="6960" y="4429"/>
                  <a:pt x="6979" y="4393"/>
                  <a:pt x="6979" y="4393"/>
                </a:cubicBezTo>
                <a:cubicBezTo>
                  <a:pt x="6979" y="4356"/>
                  <a:pt x="6960" y="4320"/>
                  <a:pt x="6998" y="4284"/>
                </a:cubicBezTo>
                <a:cubicBezTo>
                  <a:pt x="6998" y="4284"/>
                  <a:pt x="6998" y="4284"/>
                  <a:pt x="6998" y="4284"/>
                </a:cubicBezTo>
                <a:cubicBezTo>
                  <a:pt x="6979" y="4247"/>
                  <a:pt x="6960" y="4284"/>
                  <a:pt x="6960" y="4247"/>
                </a:cubicBezTo>
                <a:cubicBezTo>
                  <a:pt x="6960" y="4247"/>
                  <a:pt x="6960" y="4247"/>
                  <a:pt x="6960" y="4247"/>
                </a:cubicBezTo>
                <a:cubicBezTo>
                  <a:pt x="6960" y="4247"/>
                  <a:pt x="6979" y="4247"/>
                  <a:pt x="6979" y="4247"/>
                </a:cubicBezTo>
                <a:cubicBezTo>
                  <a:pt x="6979" y="4211"/>
                  <a:pt x="6979" y="4211"/>
                  <a:pt x="6979" y="4211"/>
                </a:cubicBezTo>
                <a:cubicBezTo>
                  <a:pt x="6960" y="4211"/>
                  <a:pt x="6960" y="4211"/>
                  <a:pt x="6960" y="4211"/>
                </a:cubicBezTo>
                <a:cubicBezTo>
                  <a:pt x="6942" y="4211"/>
                  <a:pt x="6942" y="4211"/>
                  <a:pt x="6942" y="4211"/>
                </a:cubicBezTo>
                <a:cubicBezTo>
                  <a:pt x="6942" y="4175"/>
                  <a:pt x="6979" y="4175"/>
                  <a:pt x="6979" y="4138"/>
                </a:cubicBezTo>
                <a:cubicBezTo>
                  <a:pt x="6979" y="4138"/>
                  <a:pt x="6979" y="4138"/>
                  <a:pt x="6979" y="4138"/>
                </a:cubicBezTo>
                <a:cubicBezTo>
                  <a:pt x="6979" y="4138"/>
                  <a:pt x="6979" y="4138"/>
                  <a:pt x="6979" y="4138"/>
                </a:cubicBezTo>
                <a:cubicBezTo>
                  <a:pt x="6979" y="4138"/>
                  <a:pt x="6979" y="4138"/>
                  <a:pt x="6979" y="4138"/>
                </a:cubicBezTo>
                <a:cubicBezTo>
                  <a:pt x="6960" y="4175"/>
                  <a:pt x="6942" y="4175"/>
                  <a:pt x="6942" y="4175"/>
                </a:cubicBezTo>
                <a:cubicBezTo>
                  <a:pt x="6942" y="4175"/>
                  <a:pt x="6942" y="4175"/>
                  <a:pt x="6942" y="4175"/>
                </a:cubicBezTo>
                <a:cubicBezTo>
                  <a:pt x="6942" y="4175"/>
                  <a:pt x="6942" y="4102"/>
                  <a:pt x="6923" y="4102"/>
                </a:cubicBezTo>
                <a:cubicBezTo>
                  <a:pt x="6923" y="4138"/>
                  <a:pt x="6904" y="4138"/>
                  <a:pt x="6885" y="4138"/>
                </a:cubicBezTo>
                <a:cubicBezTo>
                  <a:pt x="6885" y="4138"/>
                  <a:pt x="6885" y="4138"/>
                  <a:pt x="6885" y="4102"/>
                </a:cubicBezTo>
                <a:cubicBezTo>
                  <a:pt x="6904" y="4102"/>
                  <a:pt x="6904" y="4102"/>
                  <a:pt x="6923" y="4066"/>
                </a:cubicBezTo>
                <a:cubicBezTo>
                  <a:pt x="6904" y="4102"/>
                  <a:pt x="6885" y="4102"/>
                  <a:pt x="6866" y="4066"/>
                </a:cubicBezTo>
                <a:cubicBezTo>
                  <a:pt x="6866" y="4066"/>
                  <a:pt x="6866" y="4066"/>
                  <a:pt x="6866" y="4066"/>
                </a:cubicBezTo>
                <a:cubicBezTo>
                  <a:pt x="6866" y="4066"/>
                  <a:pt x="6885" y="4030"/>
                  <a:pt x="6904" y="4030"/>
                </a:cubicBezTo>
                <a:cubicBezTo>
                  <a:pt x="6923" y="3993"/>
                  <a:pt x="6942" y="3957"/>
                  <a:pt x="6979" y="3957"/>
                </a:cubicBezTo>
                <a:cubicBezTo>
                  <a:pt x="6979" y="3957"/>
                  <a:pt x="6979" y="3957"/>
                  <a:pt x="6979" y="3921"/>
                </a:cubicBezTo>
                <a:cubicBezTo>
                  <a:pt x="6979" y="3921"/>
                  <a:pt x="6998" y="3921"/>
                  <a:pt x="6998" y="3921"/>
                </a:cubicBezTo>
                <a:cubicBezTo>
                  <a:pt x="6998" y="3921"/>
                  <a:pt x="6998" y="3921"/>
                  <a:pt x="6998" y="3884"/>
                </a:cubicBezTo>
                <a:cubicBezTo>
                  <a:pt x="7017" y="3884"/>
                  <a:pt x="7017" y="3884"/>
                  <a:pt x="7036" y="3848"/>
                </a:cubicBezTo>
                <a:cubicBezTo>
                  <a:pt x="7055" y="3848"/>
                  <a:pt x="7074" y="3848"/>
                  <a:pt x="7093" y="3848"/>
                </a:cubicBezTo>
                <a:cubicBezTo>
                  <a:pt x="7112" y="3848"/>
                  <a:pt x="7112" y="3812"/>
                  <a:pt x="7112" y="3812"/>
                </a:cubicBezTo>
                <a:cubicBezTo>
                  <a:pt x="7112" y="3812"/>
                  <a:pt x="7112" y="3812"/>
                  <a:pt x="7093" y="3812"/>
                </a:cubicBezTo>
                <a:cubicBezTo>
                  <a:pt x="7093" y="3812"/>
                  <a:pt x="7093" y="3812"/>
                  <a:pt x="7074" y="3812"/>
                </a:cubicBezTo>
                <a:cubicBezTo>
                  <a:pt x="7074" y="3812"/>
                  <a:pt x="7055" y="3812"/>
                  <a:pt x="7055" y="3848"/>
                </a:cubicBezTo>
                <a:cubicBezTo>
                  <a:pt x="7055" y="3848"/>
                  <a:pt x="7036" y="3848"/>
                  <a:pt x="7036" y="3848"/>
                </a:cubicBezTo>
                <a:cubicBezTo>
                  <a:pt x="7017" y="3848"/>
                  <a:pt x="6998" y="3848"/>
                  <a:pt x="6998" y="3884"/>
                </a:cubicBezTo>
                <a:cubicBezTo>
                  <a:pt x="6979" y="3884"/>
                  <a:pt x="6979" y="3921"/>
                  <a:pt x="6979" y="3921"/>
                </a:cubicBezTo>
                <a:cubicBezTo>
                  <a:pt x="6960" y="3921"/>
                  <a:pt x="6960" y="3921"/>
                  <a:pt x="6960" y="3921"/>
                </a:cubicBezTo>
                <a:cubicBezTo>
                  <a:pt x="6942" y="3957"/>
                  <a:pt x="6923" y="3993"/>
                  <a:pt x="6904" y="3993"/>
                </a:cubicBezTo>
                <a:cubicBezTo>
                  <a:pt x="6904" y="3993"/>
                  <a:pt x="6885" y="4030"/>
                  <a:pt x="6885" y="4030"/>
                </a:cubicBezTo>
                <a:cubicBezTo>
                  <a:pt x="6866" y="4030"/>
                  <a:pt x="6866" y="4030"/>
                  <a:pt x="6866" y="4030"/>
                </a:cubicBezTo>
                <a:cubicBezTo>
                  <a:pt x="6866" y="4030"/>
                  <a:pt x="6866" y="3993"/>
                  <a:pt x="6866" y="3993"/>
                </a:cubicBezTo>
                <a:cubicBezTo>
                  <a:pt x="6866" y="3993"/>
                  <a:pt x="6866" y="3993"/>
                  <a:pt x="6866" y="3993"/>
                </a:cubicBezTo>
                <a:cubicBezTo>
                  <a:pt x="6847" y="3993"/>
                  <a:pt x="6866" y="3957"/>
                  <a:pt x="6866" y="3957"/>
                </a:cubicBezTo>
                <a:cubicBezTo>
                  <a:pt x="6885" y="3957"/>
                  <a:pt x="6885" y="3957"/>
                  <a:pt x="6885" y="3957"/>
                </a:cubicBezTo>
                <a:cubicBezTo>
                  <a:pt x="6885" y="3957"/>
                  <a:pt x="6923" y="3921"/>
                  <a:pt x="6923" y="3921"/>
                </a:cubicBezTo>
                <a:cubicBezTo>
                  <a:pt x="6923" y="3921"/>
                  <a:pt x="6885" y="3921"/>
                  <a:pt x="6885" y="3921"/>
                </a:cubicBezTo>
                <a:cubicBezTo>
                  <a:pt x="6885" y="3921"/>
                  <a:pt x="6885" y="3921"/>
                  <a:pt x="6885" y="3921"/>
                </a:cubicBezTo>
                <a:cubicBezTo>
                  <a:pt x="6904" y="3884"/>
                  <a:pt x="6942" y="3884"/>
                  <a:pt x="6960" y="3884"/>
                </a:cubicBezTo>
                <a:cubicBezTo>
                  <a:pt x="6960" y="3884"/>
                  <a:pt x="6960" y="3848"/>
                  <a:pt x="6942" y="3848"/>
                </a:cubicBezTo>
                <a:cubicBezTo>
                  <a:pt x="6942" y="3848"/>
                  <a:pt x="6942" y="3848"/>
                  <a:pt x="6923" y="3848"/>
                </a:cubicBezTo>
                <a:cubicBezTo>
                  <a:pt x="6923" y="3848"/>
                  <a:pt x="6885" y="3848"/>
                  <a:pt x="6885" y="3848"/>
                </a:cubicBezTo>
                <a:cubicBezTo>
                  <a:pt x="6885" y="3848"/>
                  <a:pt x="6885" y="3848"/>
                  <a:pt x="6866" y="3812"/>
                </a:cubicBezTo>
                <a:cubicBezTo>
                  <a:pt x="6866" y="3812"/>
                  <a:pt x="6847" y="3812"/>
                  <a:pt x="6847" y="3812"/>
                </a:cubicBezTo>
                <a:cubicBezTo>
                  <a:pt x="6866" y="3812"/>
                  <a:pt x="6866" y="3812"/>
                  <a:pt x="6866" y="3812"/>
                </a:cubicBezTo>
                <a:cubicBezTo>
                  <a:pt x="6923" y="3775"/>
                  <a:pt x="6960" y="3775"/>
                  <a:pt x="6998" y="3775"/>
                </a:cubicBezTo>
                <a:cubicBezTo>
                  <a:pt x="7017" y="3775"/>
                  <a:pt x="7017" y="3775"/>
                  <a:pt x="7036" y="3775"/>
                </a:cubicBezTo>
                <a:cubicBezTo>
                  <a:pt x="7017" y="3775"/>
                  <a:pt x="7017" y="3739"/>
                  <a:pt x="6998" y="3739"/>
                </a:cubicBezTo>
                <a:cubicBezTo>
                  <a:pt x="6998" y="3739"/>
                  <a:pt x="6998" y="3739"/>
                  <a:pt x="6979" y="3739"/>
                </a:cubicBezTo>
                <a:cubicBezTo>
                  <a:pt x="6979" y="3739"/>
                  <a:pt x="6979" y="3739"/>
                  <a:pt x="6960" y="3739"/>
                </a:cubicBezTo>
                <a:cubicBezTo>
                  <a:pt x="6960" y="3739"/>
                  <a:pt x="6960" y="3739"/>
                  <a:pt x="6942" y="3739"/>
                </a:cubicBezTo>
                <a:cubicBezTo>
                  <a:pt x="6923" y="3739"/>
                  <a:pt x="6866" y="3775"/>
                  <a:pt x="6847" y="3775"/>
                </a:cubicBezTo>
                <a:cubicBezTo>
                  <a:pt x="6847" y="3775"/>
                  <a:pt x="6847" y="3739"/>
                  <a:pt x="6866" y="3739"/>
                </a:cubicBezTo>
                <a:cubicBezTo>
                  <a:pt x="6866" y="3739"/>
                  <a:pt x="6866" y="3739"/>
                  <a:pt x="6885" y="3739"/>
                </a:cubicBezTo>
                <a:cubicBezTo>
                  <a:pt x="6885" y="3703"/>
                  <a:pt x="6904" y="3703"/>
                  <a:pt x="6923" y="3703"/>
                </a:cubicBezTo>
                <a:cubicBezTo>
                  <a:pt x="6923" y="3703"/>
                  <a:pt x="6923" y="3667"/>
                  <a:pt x="6942" y="3667"/>
                </a:cubicBezTo>
                <a:cubicBezTo>
                  <a:pt x="6960" y="3667"/>
                  <a:pt x="6960" y="3667"/>
                  <a:pt x="6979" y="3667"/>
                </a:cubicBezTo>
                <a:cubicBezTo>
                  <a:pt x="6998" y="3667"/>
                  <a:pt x="7017" y="3667"/>
                  <a:pt x="7036" y="3667"/>
                </a:cubicBezTo>
                <a:cubicBezTo>
                  <a:pt x="7036" y="3667"/>
                  <a:pt x="7036" y="3667"/>
                  <a:pt x="7017" y="3667"/>
                </a:cubicBezTo>
                <a:cubicBezTo>
                  <a:pt x="7017" y="3630"/>
                  <a:pt x="7036" y="3630"/>
                  <a:pt x="7055" y="3630"/>
                </a:cubicBezTo>
                <a:cubicBezTo>
                  <a:pt x="7055" y="3630"/>
                  <a:pt x="7055" y="3630"/>
                  <a:pt x="7036" y="3630"/>
                </a:cubicBezTo>
                <a:cubicBezTo>
                  <a:pt x="7036" y="3594"/>
                  <a:pt x="7017" y="3630"/>
                  <a:pt x="7017" y="3630"/>
                </a:cubicBezTo>
                <a:cubicBezTo>
                  <a:pt x="7017" y="3630"/>
                  <a:pt x="7017" y="3630"/>
                  <a:pt x="7017" y="3630"/>
                </a:cubicBezTo>
                <a:cubicBezTo>
                  <a:pt x="7017" y="3630"/>
                  <a:pt x="6998" y="3630"/>
                  <a:pt x="6998" y="3667"/>
                </a:cubicBezTo>
                <a:cubicBezTo>
                  <a:pt x="6998" y="3667"/>
                  <a:pt x="6998" y="3667"/>
                  <a:pt x="6979" y="3667"/>
                </a:cubicBezTo>
                <a:cubicBezTo>
                  <a:pt x="6979" y="3667"/>
                  <a:pt x="6960" y="3667"/>
                  <a:pt x="6960" y="3630"/>
                </a:cubicBezTo>
                <a:cubicBezTo>
                  <a:pt x="6960" y="3630"/>
                  <a:pt x="6960" y="3630"/>
                  <a:pt x="6960" y="3630"/>
                </a:cubicBezTo>
                <a:cubicBezTo>
                  <a:pt x="6942" y="3630"/>
                  <a:pt x="6923" y="3667"/>
                  <a:pt x="6923" y="3667"/>
                </a:cubicBezTo>
                <a:cubicBezTo>
                  <a:pt x="6904" y="3667"/>
                  <a:pt x="6904" y="3667"/>
                  <a:pt x="6904" y="3667"/>
                </a:cubicBezTo>
                <a:cubicBezTo>
                  <a:pt x="6885" y="3703"/>
                  <a:pt x="6885" y="3739"/>
                  <a:pt x="6847" y="3703"/>
                </a:cubicBezTo>
                <a:cubicBezTo>
                  <a:pt x="6847" y="3703"/>
                  <a:pt x="6847" y="3703"/>
                  <a:pt x="6847" y="3703"/>
                </a:cubicBezTo>
                <a:cubicBezTo>
                  <a:pt x="6866" y="3703"/>
                  <a:pt x="6866" y="3667"/>
                  <a:pt x="6866" y="3667"/>
                </a:cubicBezTo>
                <a:cubicBezTo>
                  <a:pt x="6885" y="3630"/>
                  <a:pt x="6866" y="3630"/>
                  <a:pt x="6904" y="3594"/>
                </a:cubicBezTo>
                <a:cubicBezTo>
                  <a:pt x="6904" y="3594"/>
                  <a:pt x="6942" y="3630"/>
                  <a:pt x="6942" y="3630"/>
                </a:cubicBezTo>
                <a:cubicBezTo>
                  <a:pt x="6942" y="3630"/>
                  <a:pt x="6942" y="3594"/>
                  <a:pt x="6942" y="3594"/>
                </a:cubicBezTo>
                <a:cubicBezTo>
                  <a:pt x="6942" y="3594"/>
                  <a:pt x="6904" y="3594"/>
                  <a:pt x="6904" y="3594"/>
                </a:cubicBezTo>
                <a:cubicBezTo>
                  <a:pt x="6904" y="3594"/>
                  <a:pt x="6904" y="3594"/>
                  <a:pt x="6904" y="3594"/>
                </a:cubicBezTo>
                <a:cubicBezTo>
                  <a:pt x="6904" y="3594"/>
                  <a:pt x="6904" y="3594"/>
                  <a:pt x="6904" y="3594"/>
                </a:cubicBezTo>
                <a:cubicBezTo>
                  <a:pt x="6923" y="3594"/>
                  <a:pt x="6942" y="3594"/>
                  <a:pt x="6942" y="3594"/>
                </a:cubicBezTo>
                <a:cubicBezTo>
                  <a:pt x="6960" y="3594"/>
                  <a:pt x="6960" y="3594"/>
                  <a:pt x="6979" y="3594"/>
                </a:cubicBezTo>
                <a:cubicBezTo>
                  <a:pt x="6998" y="3594"/>
                  <a:pt x="6998" y="3594"/>
                  <a:pt x="7017" y="3594"/>
                </a:cubicBezTo>
                <a:cubicBezTo>
                  <a:pt x="7036" y="3594"/>
                  <a:pt x="7036" y="3594"/>
                  <a:pt x="7055" y="3594"/>
                </a:cubicBezTo>
                <a:cubicBezTo>
                  <a:pt x="7055" y="3594"/>
                  <a:pt x="7055" y="3594"/>
                  <a:pt x="7055" y="3594"/>
                </a:cubicBezTo>
                <a:cubicBezTo>
                  <a:pt x="7055" y="3594"/>
                  <a:pt x="7017" y="3558"/>
                  <a:pt x="7017" y="3558"/>
                </a:cubicBezTo>
                <a:cubicBezTo>
                  <a:pt x="7017" y="3521"/>
                  <a:pt x="7036" y="3521"/>
                  <a:pt x="7036" y="3521"/>
                </a:cubicBezTo>
                <a:cubicBezTo>
                  <a:pt x="7036" y="3521"/>
                  <a:pt x="7017" y="3521"/>
                  <a:pt x="6998" y="3521"/>
                </a:cubicBezTo>
                <a:cubicBezTo>
                  <a:pt x="6998" y="3521"/>
                  <a:pt x="6998" y="3521"/>
                  <a:pt x="6998" y="3521"/>
                </a:cubicBezTo>
                <a:cubicBezTo>
                  <a:pt x="7017" y="3521"/>
                  <a:pt x="7017" y="3521"/>
                  <a:pt x="7017" y="3521"/>
                </a:cubicBezTo>
                <a:cubicBezTo>
                  <a:pt x="7017" y="3521"/>
                  <a:pt x="7017" y="3521"/>
                  <a:pt x="7017" y="3521"/>
                </a:cubicBezTo>
                <a:cubicBezTo>
                  <a:pt x="6998" y="3558"/>
                  <a:pt x="6998" y="3558"/>
                  <a:pt x="6979" y="3558"/>
                </a:cubicBezTo>
                <a:cubicBezTo>
                  <a:pt x="6979" y="3558"/>
                  <a:pt x="6960" y="3558"/>
                  <a:pt x="6960" y="3558"/>
                </a:cubicBezTo>
                <a:cubicBezTo>
                  <a:pt x="6942" y="3558"/>
                  <a:pt x="6942" y="3558"/>
                  <a:pt x="6942" y="3558"/>
                </a:cubicBezTo>
                <a:cubicBezTo>
                  <a:pt x="6923" y="3558"/>
                  <a:pt x="6923" y="3558"/>
                  <a:pt x="6923" y="3558"/>
                </a:cubicBezTo>
                <a:cubicBezTo>
                  <a:pt x="6904" y="3558"/>
                  <a:pt x="6904" y="3558"/>
                  <a:pt x="6885" y="3558"/>
                </a:cubicBezTo>
                <a:cubicBezTo>
                  <a:pt x="6923" y="3558"/>
                  <a:pt x="6923" y="3485"/>
                  <a:pt x="6942" y="3485"/>
                </a:cubicBezTo>
                <a:cubicBezTo>
                  <a:pt x="6960" y="3485"/>
                  <a:pt x="6979" y="3485"/>
                  <a:pt x="6979" y="3485"/>
                </a:cubicBezTo>
                <a:cubicBezTo>
                  <a:pt x="6998" y="3485"/>
                  <a:pt x="7017" y="3485"/>
                  <a:pt x="7017" y="3449"/>
                </a:cubicBezTo>
                <a:cubicBezTo>
                  <a:pt x="7036" y="3449"/>
                  <a:pt x="7036" y="3449"/>
                  <a:pt x="7036" y="3449"/>
                </a:cubicBezTo>
                <a:cubicBezTo>
                  <a:pt x="7055" y="3449"/>
                  <a:pt x="7055" y="3412"/>
                  <a:pt x="7055" y="3412"/>
                </a:cubicBezTo>
                <a:cubicBezTo>
                  <a:pt x="7036" y="3412"/>
                  <a:pt x="7036" y="3449"/>
                  <a:pt x="7017" y="3449"/>
                </a:cubicBezTo>
                <a:cubicBezTo>
                  <a:pt x="7017" y="3412"/>
                  <a:pt x="7017" y="3412"/>
                  <a:pt x="7036" y="3412"/>
                </a:cubicBezTo>
                <a:cubicBezTo>
                  <a:pt x="7036" y="3412"/>
                  <a:pt x="7036" y="3412"/>
                  <a:pt x="7036" y="3376"/>
                </a:cubicBezTo>
                <a:cubicBezTo>
                  <a:pt x="7036" y="3376"/>
                  <a:pt x="7036" y="3376"/>
                  <a:pt x="7036" y="3376"/>
                </a:cubicBezTo>
                <a:cubicBezTo>
                  <a:pt x="7036" y="3376"/>
                  <a:pt x="7036" y="3340"/>
                  <a:pt x="7055" y="3340"/>
                </a:cubicBezTo>
                <a:cubicBezTo>
                  <a:pt x="7055" y="3340"/>
                  <a:pt x="7074" y="3340"/>
                  <a:pt x="7093" y="3340"/>
                </a:cubicBezTo>
                <a:cubicBezTo>
                  <a:pt x="7093" y="3340"/>
                  <a:pt x="7093" y="3340"/>
                  <a:pt x="7093" y="3340"/>
                </a:cubicBezTo>
                <a:cubicBezTo>
                  <a:pt x="7093" y="3340"/>
                  <a:pt x="7093" y="3340"/>
                  <a:pt x="7093" y="3340"/>
                </a:cubicBezTo>
                <a:cubicBezTo>
                  <a:pt x="7074" y="3340"/>
                  <a:pt x="7074" y="3340"/>
                  <a:pt x="7074" y="3340"/>
                </a:cubicBezTo>
                <a:cubicBezTo>
                  <a:pt x="7074" y="3304"/>
                  <a:pt x="7074" y="3304"/>
                  <a:pt x="7074" y="3304"/>
                </a:cubicBezTo>
                <a:cubicBezTo>
                  <a:pt x="7055" y="3304"/>
                  <a:pt x="7055" y="3340"/>
                  <a:pt x="7036" y="3340"/>
                </a:cubicBezTo>
                <a:cubicBezTo>
                  <a:pt x="7036" y="3340"/>
                  <a:pt x="7036" y="3340"/>
                  <a:pt x="7036" y="3340"/>
                </a:cubicBezTo>
                <a:cubicBezTo>
                  <a:pt x="7036" y="3304"/>
                  <a:pt x="7055" y="3304"/>
                  <a:pt x="7055" y="3304"/>
                </a:cubicBezTo>
                <a:cubicBezTo>
                  <a:pt x="7055" y="3304"/>
                  <a:pt x="7055" y="3304"/>
                  <a:pt x="7055" y="3267"/>
                </a:cubicBezTo>
                <a:cubicBezTo>
                  <a:pt x="7055" y="3267"/>
                  <a:pt x="7055" y="3267"/>
                  <a:pt x="7055" y="3267"/>
                </a:cubicBezTo>
                <a:cubicBezTo>
                  <a:pt x="7055" y="3267"/>
                  <a:pt x="7055" y="3267"/>
                  <a:pt x="7055" y="3267"/>
                </a:cubicBezTo>
                <a:cubicBezTo>
                  <a:pt x="7055" y="3267"/>
                  <a:pt x="7055" y="3267"/>
                  <a:pt x="7055" y="3267"/>
                </a:cubicBezTo>
                <a:cubicBezTo>
                  <a:pt x="7036" y="3267"/>
                  <a:pt x="7055" y="3231"/>
                  <a:pt x="7055" y="3231"/>
                </a:cubicBezTo>
                <a:cubicBezTo>
                  <a:pt x="7055" y="3231"/>
                  <a:pt x="7055" y="3231"/>
                  <a:pt x="7055" y="3231"/>
                </a:cubicBezTo>
                <a:cubicBezTo>
                  <a:pt x="7055" y="3231"/>
                  <a:pt x="7055" y="3231"/>
                  <a:pt x="7055" y="3195"/>
                </a:cubicBezTo>
                <a:cubicBezTo>
                  <a:pt x="7055" y="3195"/>
                  <a:pt x="7055" y="3195"/>
                  <a:pt x="7055" y="3195"/>
                </a:cubicBezTo>
                <a:cubicBezTo>
                  <a:pt x="7055" y="3195"/>
                  <a:pt x="7055" y="3158"/>
                  <a:pt x="7074" y="3158"/>
                </a:cubicBezTo>
                <a:cubicBezTo>
                  <a:pt x="7074" y="3158"/>
                  <a:pt x="7074" y="3158"/>
                  <a:pt x="7074" y="3158"/>
                </a:cubicBezTo>
                <a:cubicBezTo>
                  <a:pt x="7074" y="3158"/>
                  <a:pt x="7074" y="3122"/>
                  <a:pt x="7055" y="3158"/>
                </a:cubicBezTo>
                <a:cubicBezTo>
                  <a:pt x="7055" y="3158"/>
                  <a:pt x="7036" y="3158"/>
                  <a:pt x="7036" y="3158"/>
                </a:cubicBezTo>
                <a:cubicBezTo>
                  <a:pt x="7017" y="3158"/>
                  <a:pt x="7017" y="3158"/>
                  <a:pt x="7017" y="3158"/>
                </a:cubicBezTo>
                <a:cubicBezTo>
                  <a:pt x="7036" y="3158"/>
                  <a:pt x="7036" y="3158"/>
                  <a:pt x="7036" y="3158"/>
                </a:cubicBezTo>
                <a:cubicBezTo>
                  <a:pt x="7036" y="3158"/>
                  <a:pt x="7036" y="3158"/>
                  <a:pt x="7036" y="3158"/>
                </a:cubicBezTo>
                <a:cubicBezTo>
                  <a:pt x="7036" y="3158"/>
                  <a:pt x="7036" y="3158"/>
                  <a:pt x="7036" y="3158"/>
                </a:cubicBezTo>
                <a:cubicBezTo>
                  <a:pt x="7017" y="3158"/>
                  <a:pt x="7017" y="3158"/>
                  <a:pt x="7017" y="3158"/>
                </a:cubicBezTo>
                <a:cubicBezTo>
                  <a:pt x="6998" y="3158"/>
                  <a:pt x="6998" y="3158"/>
                  <a:pt x="6998" y="3158"/>
                </a:cubicBezTo>
                <a:cubicBezTo>
                  <a:pt x="6979" y="3158"/>
                  <a:pt x="6960" y="3158"/>
                  <a:pt x="6960" y="3158"/>
                </a:cubicBezTo>
                <a:cubicBezTo>
                  <a:pt x="6942" y="3122"/>
                  <a:pt x="6923" y="3086"/>
                  <a:pt x="6904" y="3086"/>
                </a:cubicBezTo>
                <a:cubicBezTo>
                  <a:pt x="6904" y="3086"/>
                  <a:pt x="6885" y="3086"/>
                  <a:pt x="6885" y="3086"/>
                </a:cubicBezTo>
                <a:cubicBezTo>
                  <a:pt x="6885" y="3086"/>
                  <a:pt x="6885" y="3086"/>
                  <a:pt x="6885" y="3086"/>
                </a:cubicBezTo>
                <a:cubicBezTo>
                  <a:pt x="6866" y="3086"/>
                  <a:pt x="6847" y="3086"/>
                  <a:pt x="6847" y="3086"/>
                </a:cubicBezTo>
                <a:cubicBezTo>
                  <a:pt x="6828" y="3049"/>
                  <a:pt x="6847" y="3049"/>
                  <a:pt x="6828" y="3049"/>
                </a:cubicBezTo>
                <a:cubicBezTo>
                  <a:pt x="6828" y="3049"/>
                  <a:pt x="6828" y="3049"/>
                  <a:pt x="6809" y="3013"/>
                </a:cubicBezTo>
                <a:cubicBezTo>
                  <a:pt x="6828" y="3013"/>
                  <a:pt x="6828" y="2977"/>
                  <a:pt x="6847" y="2977"/>
                </a:cubicBezTo>
                <a:cubicBezTo>
                  <a:pt x="6866" y="2977"/>
                  <a:pt x="6866" y="3013"/>
                  <a:pt x="6885" y="3013"/>
                </a:cubicBezTo>
                <a:cubicBezTo>
                  <a:pt x="6885" y="3013"/>
                  <a:pt x="6904" y="2977"/>
                  <a:pt x="6923" y="2977"/>
                </a:cubicBezTo>
                <a:cubicBezTo>
                  <a:pt x="6923" y="3013"/>
                  <a:pt x="6960" y="3013"/>
                  <a:pt x="6979" y="3049"/>
                </a:cubicBezTo>
                <a:cubicBezTo>
                  <a:pt x="6979" y="3049"/>
                  <a:pt x="6998" y="3049"/>
                  <a:pt x="6998" y="3086"/>
                </a:cubicBezTo>
                <a:cubicBezTo>
                  <a:pt x="7017" y="3086"/>
                  <a:pt x="7036" y="3086"/>
                  <a:pt x="7055" y="3086"/>
                </a:cubicBezTo>
                <a:cubicBezTo>
                  <a:pt x="7055" y="3086"/>
                  <a:pt x="7055" y="3049"/>
                  <a:pt x="7055" y="3049"/>
                </a:cubicBezTo>
                <a:cubicBezTo>
                  <a:pt x="7055" y="3049"/>
                  <a:pt x="7055" y="3049"/>
                  <a:pt x="7055" y="3049"/>
                </a:cubicBezTo>
                <a:cubicBezTo>
                  <a:pt x="7055" y="3049"/>
                  <a:pt x="7055" y="3049"/>
                  <a:pt x="7055" y="3049"/>
                </a:cubicBezTo>
                <a:cubicBezTo>
                  <a:pt x="7036" y="3049"/>
                  <a:pt x="7017" y="3049"/>
                  <a:pt x="7017" y="3049"/>
                </a:cubicBezTo>
                <a:cubicBezTo>
                  <a:pt x="7017" y="3049"/>
                  <a:pt x="7017" y="3049"/>
                  <a:pt x="7017" y="3049"/>
                </a:cubicBezTo>
                <a:cubicBezTo>
                  <a:pt x="7017" y="3049"/>
                  <a:pt x="7017" y="3049"/>
                  <a:pt x="7017" y="3049"/>
                </a:cubicBezTo>
                <a:cubicBezTo>
                  <a:pt x="7036" y="3013"/>
                  <a:pt x="7036" y="3049"/>
                  <a:pt x="7055" y="3013"/>
                </a:cubicBezTo>
                <a:cubicBezTo>
                  <a:pt x="7055" y="3013"/>
                  <a:pt x="7055" y="3013"/>
                  <a:pt x="7055" y="3013"/>
                </a:cubicBezTo>
                <a:cubicBezTo>
                  <a:pt x="7055" y="3013"/>
                  <a:pt x="7017" y="3013"/>
                  <a:pt x="7017" y="2977"/>
                </a:cubicBezTo>
                <a:cubicBezTo>
                  <a:pt x="7036" y="2977"/>
                  <a:pt x="7036" y="2977"/>
                  <a:pt x="7055" y="2977"/>
                </a:cubicBezTo>
                <a:cubicBezTo>
                  <a:pt x="7036" y="2941"/>
                  <a:pt x="6979" y="2977"/>
                  <a:pt x="6979" y="2941"/>
                </a:cubicBezTo>
                <a:cubicBezTo>
                  <a:pt x="6979" y="2941"/>
                  <a:pt x="6979" y="2941"/>
                  <a:pt x="6979" y="2941"/>
                </a:cubicBezTo>
                <a:cubicBezTo>
                  <a:pt x="6979" y="2941"/>
                  <a:pt x="6979" y="2941"/>
                  <a:pt x="6979" y="2941"/>
                </a:cubicBezTo>
                <a:cubicBezTo>
                  <a:pt x="6998" y="2941"/>
                  <a:pt x="7017" y="2941"/>
                  <a:pt x="7036" y="2941"/>
                </a:cubicBezTo>
                <a:cubicBezTo>
                  <a:pt x="7036" y="2904"/>
                  <a:pt x="7017" y="2904"/>
                  <a:pt x="6998" y="2904"/>
                </a:cubicBezTo>
                <a:cubicBezTo>
                  <a:pt x="6998" y="2904"/>
                  <a:pt x="6998" y="2904"/>
                  <a:pt x="6998" y="2904"/>
                </a:cubicBezTo>
                <a:cubicBezTo>
                  <a:pt x="6979" y="2904"/>
                  <a:pt x="6998" y="2868"/>
                  <a:pt x="6998" y="2868"/>
                </a:cubicBezTo>
                <a:cubicBezTo>
                  <a:pt x="6979" y="2868"/>
                  <a:pt x="6960" y="2904"/>
                  <a:pt x="6942" y="2904"/>
                </a:cubicBezTo>
                <a:cubicBezTo>
                  <a:pt x="6942" y="2904"/>
                  <a:pt x="6942" y="2904"/>
                  <a:pt x="6960" y="2868"/>
                </a:cubicBezTo>
                <a:cubicBezTo>
                  <a:pt x="6960" y="2868"/>
                  <a:pt x="6960" y="2868"/>
                  <a:pt x="6960" y="2868"/>
                </a:cubicBezTo>
                <a:cubicBezTo>
                  <a:pt x="6979" y="2832"/>
                  <a:pt x="6979" y="2832"/>
                  <a:pt x="6998" y="2832"/>
                </a:cubicBezTo>
                <a:cubicBezTo>
                  <a:pt x="6998" y="2832"/>
                  <a:pt x="6998" y="2832"/>
                  <a:pt x="6998" y="2832"/>
                </a:cubicBezTo>
                <a:cubicBezTo>
                  <a:pt x="6998" y="2832"/>
                  <a:pt x="6979" y="2832"/>
                  <a:pt x="6979" y="2832"/>
                </a:cubicBezTo>
                <a:cubicBezTo>
                  <a:pt x="6960" y="2832"/>
                  <a:pt x="6960" y="2868"/>
                  <a:pt x="6942" y="2868"/>
                </a:cubicBezTo>
                <a:cubicBezTo>
                  <a:pt x="6942" y="2832"/>
                  <a:pt x="6942" y="2832"/>
                  <a:pt x="6923" y="2832"/>
                </a:cubicBezTo>
                <a:cubicBezTo>
                  <a:pt x="6923" y="2832"/>
                  <a:pt x="6923" y="2832"/>
                  <a:pt x="6923" y="2832"/>
                </a:cubicBezTo>
                <a:cubicBezTo>
                  <a:pt x="6942" y="2832"/>
                  <a:pt x="6979" y="2795"/>
                  <a:pt x="6979" y="2795"/>
                </a:cubicBezTo>
                <a:cubicBezTo>
                  <a:pt x="6998" y="2795"/>
                  <a:pt x="6998" y="2795"/>
                  <a:pt x="6998" y="2795"/>
                </a:cubicBezTo>
                <a:cubicBezTo>
                  <a:pt x="6979" y="2795"/>
                  <a:pt x="6960" y="2795"/>
                  <a:pt x="6942" y="2795"/>
                </a:cubicBezTo>
                <a:cubicBezTo>
                  <a:pt x="6942" y="2795"/>
                  <a:pt x="6923" y="2795"/>
                  <a:pt x="6923" y="2795"/>
                </a:cubicBezTo>
                <a:cubicBezTo>
                  <a:pt x="6923" y="2795"/>
                  <a:pt x="6904" y="2795"/>
                  <a:pt x="6904" y="2795"/>
                </a:cubicBezTo>
                <a:cubicBezTo>
                  <a:pt x="6923" y="2795"/>
                  <a:pt x="6923" y="2759"/>
                  <a:pt x="6923" y="2723"/>
                </a:cubicBezTo>
                <a:cubicBezTo>
                  <a:pt x="6923" y="2723"/>
                  <a:pt x="6904" y="2759"/>
                  <a:pt x="6904" y="2759"/>
                </a:cubicBezTo>
                <a:cubicBezTo>
                  <a:pt x="6904" y="2759"/>
                  <a:pt x="6904" y="2759"/>
                  <a:pt x="6904" y="2759"/>
                </a:cubicBezTo>
                <a:cubicBezTo>
                  <a:pt x="6904" y="2759"/>
                  <a:pt x="6904" y="2759"/>
                  <a:pt x="6904" y="2759"/>
                </a:cubicBezTo>
                <a:cubicBezTo>
                  <a:pt x="6904" y="2759"/>
                  <a:pt x="6904" y="2759"/>
                  <a:pt x="6904" y="2759"/>
                </a:cubicBezTo>
                <a:cubicBezTo>
                  <a:pt x="6904" y="2759"/>
                  <a:pt x="6904" y="2759"/>
                  <a:pt x="6885" y="2759"/>
                </a:cubicBezTo>
                <a:cubicBezTo>
                  <a:pt x="6885" y="2759"/>
                  <a:pt x="6885" y="2759"/>
                  <a:pt x="6866" y="2795"/>
                </a:cubicBezTo>
                <a:cubicBezTo>
                  <a:pt x="6866" y="2832"/>
                  <a:pt x="6866" y="2832"/>
                  <a:pt x="6847" y="2868"/>
                </a:cubicBezTo>
                <a:cubicBezTo>
                  <a:pt x="6828" y="2868"/>
                  <a:pt x="6790" y="2868"/>
                  <a:pt x="6790" y="2868"/>
                </a:cubicBezTo>
                <a:cubicBezTo>
                  <a:pt x="6771" y="2868"/>
                  <a:pt x="6771" y="2868"/>
                  <a:pt x="6771" y="2832"/>
                </a:cubicBezTo>
                <a:cubicBezTo>
                  <a:pt x="6752" y="2832"/>
                  <a:pt x="6771" y="2832"/>
                  <a:pt x="6771" y="2832"/>
                </a:cubicBezTo>
                <a:cubicBezTo>
                  <a:pt x="6771" y="2795"/>
                  <a:pt x="6752" y="2795"/>
                  <a:pt x="6752" y="2795"/>
                </a:cubicBezTo>
                <a:cubicBezTo>
                  <a:pt x="6771" y="2795"/>
                  <a:pt x="6790" y="2795"/>
                  <a:pt x="6790" y="2795"/>
                </a:cubicBezTo>
                <a:cubicBezTo>
                  <a:pt x="6809" y="2759"/>
                  <a:pt x="6809" y="2759"/>
                  <a:pt x="6809" y="2759"/>
                </a:cubicBezTo>
                <a:cubicBezTo>
                  <a:pt x="6828" y="2759"/>
                  <a:pt x="6828" y="2723"/>
                  <a:pt x="6828" y="2723"/>
                </a:cubicBezTo>
                <a:cubicBezTo>
                  <a:pt x="6828" y="2723"/>
                  <a:pt x="6828" y="2723"/>
                  <a:pt x="6828" y="2723"/>
                </a:cubicBezTo>
                <a:cubicBezTo>
                  <a:pt x="6828" y="2723"/>
                  <a:pt x="6828" y="2723"/>
                  <a:pt x="6809" y="2723"/>
                </a:cubicBezTo>
                <a:cubicBezTo>
                  <a:pt x="6809" y="2759"/>
                  <a:pt x="6771" y="2759"/>
                  <a:pt x="6771" y="2723"/>
                </a:cubicBezTo>
                <a:cubicBezTo>
                  <a:pt x="6771" y="2723"/>
                  <a:pt x="6809" y="2686"/>
                  <a:pt x="6809" y="2686"/>
                </a:cubicBezTo>
                <a:cubicBezTo>
                  <a:pt x="6809" y="2650"/>
                  <a:pt x="6828" y="2650"/>
                  <a:pt x="6809" y="2650"/>
                </a:cubicBezTo>
                <a:cubicBezTo>
                  <a:pt x="6809" y="2614"/>
                  <a:pt x="6771" y="2650"/>
                  <a:pt x="6771" y="2614"/>
                </a:cubicBezTo>
                <a:cubicBezTo>
                  <a:pt x="6771" y="2614"/>
                  <a:pt x="6771" y="2614"/>
                  <a:pt x="6771" y="2614"/>
                </a:cubicBezTo>
                <a:cubicBezTo>
                  <a:pt x="6790" y="2614"/>
                  <a:pt x="6790" y="2614"/>
                  <a:pt x="6809" y="2614"/>
                </a:cubicBezTo>
                <a:cubicBezTo>
                  <a:pt x="6809" y="2614"/>
                  <a:pt x="6828" y="2614"/>
                  <a:pt x="6828" y="2614"/>
                </a:cubicBezTo>
                <a:cubicBezTo>
                  <a:pt x="6828" y="2614"/>
                  <a:pt x="6847" y="2614"/>
                  <a:pt x="6847" y="2614"/>
                </a:cubicBezTo>
                <a:cubicBezTo>
                  <a:pt x="6847" y="2614"/>
                  <a:pt x="6847" y="2614"/>
                  <a:pt x="6847" y="2614"/>
                </a:cubicBezTo>
                <a:cubicBezTo>
                  <a:pt x="6847" y="2577"/>
                  <a:pt x="6847" y="2541"/>
                  <a:pt x="6809" y="2541"/>
                </a:cubicBezTo>
                <a:cubicBezTo>
                  <a:pt x="6809" y="2541"/>
                  <a:pt x="6828" y="2541"/>
                  <a:pt x="6828" y="2505"/>
                </a:cubicBezTo>
                <a:cubicBezTo>
                  <a:pt x="6828" y="2505"/>
                  <a:pt x="6828" y="2505"/>
                  <a:pt x="6828" y="2505"/>
                </a:cubicBezTo>
                <a:cubicBezTo>
                  <a:pt x="6809" y="2505"/>
                  <a:pt x="6809" y="2505"/>
                  <a:pt x="6809" y="2505"/>
                </a:cubicBezTo>
                <a:cubicBezTo>
                  <a:pt x="6809" y="2505"/>
                  <a:pt x="6790" y="2505"/>
                  <a:pt x="6790" y="2505"/>
                </a:cubicBezTo>
                <a:cubicBezTo>
                  <a:pt x="6790" y="2505"/>
                  <a:pt x="6771" y="2505"/>
                  <a:pt x="6771" y="2505"/>
                </a:cubicBezTo>
                <a:cubicBezTo>
                  <a:pt x="6771" y="2469"/>
                  <a:pt x="6790" y="2469"/>
                  <a:pt x="6790" y="2469"/>
                </a:cubicBezTo>
                <a:cubicBezTo>
                  <a:pt x="6809" y="2469"/>
                  <a:pt x="6809" y="2432"/>
                  <a:pt x="6809" y="2432"/>
                </a:cubicBezTo>
                <a:cubicBezTo>
                  <a:pt x="6809" y="2432"/>
                  <a:pt x="6809" y="2432"/>
                  <a:pt x="6809" y="2396"/>
                </a:cubicBezTo>
                <a:cubicBezTo>
                  <a:pt x="6809" y="2396"/>
                  <a:pt x="6790" y="2396"/>
                  <a:pt x="6790" y="2396"/>
                </a:cubicBezTo>
                <a:cubicBezTo>
                  <a:pt x="6790" y="2396"/>
                  <a:pt x="6790" y="2396"/>
                  <a:pt x="6771" y="2360"/>
                </a:cubicBezTo>
                <a:cubicBezTo>
                  <a:pt x="6771" y="2360"/>
                  <a:pt x="6771" y="2360"/>
                  <a:pt x="6771" y="2360"/>
                </a:cubicBezTo>
                <a:cubicBezTo>
                  <a:pt x="6771" y="2360"/>
                  <a:pt x="6771" y="2360"/>
                  <a:pt x="6771" y="2323"/>
                </a:cubicBezTo>
                <a:cubicBezTo>
                  <a:pt x="6790" y="2323"/>
                  <a:pt x="6790" y="2323"/>
                  <a:pt x="6790" y="2360"/>
                </a:cubicBezTo>
                <a:cubicBezTo>
                  <a:pt x="6790" y="2323"/>
                  <a:pt x="6790" y="2323"/>
                  <a:pt x="6790" y="2323"/>
                </a:cubicBezTo>
                <a:cubicBezTo>
                  <a:pt x="6790" y="2323"/>
                  <a:pt x="6790" y="2323"/>
                  <a:pt x="6790" y="2323"/>
                </a:cubicBezTo>
                <a:cubicBezTo>
                  <a:pt x="6771" y="2323"/>
                  <a:pt x="6752" y="2287"/>
                  <a:pt x="6752" y="2251"/>
                </a:cubicBezTo>
                <a:cubicBezTo>
                  <a:pt x="6733" y="2251"/>
                  <a:pt x="6733" y="2251"/>
                  <a:pt x="6715" y="2251"/>
                </a:cubicBezTo>
                <a:cubicBezTo>
                  <a:pt x="6715" y="2251"/>
                  <a:pt x="6715" y="2251"/>
                  <a:pt x="6715" y="2251"/>
                </a:cubicBezTo>
                <a:cubicBezTo>
                  <a:pt x="6733" y="2251"/>
                  <a:pt x="6733" y="2214"/>
                  <a:pt x="6752" y="2214"/>
                </a:cubicBezTo>
                <a:cubicBezTo>
                  <a:pt x="6752" y="2214"/>
                  <a:pt x="6752" y="2214"/>
                  <a:pt x="6752" y="2214"/>
                </a:cubicBezTo>
                <a:cubicBezTo>
                  <a:pt x="6752" y="2214"/>
                  <a:pt x="6771" y="2214"/>
                  <a:pt x="6771" y="2178"/>
                </a:cubicBezTo>
                <a:cubicBezTo>
                  <a:pt x="6771" y="2178"/>
                  <a:pt x="6733" y="2142"/>
                  <a:pt x="6733" y="2142"/>
                </a:cubicBezTo>
                <a:cubicBezTo>
                  <a:pt x="6733" y="2106"/>
                  <a:pt x="6733" y="2069"/>
                  <a:pt x="6715" y="2069"/>
                </a:cubicBezTo>
                <a:cubicBezTo>
                  <a:pt x="6715" y="2069"/>
                  <a:pt x="6696" y="2069"/>
                  <a:pt x="6696" y="2033"/>
                </a:cubicBezTo>
                <a:cubicBezTo>
                  <a:pt x="6677" y="2033"/>
                  <a:pt x="6677" y="2033"/>
                  <a:pt x="6677" y="2033"/>
                </a:cubicBezTo>
                <a:cubicBezTo>
                  <a:pt x="6677" y="1997"/>
                  <a:pt x="6658" y="1960"/>
                  <a:pt x="6658" y="1960"/>
                </a:cubicBezTo>
                <a:cubicBezTo>
                  <a:pt x="6658" y="1924"/>
                  <a:pt x="6658" y="1888"/>
                  <a:pt x="6658" y="1888"/>
                </a:cubicBezTo>
                <a:cubicBezTo>
                  <a:pt x="6639" y="1888"/>
                  <a:pt x="6639" y="1888"/>
                  <a:pt x="6639" y="1888"/>
                </a:cubicBezTo>
                <a:cubicBezTo>
                  <a:pt x="6620" y="1888"/>
                  <a:pt x="6620" y="1851"/>
                  <a:pt x="6620" y="1851"/>
                </a:cubicBezTo>
                <a:cubicBezTo>
                  <a:pt x="6620" y="1851"/>
                  <a:pt x="6601" y="1851"/>
                  <a:pt x="6601" y="1851"/>
                </a:cubicBezTo>
                <a:cubicBezTo>
                  <a:pt x="6582" y="1815"/>
                  <a:pt x="6582" y="1815"/>
                  <a:pt x="6582" y="1815"/>
                </a:cubicBezTo>
                <a:cubicBezTo>
                  <a:pt x="6582" y="1779"/>
                  <a:pt x="6563" y="1779"/>
                  <a:pt x="6544" y="1779"/>
                </a:cubicBezTo>
                <a:cubicBezTo>
                  <a:pt x="6544" y="1779"/>
                  <a:pt x="6544" y="1779"/>
                  <a:pt x="6525" y="1779"/>
                </a:cubicBezTo>
                <a:cubicBezTo>
                  <a:pt x="6525" y="1779"/>
                  <a:pt x="6506" y="1779"/>
                  <a:pt x="6506" y="1779"/>
                </a:cubicBezTo>
                <a:cubicBezTo>
                  <a:pt x="6506" y="1779"/>
                  <a:pt x="6506" y="1779"/>
                  <a:pt x="6506" y="1779"/>
                </a:cubicBezTo>
                <a:cubicBezTo>
                  <a:pt x="6506" y="1779"/>
                  <a:pt x="6506" y="1743"/>
                  <a:pt x="6488" y="1743"/>
                </a:cubicBezTo>
                <a:cubicBezTo>
                  <a:pt x="6488" y="1743"/>
                  <a:pt x="6469" y="1779"/>
                  <a:pt x="6450" y="1779"/>
                </a:cubicBezTo>
                <a:cubicBezTo>
                  <a:pt x="6450" y="1779"/>
                  <a:pt x="6450" y="1779"/>
                  <a:pt x="6450" y="1743"/>
                </a:cubicBezTo>
                <a:cubicBezTo>
                  <a:pt x="6450" y="1743"/>
                  <a:pt x="6450" y="1743"/>
                  <a:pt x="6450" y="1743"/>
                </a:cubicBezTo>
                <a:cubicBezTo>
                  <a:pt x="6450" y="1779"/>
                  <a:pt x="6431" y="1779"/>
                  <a:pt x="6412" y="1779"/>
                </a:cubicBezTo>
                <a:cubicBezTo>
                  <a:pt x="6412" y="1779"/>
                  <a:pt x="6412" y="1779"/>
                  <a:pt x="6393" y="1779"/>
                </a:cubicBezTo>
                <a:cubicBezTo>
                  <a:pt x="6393" y="1779"/>
                  <a:pt x="6393" y="1815"/>
                  <a:pt x="6393" y="1815"/>
                </a:cubicBezTo>
                <a:cubicBezTo>
                  <a:pt x="6374" y="1779"/>
                  <a:pt x="6393" y="1779"/>
                  <a:pt x="6393" y="1743"/>
                </a:cubicBezTo>
                <a:cubicBezTo>
                  <a:pt x="6374" y="1743"/>
                  <a:pt x="6355" y="1779"/>
                  <a:pt x="6355" y="1779"/>
                </a:cubicBezTo>
                <a:cubicBezTo>
                  <a:pt x="6355" y="1779"/>
                  <a:pt x="6355" y="1779"/>
                  <a:pt x="6355" y="1779"/>
                </a:cubicBezTo>
                <a:cubicBezTo>
                  <a:pt x="6355" y="1779"/>
                  <a:pt x="6355" y="1779"/>
                  <a:pt x="6355" y="1779"/>
                </a:cubicBezTo>
                <a:cubicBezTo>
                  <a:pt x="6355" y="1779"/>
                  <a:pt x="6355" y="1779"/>
                  <a:pt x="6336" y="1779"/>
                </a:cubicBezTo>
                <a:cubicBezTo>
                  <a:pt x="6336" y="1779"/>
                  <a:pt x="6336" y="1743"/>
                  <a:pt x="6336" y="1743"/>
                </a:cubicBezTo>
                <a:cubicBezTo>
                  <a:pt x="6336" y="1743"/>
                  <a:pt x="6336" y="1743"/>
                  <a:pt x="6336" y="1743"/>
                </a:cubicBezTo>
                <a:cubicBezTo>
                  <a:pt x="6317" y="1779"/>
                  <a:pt x="6336" y="1779"/>
                  <a:pt x="6317" y="1779"/>
                </a:cubicBezTo>
                <a:cubicBezTo>
                  <a:pt x="6298" y="1815"/>
                  <a:pt x="6261" y="1743"/>
                  <a:pt x="6242" y="1706"/>
                </a:cubicBezTo>
                <a:cubicBezTo>
                  <a:pt x="6242" y="1706"/>
                  <a:pt x="6242" y="1706"/>
                  <a:pt x="6242" y="1706"/>
                </a:cubicBezTo>
                <a:cubicBezTo>
                  <a:pt x="6242" y="1670"/>
                  <a:pt x="6242" y="1670"/>
                  <a:pt x="6261" y="1670"/>
                </a:cubicBezTo>
                <a:cubicBezTo>
                  <a:pt x="6261" y="1670"/>
                  <a:pt x="6261" y="1670"/>
                  <a:pt x="6261" y="1670"/>
                </a:cubicBezTo>
                <a:cubicBezTo>
                  <a:pt x="6261" y="1670"/>
                  <a:pt x="6280" y="1670"/>
                  <a:pt x="6280" y="1670"/>
                </a:cubicBezTo>
                <a:cubicBezTo>
                  <a:pt x="6280" y="1670"/>
                  <a:pt x="6298" y="1634"/>
                  <a:pt x="6298" y="1634"/>
                </a:cubicBezTo>
                <a:cubicBezTo>
                  <a:pt x="6298" y="1634"/>
                  <a:pt x="6298" y="1634"/>
                  <a:pt x="6298" y="1634"/>
                </a:cubicBezTo>
                <a:cubicBezTo>
                  <a:pt x="6280" y="1634"/>
                  <a:pt x="6261" y="1634"/>
                  <a:pt x="6242" y="1597"/>
                </a:cubicBezTo>
                <a:cubicBezTo>
                  <a:pt x="6242" y="1597"/>
                  <a:pt x="6242" y="1597"/>
                  <a:pt x="6242" y="1561"/>
                </a:cubicBezTo>
                <a:cubicBezTo>
                  <a:pt x="6242" y="1561"/>
                  <a:pt x="6242" y="1561"/>
                  <a:pt x="6242" y="1561"/>
                </a:cubicBezTo>
                <a:cubicBezTo>
                  <a:pt x="6242" y="1561"/>
                  <a:pt x="6242" y="1597"/>
                  <a:pt x="6223" y="1597"/>
                </a:cubicBezTo>
                <a:cubicBezTo>
                  <a:pt x="6223" y="1597"/>
                  <a:pt x="6204" y="1561"/>
                  <a:pt x="6204" y="1561"/>
                </a:cubicBezTo>
                <a:cubicBezTo>
                  <a:pt x="6223" y="1561"/>
                  <a:pt x="6223" y="1525"/>
                  <a:pt x="6223" y="1525"/>
                </a:cubicBezTo>
                <a:cubicBezTo>
                  <a:pt x="6223" y="1525"/>
                  <a:pt x="6242" y="1525"/>
                  <a:pt x="6242" y="1525"/>
                </a:cubicBezTo>
                <a:cubicBezTo>
                  <a:pt x="6261" y="1525"/>
                  <a:pt x="6261" y="1525"/>
                  <a:pt x="6261" y="1525"/>
                </a:cubicBezTo>
                <a:cubicBezTo>
                  <a:pt x="6280" y="1525"/>
                  <a:pt x="6317" y="1525"/>
                  <a:pt x="6336" y="1525"/>
                </a:cubicBezTo>
                <a:cubicBezTo>
                  <a:pt x="6336" y="1525"/>
                  <a:pt x="6355" y="1561"/>
                  <a:pt x="6355" y="1525"/>
                </a:cubicBezTo>
                <a:cubicBezTo>
                  <a:pt x="6355" y="1525"/>
                  <a:pt x="6355" y="1525"/>
                  <a:pt x="6355" y="1525"/>
                </a:cubicBezTo>
                <a:cubicBezTo>
                  <a:pt x="6355" y="1525"/>
                  <a:pt x="6355" y="1525"/>
                  <a:pt x="6355" y="1525"/>
                </a:cubicBezTo>
                <a:cubicBezTo>
                  <a:pt x="6336" y="1525"/>
                  <a:pt x="6317" y="1525"/>
                  <a:pt x="6317" y="1488"/>
                </a:cubicBezTo>
                <a:cubicBezTo>
                  <a:pt x="6317" y="1488"/>
                  <a:pt x="6317" y="1488"/>
                  <a:pt x="6317" y="1488"/>
                </a:cubicBezTo>
                <a:cubicBezTo>
                  <a:pt x="6336" y="1488"/>
                  <a:pt x="6374" y="1488"/>
                  <a:pt x="6393" y="1488"/>
                </a:cubicBezTo>
                <a:cubicBezTo>
                  <a:pt x="6393" y="1525"/>
                  <a:pt x="6393" y="1525"/>
                  <a:pt x="6412" y="1525"/>
                </a:cubicBezTo>
                <a:cubicBezTo>
                  <a:pt x="6393" y="1488"/>
                  <a:pt x="6412" y="1488"/>
                  <a:pt x="6431" y="1488"/>
                </a:cubicBezTo>
                <a:cubicBezTo>
                  <a:pt x="6431" y="1452"/>
                  <a:pt x="6412" y="1452"/>
                  <a:pt x="6412" y="1416"/>
                </a:cubicBezTo>
                <a:cubicBezTo>
                  <a:pt x="6393" y="1452"/>
                  <a:pt x="6393" y="1452"/>
                  <a:pt x="6393" y="1452"/>
                </a:cubicBezTo>
                <a:cubicBezTo>
                  <a:pt x="6393" y="1452"/>
                  <a:pt x="6374" y="1452"/>
                  <a:pt x="6374" y="1452"/>
                </a:cubicBezTo>
                <a:cubicBezTo>
                  <a:pt x="6355" y="1452"/>
                  <a:pt x="6336" y="1452"/>
                  <a:pt x="6336" y="1452"/>
                </a:cubicBezTo>
                <a:cubicBezTo>
                  <a:pt x="6317" y="1452"/>
                  <a:pt x="6298" y="1452"/>
                  <a:pt x="6298" y="1452"/>
                </a:cubicBezTo>
                <a:cubicBezTo>
                  <a:pt x="6298" y="1452"/>
                  <a:pt x="6298" y="1452"/>
                  <a:pt x="6280" y="1452"/>
                </a:cubicBezTo>
                <a:cubicBezTo>
                  <a:pt x="6280" y="1452"/>
                  <a:pt x="6280" y="1416"/>
                  <a:pt x="6280" y="1416"/>
                </a:cubicBezTo>
                <a:cubicBezTo>
                  <a:pt x="6280" y="1416"/>
                  <a:pt x="6298" y="1416"/>
                  <a:pt x="6298" y="1416"/>
                </a:cubicBezTo>
                <a:cubicBezTo>
                  <a:pt x="6298" y="1416"/>
                  <a:pt x="6298" y="1416"/>
                  <a:pt x="6298" y="1416"/>
                </a:cubicBezTo>
                <a:cubicBezTo>
                  <a:pt x="6280" y="1416"/>
                  <a:pt x="6280" y="1416"/>
                  <a:pt x="6261" y="1416"/>
                </a:cubicBezTo>
                <a:cubicBezTo>
                  <a:pt x="6261" y="1416"/>
                  <a:pt x="6261" y="1416"/>
                  <a:pt x="6261" y="1416"/>
                </a:cubicBezTo>
                <a:cubicBezTo>
                  <a:pt x="6280" y="1379"/>
                  <a:pt x="6280" y="1379"/>
                  <a:pt x="6298" y="1379"/>
                </a:cubicBezTo>
                <a:cubicBezTo>
                  <a:pt x="6298" y="1379"/>
                  <a:pt x="6298" y="1379"/>
                  <a:pt x="6298" y="1379"/>
                </a:cubicBezTo>
                <a:cubicBezTo>
                  <a:pt x="6280" y="1379"/>
                  <a:pt x="6261" y="1343"/>
                  <a:pt x="6242" y="1343"/>
                </a:cubicBezTo>
                <a:cubicBezTo>
                  <a:pt x="6242" y="1343"/>
                  <a:pt x="6223" y="1343"/>
                  <a:pt x="6223" y="1343"/>
                </a:cubicBezTo>
                <a:cubicBezTo>
                  <a:pt x="6223" y="1307"/>
                  <a:pt x="6204" y="1271"/>
                  <a:pt x="6204" y="1271"/>
                </a:cubicBezTo>
                <a:cubicBezTo>
                  <a:pt x="6204" y="1271"/>
                  <a:pt x="6204" y="1271"/>
                  <a:pt x="6204" y="1271"/>
                </a:cubicBezTo>
                <a:cubicBezTo>
                  <a:pt x="6204" y="1271"/>
                  <a:pt x="6223" y="1271"/>
                  <a:pt x="6242" y="1234"/>
                </a:cubicBezTo>
                <a:cubicBezTo>
                  <a:pt x="6223" y="1234"/>
                  <a:pt x="6223" y="1234"/>
                  <a:pt x="6223" y="1234"/>
                </a:cubicBezTo>
                <a:cubicBezTo>
                  <a:pt x="6223" y="1234"/>
                  <a:pt x="6242" y="1234"/>
                  <a:pt x="6242" y="1198"/>
                </a:cubicBezTo>
                <a:cubicBezTo>
                  <a:pt x="6242" y="1198"/>
                  <a:pt x="6242" y="1198"/>
                  <a:pt x="6242" y="1198"/>
                </a:cubicBezTo>
                <a:cubicBezTo>
                  <a:pt x="6261" y="1198"/>
                  <a:pt x="6280" y="1198"/>
                  <a:pt x="6280" y="1198"/>
                </a:cubicBezTo>
                <a:cubicBezTo>
                  <a:pt x="6298" y="1198"/>
                  <a:pt x="6298" y="1198"/>
                  <a:pt x="6298" y="1198"/>
                </a:cubicBezTo>
                <a:cubicBezTo>
                  <a:pt x="6317" y="1198"/>
                  <a:pt x="6317" y="1162"/>
                  <a:pt x="6336" y="1162"/>
                </a:cubicBezTo>
                <a:cubicBezTo>
                  <a:pt x="6336" y="1162"/>
                  <a:pt x="6336" y="1162"/>
                  <a:pt x="6336" y="1162"/>
                </a:cubicBezTo>
                <a:cubicBezTo>
                  <a:pt x="6355" y="1162"/>
                  <a:pt x="6355" y="1162"/>
                  <a:pt x="6374" y="1162"/>
                </a:cubicBezTo>
                <a:cubicBezTo>
                  <a:pt x="6374" y="1125"/>
                  <a:pt x="6393" y="1125"/>
                  <a:pt x="6412" y="1125"/>
                </a:cubicBezTo>
                <a:cubicBezTo>
                  <a:pt x="6431" y="1089"/>
                  <a:pt x="6450" y="1125"/>
                  <a:pt x="6469" y="1125"/>
                </a:cubicBezTo>
                <a:cubicBezTo>
                  <a:pt x="6469" y="1089"/>
                  <a:pt x="6488" y="1089"/>
                  <a:pt x="6488" y="1089"/>
                </a:cubicBezTo>
                <a:cubicBezTo>
                  <a:pt x="6506" y="1089"/>
                  <a:pt x="6506" y="1089"/>
                  <a:pt x="6506" y="1089"/>
                </a:cubicBezTo>
                <a:cubicBezTo>
                  <a:pt x="6525" y="1089"/>
                  <a:pt x="6544" y="1053"/>
                  <a:pt x="6544" y="1053"/>
                </a:cubicBezTo>
                <a:cubicBezTo>
                  <a:pt x="6544" y="1016"/>
                  <a:pt x="6563" y="1016"/>
                  <a:pt x="6563" y="1016"/>
                </a:cubicBezTo>
                <a:cubicBezTo>
                  <a:pt x="6563" y="1016"/>
                  <a:pt x="6544" y="1016"/>
                  <a:pt x="6544" y="1016"/>
                </a:cubicBezTo>
                <a:cubicBezTo>
                  <a:pt x="6563" y="980"/>
                  <a:pt x="6563" y="944"/>
                  <a:pt x="6582" y="944"/>
                </a:cubicBezTo>
                <a:cubicBezTo>
                  <a:pt x="6582" y="908"/>
                  <a:pt x="6601" y="908"/>
                  <a:pt x="6601" y="908"/>
                </a:cubicBezTo>
                <a:cubicBezTo>
                  <a:pt x="6601" y="908"/>
                  <a:pt x="6601" y="871"/>
                  <a:pt x="6601" y="871"/>
                </a:cubicBezTo>
                <a:cubicBezTo>
                  <a:pt x="6601" y="871"/>
                  <a:pt x="6601" y="871"/>
                  <a:pt x="6601" y="871"/>
                </a:cubicBezTo>
                <a:cubicBezTo>
                  <a:pt x="6601" y="908"/>
                  <a:pt x="6563" y="908"/>
                  <a:pt x="6525" y="908"/>
                </a:cubicBezTo>
                <a:cubicBezTo>
                  <a:pt x="6525" y="908"/>
                  <a:pt x="6506" y="908"/>
                  <a:pt x="6506" y="908"/>
                </a:cubicBezTo>
                <a:cubicBezTo>
                  <a:pt x="6506" y="871"/>
                  <a:pt x="6525" y="871"/>
                  <a:pt x="6525" y="835"/>
                </a:cubicBezTo>
                <a:cubicBezTo>
                  <a:pt x="6544" y="835"/>
                  <a:pt x="6525" y="835"/>
                  <a:pt x="6544" y="799"/>
                </a:cubicBezTo>
                <a:cubicBezTo>
                  <a:pt x="6544" y="799"/>
                  <a:pt x="6563" y="799"/>
                  <a:pt x="6563" y="762"/>
                </a:cubicBezTo>
                <a:cubicBezTo>
                  <a:pt x="6582" y="762"/>
                  <a:pt x="6601" y="726"/>
                  <a:pt x="6620" y="726"/>
                </a:cubicBezTo>
                <a:cubicBezTo>
                  <a:pt x="6620" y="726"/>
                  <a:pt x="6639" y="726"/>
                  <a:pt x="6639" y="690"/>
                </a:cubicBezTo>
                <a:cubicBezTo>
                  <a:pt x="6639" y="690"/>
                  <a:pt x="6639" y="690"/>
                  <a:pt x="6639" y="690"/>
                </a:cubicBezTo>
                <a:cubicBezTo>
                  <a:pt x="6658" y="690"/>
                  <a:pt x="6677" y="690"/>
                  <a:pt x="6696" y="690"/>
                </a:cubicBezTo>
                <a:cubicBezTo>
                  <a:pt x="6696" y="690"/>
                  <a:pt x="6715" y="690"/>
                  <a:pt x="6715" y="690"/>
                </a:cubicBezTo>
                <a:cubicBezTo>
                  <a:pt x="6715" y="690"/>
                  <a:pt x="6715" y="690"/>
                  <a:pt x="6715" y="653"/>
                </a:cubicBezTo>
                <a:cubicBezTo>
                  <a:pt x="6715" y="653"/>
                  <a:pt x="6715" y="653"/>
                  <a:pt x="6715" y="653"/>
                </a:cubicBezTo>
                <a:cubicBezTo>
                  <a:pt x="6715" y="653"/>
                  <a:pt x="6733" y="617"/>
                  <a:pt x="6733" y="617"/>
                </a:cubicBezTo>
                <a:cubicBezTo>
                  <a:pt x="6733" y="617"/>
                  <a:pt x="6733" y="617"/>
                  <a:pt x="6733" y="617"/>
                </a:cubicBezTo>
                <a:cubicBezTo>
                  <a:pt x="6733" y="581"/>
                  <a:pt x="6752" y="545"/>
                  <a:pt x="6752" y="508"/>
                </a:cubicBezTo>
                <a:cubicBezTo>
                  <a:pt x="6752" y="508"/>
                  <a:pt x="6771" y="508"/>
                  <a:pt x="6771" y="508"/>
                </a:cubicBezTo>
                <a:cubicBezTo>
                  <a:pt x="6790" y="508"/>
                  <a:pt x="6790" y="581"/>
                  <a:pt x="6809" y="581"/>
                </a:cubicBezTo>
                <a:cubicBezTo>
                  <a:pt x="6809" y="581"/>
                  <a:pt x="6809" y="581"/>
                  <a:pt x="6809" y="581"/>
                </a:cubicBezTo>
                <a:cubicBezTo>
                  <a:pt x="6809" y="581"/>
                  <a:pt x="6809" y="545"/>
                  <a:pt x="6809" y="545"/>
                </a:cubicBezTo>
                <a:cubicBezTo>
                  <a:pt x="6790" y="545"/>
                  <a:pt x="6790" y="508"/>
                  <a:pt x="6790" y="508"/>
                </a:cubicBezTo>
                <a:cubicBezTo>
                  <a:pt x="6790" y="508"/>
                  <a:pt x="6790" y="508"/>
                  <a:pt x="6790" y="508"/>
                </a:cubicBezTo>
                <a:cubicBezTo>
                  <a:pt x="6790" y="508"/>
                  <a:pt x="6809" y="472"/>
                  <a:pt x="6809" y="472"/>
                </a:cubicBezTo>
                <a:cubicBezTo>
                  <a:pt x="6828" y="472"/>
                  <a:pt x="6828" y="472"/>
                  <a:pt x="6847" y="472"/>
                </a:cubicBezTo>
                <a:cubicBezTo>
                  <a:pt x="6847" y="436"/>
                  <a:pt x="6847" y="436"/>
                  <a:pt x="6847" y="436"/>
                </a:cubicBezTo>
                <a:cubicBezTo>
                  <a:pt x="6866" y="436"/>
                  <a:pt x="6866" y="472"/>
                  <a:pt x="6885" y="472"/>
                </a:cubicBezTo>
                <a:cubicBezTo>
                  <a:pt x="6885" y="436"/>
                  <a:pt x="6885" y="436"/>
                  <a:pt x="6885" y="436"/>
                </a:cubicBezTo>
                <a:cubicBezTo>
                  <a:pt x="6923" y="363"/>
                  <a:pt x="6923" y="508"/>
                  <a:pt x="6942" y="508"/>
                </a:cubicBezTo>
                <a:cubicBezTo>
                  <a:pt x="6942" y="508"/>
                  <a:pt x="6942" y="508"/>
                  <a:pt x="6942" y="508"/>
                </a:cubicBezTo>
                <a:cubicBezTo>
                  <a:pt x="6942" y="508"/>
                  <a:pt x="6942" y="508"/>
                  <a:pt x="6942" y="508"/>
                </a:cubicBezTo>
                <a:cubicBezTo>
                  <a:pt x="6979" y="508"/>
                  <a:pt x="6998" y="545"/>
                  <a:pt x="7017" y="581"/>
                </a:cubicBezTo>
                <a:cubicBezTo>
                  <a:pt x="7017" y="581"/>
                  <a:pt x="7017" y="581"/>
                  <a:pt x="7017" y="581"/>
                </a:cubicBezTo>
                <a:cubicBezTo>
                  <a:pt x="7017" y="581"/>
                  <a:pt x="7036" y="545"/>
                  <a:pt x="7036" y="545"/>
                </a:cubicBezTo>
                <a:cubicBezTo>
                  <a:pt x="7017" y="545"/>
                  <a:pt x="7017" y="545"/>
                  <a:pt x="7017" y="545"/>
                </a:cubicBezTo>
                <a:cubicBezTo>
                  <a:pt x="6998" y="508"/>
                  <a:pt x="6998" y="508"/>
                  <a:pt x="6998" y="508"/>
                </a:cubicBezTo>
                <a:cubicBezTo>
                  <a:pt x="7017" y="508"/>
                  <a:pt x="7017" y="508"/>
                  <a:pt x="7036" y="508"/>
                </a:cubicBezTo>
                <a:cubicBezTo>
                  <a:pt x="7036" y="472"/>
                  <a:pt x="7017" y="472"/>
                  <a:pt x="6998" y="472"/>
                </a:cubicBezTo>
                <a:cubicBezTo>
                  <a:pt x="6979" y="436"/>
                  <a:pt x="6998" y="399"/>
                  <a:pt x="7017" y="399"/>
                </a:cubicBezTo>
                <a:cubicBezTo>
                  <a:pt x="7036" y="363"/>
                  <a:pt x="7036" y="399"/>
                  <a:pt x="7055" y="399"/>
                </a:cubicBezTo>
                <a:cubicBezTo>
                  <a:pt x="7055" y="399"/>
                  <a:pt x="7055" y="399"/>
                  <a:pt x="7055" y="399"/>
                </a:cubicBezTo>
                <a:cubicBezTo>
                  <a:pt x="7074" y="436"/>
                  <a:pt x="7074" y="436"/>
                  <a:pt x="7074" y="436"/>
                </a:cubicBezTo>
                <a:cubicBezTo>
                  <a:pt x="7093" y="436"/>
                  <a:pt x="7093" y="436"/>
                  <a:pt x="7112" y="436"/>
                </a:cubicBezTo>
                <a:cubicBezTo>
                  <a:pt x="7112" y="472"/>
                  <a:pt x="7131" y="508"/>
                  <a:pt x="7150" y="508"/>
                </a:cubicBezTo>
                <a:cubicBezTo>
                  <a:pt x="7150" y="508"/>
                  <a:pt x="7150" y="508"/>
                  <a:pt x="7150" y="508"/>
                </a:cubicBezTo>
                <a:cubicBezTo>
                  <a:pt x="7150" y="508"/>
                  <a:pt x="7168" y="508"/>
                  <a:pt x="7168" y="508"/>
                </a:cubicBezTo>
                <a:cubicBezTo>
                  <a:pt x="7168" y="472"/>
                  <a:pt x="7168" y="508"/>
                  <a:pt x="7168" y="472"/>
                </a:cubicBezTo>
                <a:cubicBezTo>
                  <a:pt x="7168" y="472"/>
                  <a:pt x="7168" y="472"/>
                  <a:pt x="7168" y="472"/>
                </a:cubicBezTo>
                <a:cubicBezTo>
                  <a:pt x="7168" y="472"/>
                  <a:pt x="7168" y="399"/>
                  <a:pt x="7187" y="399"/>
                </a:cubicBezTo>
                <a:cubicBezTo>
                  <a:pt x="7187" y="399"/>
                  <a:pt x="7187" y="399"/>
                  <a:pt x="7187" y="399"/>
                </a:cubicBezTo>
                <a:cubicBezTo>
                  <a:pt x="7187" y="363"/>
                  <a:pt x="7168" y="363"/>
                  <a:pt x="7168" y="363"/>
                </a:cubicBezTo>
                <a:cubicBezTo>
                  <a:pt x="7150" y="363"/>
                  <a:pt x="7150" y="327"/>
                  <a:pt x="7131" y="327"/>
                </a:cubicBezTo>
                <a:cubicBezTo>
                  <a:pt x="7131" y="327"/>
                  <a:pt x="7112" y="290"/>
                  <a:pt x="7112" y="290"/>
                </a:cubicBezTo>
                <a:cubicBezTo>
                  <a:pt x="7131" y="290"/>
                  <a:pt x="7168" y="290"/>
                  <a:pt x="7187" y="290"/>
                </a:cubicBezTo>
                <a:cubicBezTo>
                  <a:pt x="7187" y="290"/>
                  <a:pt x="7206" y="290"/>
                  <a:pt x="7206" y="290"/>
                </a:cubicBezTo>
                <a:cubicBezTo>
                  <a:pt x="7206" y="290"/>
                  <a:pt x="7206" y="327"/>
                  <a:pt x="7206" y="327"/>
                </a:cubicBezTo>
                <a:cubicBezTo>
                  <a:pt x="7206" y="327"/>
                  <a:pt x="7206" y="327"/>
                  <a:pt x="7206" y="327"/>
                </a:cubicBezTo>
                <a:cubicBezTo>
                  <a:pt x="7225" y="327"/>
                  <a:pt x="7225" y="290"/>
                  <a:pt x="7244" y="290"/>
                </a:cubicBezTo>
                <a:cubicBezTo>
                  <a:pt x="7244" y="290"/>
                  <a:pt x="7206" y="254"/>
                  <a:pt x="7187" y="254"/>
                </a:cubicBezTo>
                <a:cubicBezTo>
                  <a:pt x="7168" y="254"/>
                  <a:pt x="7168" y="290"/>
                  <a:pt x="7150" y="290"/>
                </a:cubicBezTo>
                <a:cubicBezTo>
                  <a:pt x="7131" y="290"/>
                  <a:pt x="7131" y="254"/>
                  <a:pt x="7112" y="254"/>
                </a:cubicBezTo>
                <a:cubicBezTo>
                  <a:pt x="7093" y="254"/>
                  <a:pt x="7093" y="254"/>
                  <a:pt x="7074" y="254"/>
                </a:cubicBezTo>
                <a:cubicBezTo>
                  <a:pt x="7093" y="254"/>
                  <a:pt x="7093" y="254"/>
                  <a:pt x="7112" y="254"/>
                </a:cubicBezTo>
                <a:cubicBezTo>
                  <a:pt x="7112" y="254"/>
                  <a:pt x="7112" y="254"/>
                  <a:pt x="7112" y="254"/>
                </a:cubicBezTo>
                <a:cubicBezTo>
                  <a:pt x="7112" y="254"/>
                  <a:pt x="7131" y="254"/>
                  <a:pt x="7150" y="254"/>
                </a:cubicBezTo>
                <a:cubicBezTo>
                  <a:pt x="7150" y="254"/>
                  <a:pt x="7150" y="254"/>
                  <a:pt x="7150" y="254"/>
                </a:cubicBezTo>
                <a:cubicBezTo>
                  <a:pt x="7150" y="254"/>
                  <a:pt x="7150" y="254"/>
                  <a:pt x="7150" y="254"/>
                </a:cubicBezTo>
                <a:cubicBezTo>
                  <a:pt x="7150" y="254"/>
                  <a:pt x="7093" y="218"/>
                  <a:pt x="7112" y="218"/>
                </a:cubicBezTo>
                <a:cubicBezTo>
                  <a:pt x="7131" y="218"/>
                  <a:pt x="7131" y="218"/>
                  <a:pt x="7131" y="218"/>
                </a:cubicBezTo>
                <a:cubicBezTo>
                  <a:pt x="7131" y="218"/>
                  <a:pt x="7131" y="218"/>
                  <a:pt x="7131" y="218"/>
                </a:cubicBezTo>
                <a:cubicBezTo>
                  <a:pt x="7131" y="182"/>
                  <a:pt x="7150" y="218"/>
                  <a:pt x="7150" y="218"/>
                </a:cubicBezTo>
                <a:cubicBezTo>
                  <a:pt x="7168" y="218"/>
                  <a:pt x="7168" y="218"/>
                  <a:pt x="7168" y="182"/>
                </a:cubicBezTo>
                <a:cubicBezTo>
                  <a:pt x="7168" y="182"/>
                  <a:pt x="7168" y="182"/>
                  <a:pt x="7168" y="182"/>
                </a:cubicBezTo>
                <a:cubicBezTo>
                  <a:pt x="7168" y="182"/>
                  <a:pt x="7187" y="182"/>
                  <a:pt x="7187" y="182"/>
                </a:cubicBezTo>
                <a:cubicBezTo>
                  <a:pt x="7187" y="182"/>
                  <a:pt x="7187" y="218"/>
                  <a:pt x="7187" y="218"/>
                </a:cubicBezTo>
                <a:cubicBezTo>
                  <a:pt x="7187" y="218"/>
                  <a:pt x="7206" y="218"/>
                  <a:pt x="7225" y="218"/>
                </a:cubicBezTo>
                <a:cubicBezTo>
                  <a:pt x="7225" y="218"/>
                  <a:pt x="7244" y="218"/>
                  <a:pt x="7244" y="218"/>
                </a:cubicBezTo>
                <a:cubicBezTo>
                  <a:pt x="7244" y="218"/>
                  <a:pt x="7263" y="218"/>
                  <a:pt x="7263" y="218"/>
                </a:cubicBezTo>
                <a:cubicBezTo>
                  <a:pt x="7263" y="218"/>
                  <a:pt x="7263" y="218"/>
                  <a:pt x="7263" y="218"/>
                </a:cubicBezTo>
                <a:cubicBezTo>
                  <a:pt x="7244" y="182"/>
                  <a:pt x="7244" y="182"/>
                  <a:pt x="7263" y="182"/>
                </a:cubicBezTo>
                <a:cubicBezTo>
                  <a:pt x="7263" y="145"/>
                  <a:pt x="7263" y="145"/>
                  <a:pt x="7282" y="145"/>
                </a:cubicBezTo>
                <a:cubicBezTo>
                  <a:pt x="7263" y="145"/>
                  <a:pt x="7244" y="109"/>
                  <a:pt x="7244" y="109"/>
                </a:cubicBezTo>
                <a:cubicBezTo>
                  <a:pt x="7263" y="109"/>
                  <a:pt x="7263" y="109"/>
                  <a:pt x="7263" y="109"/>
                </a:cubicBezTo>
                <a:cubicBezTo>
                  <a:pt x="7263" y="109"/>
                  <a:pt x="7263" y="109"/>
                  <a:pt x="7263" y="73"/>
                </a:cubicBezTo>
                <a:cubicBezTo>
                  <a:pt x="7282" y="73"/>
                  <a:pt x="7282" y="73"/>
                  <a:pt x="7282" y="109"/>
                </a:cubicBezTo>
                <a:cubicBezTo>
                  <a:pt x="7282" y="73"/>
                  <a:pt x="7282" y="73"/>
                  <a:pt x="7282" y="73"/>
                </a:cubicBezTo>
                <a:cubicBezTo>
                  <a:pt x="7282" y="36"/>
                  <a:pt x="7301" y="36"/>
                  <a:pt x="7301" y="36"/>
                </a:cubicBezTo>
                <a:cubicBezTo>
                  <a:pt x="7339" y="36"/>
                  <a:pt x="7377" y="0"/>
                  <a:pt x="7414" y="0"/>
                </a:cubicBezTo>
                <a:cubicBezTo>
                  <a:pt x="7433" y="0"/>
                  <a:pt x="7433" y="0"/>
                  <a:pt x="7452" y="0"/>
                </a:cubicBezTo>
                <a:cubicBezTo>
                  <a:pt x="7452" y="0"/>
                  <a:pt x="7452" y="0"/>
                  <a:pt x="7471" y="0"/>
                </a:cubicBezTo>
                <a:cubicBezTo>
                  <a:pt x="7471" y="0"/>
                  <a:pt x="7471" y="0"/>
                  <a:pt x="7471" y="0"/>
                </a:cubicBezTo>
                <a:cubicBezTo>
                  <a:pt x="7490" y="0"/>
                  <a:pt x="7509" y="0"/>
                  <a:pt x="7509" y="0"/>
                </a:cubicBezTo>
                <a:cubicBezTo>
                  <a:pt x="7490" y="36"/>
                  <a:pt x="7452" y="36"/>
                  <a:pt x="7433" y="73"/>
                </a:cubicBezTo>
                <a:cubicBezTo>
                  <a:pt x="7414" y="73"/>
                  <a:pt x="7414" y="109"/>
                  <a:pt x="7395" y="109"/>
                </a:cubicBezTo>
                <a:cubicBezTo>
                  <a:pt x="7395" y="109"/>
                  <a:pt x="7377" y="109"/>
                  <a:pt x="7377" y="109"/>
                </a:cubicBezTo>
                <a:cubicBezTo>
                  <a:pt x="7377" y="109"/>
                  <a:pt x="7377" y="109"/>
                  <a:pt x="7377" y="109"/>
                </a:cubicBezTo>
                <a:cubicBezTo>
                  <a:pt x="7377" y="109"/>
                  <a:pt x="7395" y="145"/>
                  <a:pt x="7377" y="145"/>
                </a:cubicBezTo>
                <a:cubicBezTo>
                  <a:pt x="7377" y="145"/>
                  <a:pt x="7377" y="145"/>
                  <a:pt x="7377" y="145"/>
                </a:cubicBezTo>
                <a:cubicBezTo>
                  <a:pt x="7377" y="145"/>
                  <a:pt x="7339" y="182"/>
                  <a:pt x="7339" y="182"/>
                </a:cubicBezTo>
                <a:cubicBezTo>
                  <a:pt x="7339" y="182"/>
                  <a:pt x="7339" y="218"/>
                  <a:pt x="7339" y="218"/>
                </a:cubicBezTo>
                <a:cubicBezTo>
                  <a:pt x="7339" y="218"/>
                  <a:pt x="7339" y="218"/>
                  <a:pt x="7339" y="218"/>
                </a:cubicBezTo>
                <a:cubicBezTo>
                  <a:pt x="7358" y="218"/>
                  <a:pt x="7339" y="182"/>
                  <a:pt x="7358" y="182"/>
                </a:cubicBezTo>
                <a:cubicBezTo>
                  <a:pt x="7358" y="182"/>
                  <a:pt x="7377" y="182"/>
                  <a:pt x="7377" y="182"/>
                </a:cubicBezTo>
                <a:cubicBezTo>
                  <a:pt x="7377" y="182"/>
                  <a:pt x="7377" y="145"/>
                  <a:pt x="7395" y="145"/>
                </a:cubicBezTo>
                <a:cubicBezTo>
                  <a:pt x="7414" y="145"/>
                  <a:pt x="7414" y="145"/>
                  <a:pt x="7414" y="145"/>
                </a:cubicBezTo>
                <a:cubicBezTo>
                  <a:pt x="7433" y="109"/>
                  <a:pt x="7433" y="109"/>
                  <a:pt x="7433" y="73"/>
                </a:cubicBezTo>
                <a:cubicBezTo>
                  <a:pt x="7452" y="73"/>
                  <a:pt x="7471" y="73"/>
                  <a:pt x="7471" y="73"/>
                </a:cubicBezTo>
                <a:cubicBezTo>
                  <a:pt x="7490" y="73"/>
                  <a:pt x="7490" y="73"/>
                  <a:pt x="7490" y="73"/>
                </a:cubicBezTo>
                <a:cubicBezTo>
                  <a:pt x="7509" y="73"/>
                  <a:pt x="7528" y="36"/>
                  <a:pt x="7528" y="0"/>
                </a:cubicBezTo>
                <a:cubicBezTo>
                  <a:pt x="7528" y="0"/>
                  <a:pt x="7528" y="0"/>
                  <a:pt x="7528" y="0"/>
                </a:cubicBezTo>
                <a:cubicBezTo>
                  <a:pt x="7528" y="36"/>
                  <a:pt x="7547" y="36"/>
                  <a:pt x="7547" y="36"/>
                </a:cubicBezTo>
                <a:cubicBezTo>
                  <a:pt x="7547" y="36"/>
                  <a:pt x="7566" y="36"/>
                  <a:pt x="7566" y="36"/>
                </a:cubicBezTo>
                <a:cubicBezTo>
                  <a:pt x="7566" y="36"/>
                  <a:pt x="7566" y="36"/>
                  <a:pt x="7566" y="36"/>
                </a:cubicBezTo>
                <a:cubicBezTo>
                  <a:pt x="7566" y="36"/>
                  <a:pt x="7566" y="73"/>
                  <a:pt x="7585" y="73"/>
                </a:cubicBezTo>
                <a:cubicBezTo>
                  <a:pt x="7585" y="73"/>
                  <a:pt x="7585" y="73"/>
                  <a:pt x="7585" y="73"/>
                </a:cubicBezTo>
                <a:cubicBezTo>
                  <a:pt x="7585" y="36"/>
                  <a:pt x="7585" y="36"/>
                  <a:pt x="7585" y="36"/>
                </a:cubicBezTo>
                <a:cubicBezTo>
                  <a:pt x="7585" y="36"/>
                  <a:pt x="7585" y="36"/>
                  <a:pt x="7585" y="36"/>
                </a:cubicBezTo>
                <a:cubicBezTo>
                  <a:pt x="7604" y="36"/>
                  <a:pt x="7622" y="73"/>
                  <a:pt x="7641" y="73"/>
                </a:cubicBezTo>
                <a:cubicBezTo>
                  <a:pt x="7641" y="73"/>
                  <a:pt x="7660" y="73"/>
                  <a:pt x="7660" y="73"/>
                </a:cubicBezTo>
                <a:cubicBezTo>
                  <a:pt x="7660" y="109"/>
                  <a:pt x="7622" y="182"/>
                  <a:pt x="7604" y="218"/>
                </a:cubicBezTo>
                <a:cubicBezTo>
                  <a:pt x="7604" y="218"/>
                  <a:pt x="7604" y="218"/>
                  <a:pt x="7585" y="218"/>
                </a:cubicBezTo>
                <a:cubicBezTo>
                  <a:pt x="7566" y="218"/>
                  <a:pt x="7566" y="218"/>
                  <a:pt x="7547" y="254"/>
                </a:cubicBezTo>
                <a:cubicBezTo>
                  <a:pt x="7528" y="254"/>
                  <a:pt x="7528" y="254"/>
                  <a:pt x="7528" y="254"/>
                </a:cubicBezTo>
                <a:cubicBezTo>
                  <a:pt x="7509" y="254"/>
                  <a:pt x="7509" y="290"/>
                  <a:pt x="7509" y="290"/>
                </a:cubicBezTo>
                <a:cubicBezTo>
                  <a:pt x="7509" y="290"/>
                  <a:pt x="7490" y="290"/>
                  <a:pt x="7490" y="254"/>
                </a:cubicBezTo>
                <a:cubicBezTo>
                  <a:pt x="7490" y="290"/>
                  <a:pt x="7490" y="327"/>
                  <a:pt x="7471" y="327"/>
                </a:cubicBezTo>
                <a:cubicBezTo>
                  <a:pt x="7471" y="327"/>
                  <a:pt x="7452" y="363"/>
                  <a:pt x="7452" y="399"/>
                </a:cubicBezTo>
                <a:cubicBezTo>
                  <a:pt x="7452" y="399"/>
                  <a:pt x="7452" y="399"/>
                  <a:pt x="7471" y="399"/>
                </a:cubicBezTo>
                <a:cubicBezTo>
                  <a:pt x="7471" y="399"/>
                  <a:pt x="7490" y="363"/>
                  <a:pt x="7490" y="363"/>
                </a:cubicBezTo>
                <a:cubicBezTo>
                  <a:pt x="7509" y="327"/>
                  <a:pt x="7509" y="327"/>
                  <a:pt x="7509" y="327"/>
                </a:cubicBezTo>
                <a:cubicBezTo>
                  <a:pt x="7509" y="327"/>
                  <a:pt x="7528" y="327"/>
                  <a:pt x="7528" y="327"/>
                </a:cubicBezTo>
                <a:cubicBezTo>
                  <a:pt x="7528" y="327"/>
                  <a:pt x="7528" y="327"/>
                  <a:pt x="7528" y="290"/>
                </a:cubicBezTo>
                <a:cubicBezTo>
                  <a:pt x="7528" y="290"/>
                  <a:pt x="7528" y="290"/>
                  <a:pt x="7528" y="290"/>
                </a:cubicBezTo>
                <a:cubicBezTo>
                  <a:pt x="7528" y="290"/>
                  <a:pt x="7547" y="290"/>
                  <a:pt x="7547" y="290"/>
                </a:cubicBezTo>
                <a:cubicBezTo>
                  <a:pt x="7547" y="290"/>
                  <a:pt x="7566" y="254"/>
                  <a:pt x="7585" y="254"/>
                </a:cubicBezTo>
                <a:cubicBezTo>
                  <a:pt x="7585" y="254"/>
                  <a:pt x="7604" y="254"/>
                  <a:pt x="7604" y="254"/>
                </a:cubicBezTo>
                <a:cubicBezTo>
                  <a:pt x="7604" y="254"/>
                  <a:pt x="7604" y="254"/>
                  <a:pt x="7604" y="218"/>
                </a:cubicBezTo>
                <a:cubicBezTo>
                  <a:pt x="7622" y="254"/>
                  <a:pt x="7622" y="254"/>
                  <a:pt x="7622" y="254"/>
                </a:cubicBezTo>
                <a:cubicBezTo>
                  <a:pt x="7622" y="254"/>
                  <a:pt x="7622" y="254"/>
                  <a:pt x="7641" y="254"/>
                </a:cubicBezTo>
                <a:cubicBezTo>
                  <a:pt x="7641" y="327"/>
                  <a:pt x="7604" y="327"/>
                  <a:pt x="7604" y="363"/>
                </a:cubicBezTo>
                <a:cubicBezTo>
                  <a:pt x="7604" y="363"/>
                  <a:pt x="7622" y="399"/>
                  <a:pt x="7622" y="399"/>
                </a:cubicBezTo>
                <a:cubicBezTo>
                  <a:pt x="7641" y="363"/>
                  <a:pt x="7641" y="290"/>
                  <a:pt x="7660" y="254"/>
                </a:cubicBezTo>
                <a:cubicBezTo>
                  <a:pt x="7660" y="254"/>
                  <a:pt x="7660" y="218"/>
                  <a:pt x="7641" y="218"/>
                </a:cubicBezTo>
                <a:cubicBezTo>
                  <a:pt x="7660" y="218"/>
                  <a:pt x="7660" y="182"/>
                  <a:pt x="7679" y="182"/>
                </a:cubicBezTo>
                <a:cubicBezTo>
                  <a:pt x="7698" y="182"/>
                  <a:pt x="7717" y="218"/>
                  <a:pt x="7736" y="254"/>
                </a:cubicBezTo>
                <a:cubicBezTo>
                  <a:pt x="7736" y="254"/>
                  <a:pt x="7717" y="290"/>
                  <a:pt x="7736" y="290"/>
                </a:cubicBezTo>
                <a:cubicBezTo>
                  <a:pt x="7736" y="290"/>
                  <a:pt x="7736" y="327"/>
                  <a:pt x="7755" y="363"/>
                </a:cubicBezTo>
                <a:cubicBezTo>
                  <a:pt x="7755" y="399"/>
                  <a:pt x="7755" y="399"/>
                  <a:pt x="7755" y="436"/>
                </a:cubicBezTo>
                <a:cubicBezTo>
                  <a:pt x="7755" y="436"/>
                  <a:pt x="7755" y="436"/>
                  <a:pt x="7755" y="436"/>
                </a:cubicBezTo>
                <a:cubicBezTo>
                  <a:pt x="7755" y="436"/>
                  <a:pt x="7755" y="399"/>
                  <a:pt x="7755" y="399"/>
                </a:cubicBezTo>
                <a:cubicBezTo>
                  <a:pt x="7755" y="399"/>
                  <a:pt x="7755" y="363"/>
                  <a:pt x="7755" y="363"/>
                </a:cubicBezTo>
                <a:cubicBezTo>
                  <a:pt x="7755" y="327"/>
                  <a:pt x="7755" y="290"/>
                  <a:pt x="7774" y="254"/>
                </a:cubicBezTo>
                <a:cubicBezTo>
                  <a:pt x="7774" y="254"/>
                  <a:pt x="7774" y="218"/>
                  <a:pt x="7774" y="218"/>
                </a:cubicBezTo>
                <a:cubicBezTo>
                  <a:pt x="7774" y="218"/>
                  <a:pt x="7793" y="218"/>
                  <a:pt x="7793" y="218"/>
                </a:cubicBezTo>
                <a:cubicBezTo>
                  <a:pt x="7812" y="218"/>
                  <a:pt x="7812" y="182"/>
                  <a:pt x="7812" y="182"/>
                </a:cubicBezTo>
                <a:cubicBezTo>
                  <a:pt x="7812" y="145"/>
                  <a:pt x="7812" y="145"/>
                  <a:pt x="7812" y="145"/>
                </a:cubicBezTo>
                <a:cubicBezTo>
                  <a:pt x="7812" y="109"/>
                  <a:pt x="7812" y="109"/>
                  <a:pt x="7812" y="109"/>
                </a:cubicBezTo>
                <a:cubicBezTo>
                  <a:pt x="7812" y="73"/>
                  <a:pt x="7830" y="73"/>
                  <a:pt x="7830" y="73"/>
                </a:cubicBezTo>
                <a:cubicBezTo>
                  <a:pt x="7849" y="73"/>
                  <a:pt x="7849" y="73"/>
                  <a:pt x="7849" y="36"/>
                </a:cubicBezTo>
                <a:cubicBezTo>
                  <a:pt x="7849" y="36"/>
                  <a:pt x="7868" y="73"/>
                  <a:pt x="7868" y="73"/>
                </a:cubicBezTo>
                <a:cubicBezTo>
                  <a:pt x="7887" y="73"/>
                  <a:pt x="7887" y="73"/>
                  <a:pt x="7906" y="73"/>
                </a:cubicBezTo>
                <a:cubicBezTo>
                  <a:pt x="7925" y="73"/>
                  <a:pt x="7944" y="73"/>
                  <a:pt x="7944" y="73"/>
                </a:cubicBezTo>
                <a:cubicBezTo>
                  <a:pt x="7944" y="109"/>
                  <a:pt x="7944" y="145"/>
                  <a:pt x="7944" y="145"/>
                </a:cubicBezTo>
                <a:cubicBezTo>
                  <a:pt x="7944" y="182"/>
                  <a:pt x="7925" y="182"/>
                  <a:pt x="7944" y="218"/>
                </a:cubicBezTo>
                <a:cubicBezTo>
                  <a:pt x="7944" y="218"/>
                  <a:pt x="7963" y="218"/>
                  <a:pt x="7963" y="218"/>
                </a:cubicBezTo>
                <a:cubicBezTo>
                  <a:pt x="7963" y="218"/>
                  <a:pt x="7944" y="290"/>
                  <a:pt x="7944" y="290"/>
                </a:cubicBezTo>
                <a:cubicBezTo>
                  <a:pt x="7944" y="290"/>
                  <a:pt x="7925" y="290"/>
                  <a:pt x="7925" y="290"/>
                </a:cubicBezTo>
                <a:cubicBezTo>
                  <a:pt x="7925" y="290"/>
                  <a:pt x="7925" y="327"/>
                  <a:pt x="7906" y="327"/>
                </a:cubicBezTo>
                <a:cubicBezTo>
                  <a:pt x="7906" y="327"/>
                  <a:pt x="7906" y="363"/>
                  <a:pt x="7906" y="363"/>
                </a:cubicBezTo>
                <a:cubicBezTo>
                  <a:pt x="7887" y="363"/>
                  <a:pt x="7868" y="363"/>
                  <a:pt x="7849" y="399"/>
                </a:cubicBezTo>
                <a:cubicBezTo>
                  <a:pt x="7849" y="399"/>
                  <a:pt x="7868" y="399"/>
                  <a:pt x="7868" y="399"/>
                </a:cubicBezTo>
                <a:cubicBezTo>
                  <a:pt x="7868" y="399"/>
                  <a:pt x="7868" y="399"/>
                  <a:pt x="7887" y="399"/>
                </a:cubicBezTo>
                <a:cubicBezTo>
                  <a:pt x="7887" y="363"/>
                  <a:pt x="7906" y="363"/>
                  <a:pt x="7906" y="363"/>
                </a:cubicBezTo>
                <a:cubicBezTo>
                  <a:pt x="7925" y="363"/>
                  <a:pt x="7925" y="327"/>
                  <a:pt x="7925" y="327"/>
                </a:cubicBezTo>
                <a:cubicBezTo>
                  <a:pt x="7925" y="327"/>
                  <a:pt x="7925" y="327"/>
                  <a:pt x="7925" y="327"/>
                </a:cubicBezTo>
                <a:cubicBezTo>
                  <a:pt x="7944" y="327"/>
                  <a:pt x="7944" y="327"/>
                  <a:pt x="7944" y="327"/>
                </a:cubicBezTo>
                <a:cubicBezTo>
                  <a:pt x="7963" y="327"/>
                  <a:pt x="7963" y="363"/>
                  <a:pt x="7963" y="363"/>
                </a:cubicBezTo>
                <a:cubicBezTo>
                  <a:pt x="7982" y="363"/>
                  <a:pt x="7944" y="436"/>
                  <a:pt x="7925" y="436"/>
                </a:cubicBezTo>
                <a:cubicBezTo>
                  <a:pt x="7925" y="436"/>
                  <a:pt x="7906" y="436"/>
                  <a:pt x="7906" y="472"/>
                </a:cubicBezTo>
                <a:cubicBezTo>
                  <a:pt x="7887" y="472"/>
                  <a:pt x="7906" y="508"/>
                  <a:pt x="7906" y="508"/>
                </a:cubicBezTo>
                <a:cubicBezTo>
                  <a:pt x="7906" y="508"/>
                  <a:pt x="7906" y="508"/>
                  <a:pt x="7906" y="508"/>
                </a:cubicBezTo>
                <a:cubicBezTo>
                  <a:pt x="7906" y="545"/>
                  <a:pt x="7925" y="545"/>
                  <a:pt x="7925" y="545"/>
                </a:cubicBezTo>
                <a:cubicBezTo>
                  <a:pt x="7925" y="545"/>
                  <a:pt x="7925" y="545"/>
                  <a:pt x="7944" y="545"/>
                </a:cubicBezTo>
                <a:cubicBezTo>
                  <a:pt x="7944" y="545"/>
                  <a:pt x="7944" y="545"/>
                  <a:pt x="7944" y="545"/>
                </a:cubicBezTo>
                <a:cubicBezTo>
                  <a:pt x="7944" y="508"/>
                  <a:pt x="7925" y="508"/>
                  <a:pt x="7925" y="508"/>
                </a:cubicBezTo>
                <a:cubicBezTo>
                  <a:pt x="7925" y="508"/>
                  <a:pt x="7925" y="508"/>
                  <a:pt x="7925" y="508"/>
                </a:cubicBezTo>
                <a:cubicBezTo>
                  <a:pt x="7925" y="472"/>
                  <a:pt x="7944" y="472"/>
                  <a:pt x="7944" y="472"/>
                </a:cubicBezTo>
                <a:cubicBezTo>
                  <a:pt x="7963" y="436"/>
                  <a:pt x="7982" y="436"/>
                  <a:pt x="7982" y="436"/>
                </a:cubicBezTo>
                <a:cubicBezTo>
                  <a:pt x="8001" y="436"/>
                  <a:pt x="8001" y="436"/>
                  <a:pt x="8001" y="472"/>
                </a:cubicBezTo>
                <a:cubicBezTo>
                  <a:pt x="8001" y="472"/>
                  <a:pt x="7982" y="508"/>
                  <a:pt x="7982" y="508"/>
                </a:cubicBezTo>
                <a:cubicBezTo>
                  <a:pt x="7982" y="508"/>
                  <a:pt x="7963" y="508"/>
                  <a:pt x="7963" y="545"/>
                </a:cubicBezTo>
                <a:cubicBezTo>
                  <a:pt x="7963" y="581"/>
                  <a:pt x="7982" y="581"/>
                  <a:pt x="8001" y="617"/>
                </a:cubicBezTo>
                <a:cubicBezTo>
                  <a:pt x="8001" y="617"/>
                  <a:pt x="8020" y="653"/>
                  <a:pt x="8020" y="690"/>
                </a:cubicBezTo>
                <a:cubicBezTo>
                  <a:pt x="8020" y="690"/>
                  <a:pt x="8020" y="690"/>
                  <a:pt x="8039" y="690"/>
                </a:cubicBezTo>
                <a:cubicBezTo>
                  <a:pt x="8020" y="726"/>
                  <a:pt x="8001" y="726"/>
                  <a:pt x="8001" y="762"/>
                </a:cubicBezTo>
                <a:cubicBezTo>
                  <a:pt x="8001" y="762"/>
                  <a:pt x="8001" y="762"/>
                  <a:pt x="8020" y="762"/>
                </a:cubicBezTo>
                <a:cubicBezTo>
                  <a:pt x="8020" y="762"/>
                  <a:pt x="8020" y="762"/>
                  <a:pt x="8020" y="762"/>
                </a:cubicBezTo>
                <a:cubicBezTo>
                  <a:pt x="8039" y="799"/>
                  <a:pt x="8020" y="799"/>
                  <a:pt x="8039" y="799"/>
                </a:cubicBezTo>
                <a:cubicBezTo>
                  <a:pt x="8039" y="835"/>
                  <a:pt x="8039" y="835"/>
                  <a:pt x="8039" y="871"/>
                </a:cubicBezTo>
                <a:cubicBezTo>
                  <a:pt x="8057" y="871"/>
                  <a:pt x="8057" y="871"/>
                  <a:pt x="8057" y="871"/>
                </a:cubicBezTo>
                <a:cubicBezTo>
                  <a:pt x="8057" y="871"/>
                  <a:pt x="8057" y="908"/>
                  <a:pt x="8057" y="908"/>
                </a:cubicBezTo>
                <a:cubicBezTo>
                  <a:pt x="8057" y="944"/>
                  <a:pt x="8076" y="944"/>
                  <a:pt x="8095" y="944"/>
                </a:cubicBezTo>
                <a:cubicBezTo>
                  <a:pt x="8076" y="944"/>
                  <a:pt x="8095" y="908"/>
                  <a:pt x="8114" y="871"/>
                </a:cubicBezTo>
                <a:cubicBezTo>
                  <a:pt x="8114" y="908"/>
                  <a:pt x="8114" y="908"/>
                  <a:pt x="8114" y="908"/>
                </a:cubicBezTo>
                <a:cubicBezTo>
                  <a:pt x="8114" y="871"/>
                  <a:pt x="8114" y="871"/>
                  <a:pt x="8114" y="871"/>
                </a:cubicBezTo>
                <a:cubicBezTo>
                  <a:pt x="8133" y="871"/>
                  <a:pt x="8133" y="871"/>
                  <a:pt x="8133" y="871"/>
                </a:cubicBezTo>
                <a:cubicBezTo>
                  <a:pt x="8133" y="871"/>
                  <a:pt x="8133" y="871"/>
                  <a:pt x="8133" y="871"/>
                </a:cubicBezTo>
                <a:cubicBezTo>
                  <a:pt x="8133" y="871"/>
                  <a:pt x="8133" y="871"/>
                  <a:pt x="8133" y="908"/>
                </a:cubicBezTo>
                <a:cubicBezTo>
                  <a:pt x="8171" y="871"/>
                  <a:pt x="8171" y="908"/>
                  <a:pt x="8171" y="908"/>
                </a:cubicBezTo>
                <a:cubicBezTo>
                  <a:pt x="8171" y="908"/>
                  <a:pt x="8171" y="908"/>
                  <a:pt x="8171" y="908"/>
                </a:cubicBezTo>
                <a:cubicBezTo>
                  <a:pt x="8152" y="908"/>
                  <a:pt x="8133" y="908"/>
                  <a:pt x="8114" y="944"/>
                </a:cubicBezTo>
                <a:cubicBezTo>
                  <a:pt x="8114" y="980"/>
                  <a:pt x="8133" y="980"/>
                  <a:pt x="8152" y="980"/>
                </a:cubicBezTo>
                <a:cubicBezTo>
                  <a:pt x="8152" y="980"/>
                  <a:pt x="8171" y="980"/>
                  <a:pt x="8171" y="980"/>
                </a:cubicBezTo>
                <a:cubicBezTo>
                  <a:pt x="8190" y="980"/>
                  <a:pt x="8190" y="980"/>
                  <a:pt x="8209" y="980"/>
                </a:cubicBezTo>
                <a:cubicBezTo>
                  <a:pt x="8209" y="980"/>
                  <a:pt x="8209" y="980"/>
                  <a:pt x="8209" y="980"/>
                </a:cubicBezTo>
                <a:cubicBezTo>
                  <a:pt x="8209" y="944"/>
                  <a:pt x="8209" y="944"/>
                  <a:pt x="8228" y="944"/>
                </a:cubicBezTo>
                <a:cubicBezTo>
                  <a:pt x="8228" y="944"/>
                  <a:pt x="8228" y="944"/>
                  <a:pt x="8247" y="944"/>
                </a:cubicBezTo>
                <a:cubicBezTo>
                  <a:pt x="8247" y="944"/>
                  <a:pt x="8247" y="944"/>
                  <a:pt x="8247" y="944"/>
                </a:cubicBezTo>
                <a:cubicBezTo>
                  <a:pt x="8247" y="944"/>
                  <a:pt x="8247" y="944"/>
                  <a:pt x="8247" y="980"/>
                </a:cubicBezTo>
                <a:cubicBezTo>
                  <a:pt x="8265" y="980"/>
                  <a:pt x="8265" y="980"/>
                  <a:pt x="8265" y="980"/>
                </a:cubicBezTo>
                <a:cubicBezTo>
                  <a:pt x="8265" y="980"/>
                  <a:pt x="8284" y="1016"/>
                  <a:pt x="8284" y="1016"/>
                </a:cubicBezTo>
                <a:cubicBezTo>
                  <a:pt x="8284" y="1053"/>
                  <a:pt x="8247" y="1053"/>
                  <a:pt x="8228" y="1053"/>
                </a:cubicBezTo>
                <a:cubicBezTo>
                  <a:pt x="8228" y="1053"/>
                  <a:pt x="8209" y="1053"/>
                  <a:pt x="8209" y="1053"/>
                </a:cubicBezTo>
                <a:cubicBezTo>
                  <a:pt x="8209" y="1053"/>
                  <a:pt x="8209" y="1053"/>
                  <a:pt x="8171" y="1089"/>
                </a:cubicBezTo>
                <a:cubicBezTo>
                  <a:pt x="8171" y="1089"/>
                  <a:pt x="8171" y="1089"/>
                  <a:pt x="8190" y="1089"/>
                </a:cubicBezTo>
                <a:cubicBezTo>
                  <a:pt x="8190" y="1089"/>
                  <a:pt x="8190" y="1089"/>
                  <a:pt x="8190" y="1089"/>
                </a:cubicBezTo>
                <a:cubicBezTo>
                  <a:pt x="8190" y="1089"/>
                  <a:pt x="8190" y="1089"/>
                  <a:pt x="8190" y="1089"/>
                </a:cubicBezTo>
                <a:cubicBezTo>
                  <a:pt x="8190" y="1089"/>
                  <a:pt x="8190" y="1125"/>
                  <a:pt x="8190" y="1125"/>
                </a:cubicBezTo>
                <a:cubicBezTo>
                  <a:pt x="8190" y="1125"/>
                  <a:pt x="8190" y="1162"/>
                  <a:pt x="8190" y="1162"/>
                </a:cubicBezTo>
                <a:cubicBezTo>
                  <a:pt x="8171" y="1162"/>
                  <a:pt x="8152" y="1125"/>
                  <a:pt x="8152" y="1125"/>
                </a:cubicBezTo>
                <a:cubicBezTo>
                  <a:pt x="8152" y="1125"/>
                  <a:pt x="8152" y="1125"/>
                  <a:pt x="8133" y="1125"/>
                </a:cubicBezTo>
                <a:cubicBezTo>
                  <a:pt x="8133" y="1162"/>
                  <a:pt x="8133" y="1162"/>
                  <a:pt x="8133" y="1162"/>
                </a:cubicBezTo>
                <a:cubicBezTo>
                  <a:pt x="8152" y="1162"/>
                  <a:pt x="8152" y="1198"/>
                  <a:pt x="8152" y="1198"/>
                </a:cubicBezTo>
                <a:cubicBezTo>
                  <a:pt x="8171" y="1198"/>
                  <a:pt x="8190" y="1198"/>
                  <a:pt x="8190" y="1198"/>
                </a:cubicBezTo>
                <a:cubicBezTo>
                  <a:pt x="8190" y="1198"/>
                  <a:pt x="8190" y="1198"/>
                  <a:pt x="8190" y="1198"/>
                </a:cubicBezTo>
                <a:cubicBezTo>
                  <a:pt x="8209" y="1198"/>
                  <a:pt x="8209" y="1198"/>
                  <a:pt x="8209" y="1234"/>
                </a:cubicBezTo>
                <a:cubicBezTo>
                  <a:pt x="8209" y="1234"/>
                  <a:pt x="8209" y="1234"/>
                  <a:pt x="8209" y="1234"/>
                </a:cubicBezTo>
                <a:cubicBezTo>
                  <a:pt x="8228" y="1234"/>
                  <a:pt x="8228" y="1198"/>
                  <a:pt x="8228" y="1198"/>
                </a:cubicBezTo>
                <a:cubicBezTo>
                  <a:pt x="8247" y="1198"/>
                  <a:pt x="8247" y="1198"/>
                  <a:pt x="8265" y="1198"/>
                </a:cubicBezTo>
                <a:cubicBezTo>
                  <a:pt x="8265" y="1198"/>
                  <a:pt x="8265" y="1198"/>
                  <a:pt x="8284" y="1198"/>
                </a:cubicBezTo>
                <a:cubicBezTo>
                  <a:pt x="8284" y="1162"/>
                  <a:pt x="8303" y="1198"/>
                  <a:pt x="8303" y="1198"/>
                </a:cubicBezTo>
                <a:cubicBezTo>
                  <a:pt x="8303" y="1198"/>
                  <a:pt x="8303" y="1198"/>
                  <a:pt x="8303" y="1234"/>
                </a:cubicBezTo>
                <a:cubicBezTo>
                  <a:pt x="8284" y="1234"/>
                  <a:pt x="8284" y="1234"/>
                  <a:pt x="8265" y="1234"/>
                </a:cubicBezTo>
                <a:cubicBezTo>
                  <a:pt x="8265" y="1271"/>
                  <a:pt x="8265" y="1271"/>
                  <a:pt x="8247" y="1271"/>
                </a:cubicBezTo>
                <a:cubicBezTo>
                  <a:pt x="8247" y="1271"/>
                  <a:pt x="8247" y="1271"/>
                  <a:pt x="8247" y="1271"/>
                </a:cubicBezTo>
                <a:cubicBezTo>
                  <a:pt x="8247" y="1271"/>
                  <a:pt x="8265" y="1271"/>
                  <a:pt x="8265" y="1271"/>
                </a:cubicBezTo>
                <a:cubicBezTo>
                  <a:pt x="8284" y="1271"/>
                  <a:pt x="8284" y="1271"/>
                  <a:pt x="8284" y="1234"/>
                </a:cubicBezTo>
                <a:cubicBezTo>
                  <a:pt x="8303" y="1271"/>
                  <a:pt x="8303" y="1271"/>
                  <a:pt x="8303" y="1271"/>
                </a:cubicBezTo>
                <a:cubicBezTo>
                  <a:pt x="8322" y="1234"/>
                  <a:pt x="8341" y="1234"/>
                  <a:pt x="8341" y="1271"/>
                </a:cubicBezTo>
                <a:cubicBezTo>
                  <a:pt x="8360" y="1271"/>
                  <a:pt x="8341" y="1271"/>
                  <a:pt x="8360" y="1271"/>
                </a:cubicBezTo>
                <a:cubicBezTo>
                  <a:pt x="8360" y="1307"/>
                  <a:pt x="8379" y="1307"/>
                  <a:pt x="8398" y="1343"/>
                </a:cubicBezTo>
                <a:cubicBezTo>
                  <a:pt x="8398" y="1343"/>
                  <a:pt x="8398" y="1379"/>
                  <a:pt x="8379" y="1379"/>
                </a:cubicBezTo>
                <a:cubicBezTo>
                  <a:pt x="8379" y="1379"/>
                  <a:pt x="8379" y="1343"/>
                  <a:pt x="8360" y="1343"/>
                </a:cubicBezTo>
                <a:cubicBezTo>
                  <a:pt x="8360" y="1343"/>
                  <a:pt x="8341" y="1379"/>
                  <a:pt x="8341" y="1379"/>
                </a:cubicBezTo>
                <a:cubicBezTo>
                  <a:pt x="8322" y="1379"/>
                  <a:pt x="8303" y="1379"/>
                  <a:pt x="8303" y="1379"/>
                </a:cubicBezTo>
                <a:cubicBezTo>
                  <a:pt x="8284" y="1343"/>
                  <a:pt x="8265" y="1343"/>
                  <a:pt x="8247" y="1343"/>
                </a:cubicBezTo>
                <a:cubicBezTo>
                  <a:pt x="8247" y="1343"/>
                  <a:pt x="8247" y="1343"/>
                  <a:pt x="8247" y="1343"/>
                </a:cubicBezTo>
                <a:cubicBezTo>
                  <a:pt x="8265" y="1379"/>
                  <a:pt x="8284" y="1379"/>
                  <a:pt x="8284" y="1379"/>
                </a:cubicBezTo>
                <a:cubicBezTo>
                  <a:pt x="8284" y="1379"/>
                  <a:pt x="8265" y="1379"/>
                  <a:pt x="8265" y="1379"/>
                </a:cubicBezTo>
                <a:cubicBezTo>
                  <a:pt x="8265" y="1416"/>
                  <a:pt x="8284" y="1379"/>
                  <a:pt x="8303" y="1379"/>
                </a:cubicBezTo>
                <a:cubicBezTo>
                  <a:pt x="8322" y="1379"/>
                  <a:pt x="8322" y="1379"/>
                  <a:pt x="8341" y="1416"/>
                </a:cubicBezTo>
                <a:cubicBezTo>
                  <a:pt x="8341" y="1416"/>
                  <a:pt x="8341" y="1416"/>
                  <a:pt x="8341" y="1416"/>
                </a:cubicBezTo>
                <a:cubicBezTo>
                  <a:pt x="8341" y="1416"/>
                  <a:pt x="8341" y="1416"/>
                  <a:pt x="8341" y="1416"/>
                </a:cubicBezTo>
                <a:cubicBezTo>
                  <a:pt x="8341" y="1416"/>
                  <a:pt x="8341" y="1416"/>
                  <a:pt x="8322" y="1452"/>
                </a:cubicBezTo>
                <a:cubicBezTo>
                  <a:pt x="8322" y="1452"/>
                  <a:pt x="8322" y="1452"/>
                  <a:pt x="8322" y="1452"/>
                </a:cubicBezTo>
                <a:cubicBezTo>
                  <a:pt x="8322" y="1452"/>
                  <a:pt x="8322" y="1452"/>
                  <a:pt x="8322" y="1452"/>
                </a:cubicBezTo>
                <a:cubicBezTo>
                  <a:pt x="8303" y="1452"/>
                  <a:pt x="8284" y="1452"/>
                  <a:pt x="8284" y="1452"/>
                </a:cubicBezTo>
                <a:cubicBezTo>
                  <a:pt x="8303" y="1452"/>
                  <a:pt x="8322" y="1488"/>
                  <a:pt x="8341" y="1452"/>
                </a:cubicBezTo>
                <a:cubicBezTo>
                  <a:pt x="8341" y="1452"/>
                  <a:pt x="8341" y="1416"/>
                  <a:pt x="8360" y="1416"/>
                </a:cubicBezTo>
                <a:cubicBezTo>
                  <a:pt x="8360" y="1416"/>
                  <a:pt x="8379" y="1452"/>
                  <a:pt x="8379" y="1452"/>
                </a:cubicBezTo>
                <a:cubicBezTo>
                  <a:pt x="8379" y="1488"/>
                  <a:pt x="8379" y="1488"/>
                  <a:pt x="8379" y="1488"/>
                </a:cubicBezTo>
                <a:cubicBezTo>
                  <a:pt x="8398" y="1488"/>
                  <a:pt x="8398" y="1488"/>
                  <a:pt x="8398" y="1488"/>
                </a:cubicBezTo>
                <a:cubicBezTo>
                  <a:pt x="8417" y="1452"/>
                  <a:pt x="8436" y="1452"/>
                  <a:pt x="8455" y="1452"/>
                </a:cubicBezTo>
                <a:cubicBezTo>
                  <a:pt x="8455" y="1452"/>
                  <a:pt x="8474" y="1452"/>
                  <a:pt x="8474" y="1452"/>
                </a:cubicBezTo>
                <a:cubicBezTo>
                  <a:pt x="8492" y="1488"/>
                  <a:pt x="8474" y="1525"/>
                  <a:pt x="8455" y="1525"/>
                </a:cubicBezTo>
                <a:cubicBezTo>
                  <a:pt x="8455" y="1525"/>
                  <a:pt x="8455" y="1525"/>
                  <a:pt x="8455" y="1525"/>
                </a:cubicBezTo>
                <a:cubicBezTo>
                  <a:pt x="8436" y="1525"/>
                  <a:pt x="8436" y="1525"/>
                  <a:pt x="8417" y="1525"/>
                </a:cubicBezTo>
                <a:cubicBezTo>
                  <a:pt x="8398" y="1525"/>
                  <a:pt x="8398" y="1561"/>
                  <a:pt x="8379" y="1561"/>
                </a:cubicBezTo>
                <a:cubicBezTo>
                  <a:pt x="8360" y="1561"/>
                  <a:pt x="8360" y="1561"/>
                  <a:pt x="8341" y="1561"/>
                </a:cubicBezTo>
                <a:cubicBezTo>
                  <a:pt x="8341" y="1561"/>
                  <a:pt x="8341" y="1561"/>
                  <a:pt x="8341" y="1561"/>
                </a:cubicBezTo>
                <a:cubicBezTo>
                  <a:pt x="8360" y="1561"/>
                  <a:pt x="8379" y="1597"/>
                  <a:pt x="8360" y="1597"/>
                </a:cubicBezTo>
                <a:cubicBezTo>
                  <a:pt x="8360" y="1597"/>
                  <a:pt x="8360" y="1597"/>
                  <a:pt x="8360" y="1597"/>
                </a:cubicBezTo>
                <a:cubicBezTo>
                  <a:pt x="8360" y="1597"/>
                  <a:pt x="8379" y="1597"/>
                  <a:pt x="8379" y="1597"/>
                </a:cubicBezTo>
                <a:cubicBezTo>
                  <a:pt x="8379" y="1634"/>
                  <a:pt x="8379" y="1634"/>
                  <a:pt x="8379" y="1670"/>
                </a:cubicBezTo>
                <a:cubicBezTo>
                  <a:pt x="8379" y="1670"/>
                  <a:pt x="8379" y="1670"/>
                  <a:pt x="8379" y="1670"/>
                </a:cubicBezTo>
                <a:cubicBezTo>
                  <a:pt x="8379" y="1670"/>
                  <a:pt x="8398" y="1670"/>
                  <a:pt x="8417" y="1670"/>
                </a:cubicBezTo>
                <a:cubicBezTo>
                  <a:pt x="8417" y="1670"/>
                  <a:pt x="8417" y="1670"/>
                  <a:pt x="8417" y="1670"/>
                </a:cubicBezTo>
                <a:cubicBezTo>
                  <a:pt x="8398" y="1670"/>
                  <a:pt x="8398" y="1634"/>
                  <a:pt x="8398" y="1634"/>
                </a:cubicBezTo>
                <a:cubicBezTo>
                  <a:pt x="8417" y="1597"/>
                  <a:pt x="8455" y="1634"/>
                  <a:pt x="8455" y="1634"/>
                </a:cubicBezTo>
                <a:cubicBezTo>
                  <a:pt x="8474" y="1634"/>
                  <a:pt x="8474" y="1634"/>
                  <a:pt x="8474" y="1634"/>
                </a:cubicBezTo>
                <a:cubicBezTo>
                  <a:pt x="8492" y="1634"/>
                  <a:pt x="8511" y="1706"/>
                  <a:pt x="8511" y="1706"/>
                </a:cubicBezTo>
                <a:cubicBezTo>
                  <a:pt x="8511" y="1706"/>
                  <a:pt x="8492" y="1743"/>
                  <a:pt x="8474" y="1743"/>
                </a:cubicBezTo>
                <a:cubicBezTo>
                  <a:pt x="8474" y="1743"/>
                  <a:pt x="8474" y="1743"/>
                  <a:pt x="8474" y="1743"/>
                </a:cubicBezTo>
                <a:cubicBezTo>
                  <a:pt x="8455" y="1779"/>
                  <a:pt x="8455" y="1779"/>
                  <a:pt x="8436" y="1815"/>
                </a:cubicBezTo>
                <a:cubicBezTo>
                  <a:pt x="8436" y="1815"/>
                  <a:pt x="8436" y="1815"/>
                  <a:pt x="8417" y="1815"/>
                </a:cubicBezTo>
                <a:cubicBezTo>
                  <a:pt x="8417" y="1815"/>
                  <a:pt x="8398" y="1815"/>
                  <a:pt x="8379" y="1815"/>
                </a:cubicBezTo>
                <a:cubicBezTo>
                  <a:pt x="8360" y="1815"/>
                  <a:pt x="8360" y="1815"/>
                  <a:pt x="8341" y="1779"/>
                </a:cubicBezTo>
                <a:cubicBezTo>
                  <a:pt x="8341" y="1779"/>
                  <a:pt x="8341" y="1779"/>
                  <a:pt x="8341" y="1779"/>
                </a:cubicBezTo>
                <a:cubicBezTo>
                  <a:pt x="8360" y="1779"/>
                  <a:pt x="8398" y="1779"/>
                  <a:pt x="8398" y="1779"/>
                </a:cubicBezTo>
                <a:cubicBezTo>
                  <a:pt x="8398" y="1779"/>
                  <a:pt x="8417" y="1779"/>
                  <a:pt x="8417" y="1743"/>
                </a:cubicBezTo>
                <a:cubicBezTo>
                  <a:pt x="8417" y="1743"/>
                  <a:pt x="8398" y="1743"/>
                  <a:pt x="8398" y="1743"/>
                </a:cubicBezTo>
                <a:cubicBezTo>
                  <a:pt x="8398" y="1779"/>
                  <a:pt x="8398" y="1779"/>
                  <a:pt x="8379" y="1779"/>
                </a:cubicBezTo>
                <a:cubicBezTo>
                  <a:pt x="8379" y="1779"/>
                  <a:pt x="8379" y="1779"/>
                  <a:pt x="8379" y="1779"/>
                </a:cubicBezTo>
                <a:cubicBezTo>
                  <a:pt x="8360" y="1779"/>
                  <a:pt x="8322" y="1779"/>
                  <a:pt x="8322" y="1815"/>
                </a:cubicBezTo>
                <a:cubicBezTo>
                  <a:pt x="8322" y="1815"/>
                  <a:pt x="8322" y="1815"/>
                  <a:pt x="8322" y="1815"/>
                </a:cubicBezTo>
                <a:cubicBezTo>
                  <a:pt x="8322" y="1815"/>
                  <a:pt x="8303" y="1815"/>
                  <a:pt x="8284" y="1815"/>
                </a:cubicBezTo>
                <a:cubicBezTo>
                  <a:pt x="8303" y="1815"/>
                  <a:pt x="8303" y="1851"/>
                  <a:pt x="8322" y="1851"/>
                </a:cubicBezTo>
                <a:cubicBezTo>
                  <a:pt x="8322" y="1851"/>
                  <a:pt x="8322" y="1851"/>
                  <a:pt x="8322" y="1851"/>
                </a:cubicBezTo>
                <a:cubicBezTo>
                  <a:pt x="8303" y="1851"/>
                  <a:pt x="8303" y="1851"/>
                  <a:pt x="8284" y="1888"/>
                </a:cubicBezTo>
                <a:cubicBezTo>
                  <a:pt x="8284" y="1888"/>
                  <a:pt x="8284" y="1888"/>
                  <a:pt x="8284" y="1888"/>
                </a:cubicBezTo>
                <a:cubicBezTo>
                  <a:pt x="8284" y="1888"/>
                  <a:pt x="8284" y="1924"/>
                  <a:pt x="8265" y="1924"/>
                </a:cubicBezTo>
                <a:cubicBezTo>
                  <a:pt x="8265" y="1924"/>
                  <a:pt x="8247" y="1924"/>
                  <a:pt x="8228" y="1960"/>
                </a:cubicBezTo>
                <a:cubicBezTo>
                  <a:pt x="8228" y="1960"/>
                  <a:pt x="8228" y="1960"/>
                  <a:pt x="8228" y="1960"/>
                </a:cubicBezTo>
                <a:cubicBezTo>
                  <a:pt x="8228" y="1960"/>
                  <a:pt x="8228" y="1960"/>
                  <a:pt x="8228" y="1960"/>
                </a:cubicBezTo>
                <a:cubicBezTo>
                  <a:pt x="8228" y="1960"/>
                  <a:pt x="8247" y="1960"/>
                  <a:pt x="8247" y="1960"/>
                </a:cubicBezTo>
                <a:cubicBezTo>
                  <a:pt x="8247" y="1997"/>
                  <a:pt x="8190" y="1997"/>
                  <a:pt x="8228" y="2033"/>
                </a:cubicBezTo>
                <a:cubicBezTo>
                  <a:pt x="8228" y="2033"/>
                  <a:pt x="8228" y="2033"/>
                  <a:pt x="8228" y="2033"/>
                </a:cubicBezTo>
                <a:cubicBezTo>
                  <a:pt x="8228" y="1997"/>
                  <a:pt x="8247" y="1997"/>
                  <a:pt x="8247" y="1960"/>
                </a:cubicBezTo>
                <a:cubicBezTo>
                  <a:pt x="8265" y="1960"/>
                  <a:pt x="8265" y="1960"/>
                  <a:pt x="8265" y="1960"/>
                </a:cubicBezTo>
                <a:cubicBezTo>
                  <a:pt x="8284" y="1960"/>
                  <a:pt x="8284" y="1960"/>
                  <a:pt x="8284" y="1960"/>
                </a:cubicBezTo>
                <a:cubicBezTo>
                  <a:pt x="8303" y="1960"/>
                  <a:pt x="8322" y="1960"/>
                  <a:pt x="8341" y="1960"/>
                </a:cubicBezTo>
                <a:cubicBezTo>
                  <a:pt x="8341" y="1960"/>
                  <a:pt x="8341" y="1960"/>
                  <a:pt x="8341" y="1960"/>
                </a:cubicBezTo>
                <a:cubicBezTo>
                  <a:pt x="8322" y="1997"/>
                  <a:pt x="8322" y="2033"/>
                  <a:pt x="8303" y="2033"/>
                </a:cubicBezTo>
                <a:cubicBezTo>
                  <a:pt x="8303" y="2033"/>
                  <a:pt x="8284" y="2033"/>
                  <a:pt x="8284" y="2033"/>
                </a:cubicBezTo>
                <a:cubicBezTo>
                  <a:pt x="8284" y="2033"/>
                  <a:pt x="8284" y="2033"/>
                  <a:pt x="8284" y="2033"/>
                </a:cubicBezTo>
                <a:cubicBezTo>
                  <a:pt x="8284" y="2033"/>
                  <a:pt x="8303" y="2069"/>
                  <a:pt x="8303" y="2069"/>
                </a:cubicBezTo>
                <a:cubicBezTo>
                  <a:pt x="8303" y="2069"/>
                  <a:pt x="8303" y="2069"/>
                  <a:pt x="8303" y="2069"/>
                </a:cubicBezTo>
                <a:cubicBezTo>
                  <a:pt x="8322" y="2069"/>
                  <a:pt x="8322" y="2033"/>
                  <a:pt x="8322" y="2033"/>
                </a:cubicBezTo>
                <a:cubicBezTo>
                  <a:pt x="8322" y="2033"/>
                  <a:pt x="8322" y="2033"/>
                  <a:pt x="8341" y="1997"/>
                </a:cubicBezTo>
                <a:cubicBezTo>
                  <a:pt x="8341" y="1997"/>
                  <a:pt x="8341" y="1997"/>
                  <a:pt x="8341" y="1997"/>
                </a:cubicBezTo>
                <a:cubicBezTo>
                  <a:pt x="8360" y="1997"/>
                  <a:pt x="8360" y="1997"/>
                  <a:pt x="8379" y="1997"/>
                </a:cubicBezTo>
                <a:cubicBezTo>
                  <a:pt x="8379" y="1997"/>
                  <a:pt x="8398" y="1997"/>
                  <a:pt x="8398" y="2033"/>
                </a:cubicBezTo>
                <a:cubicBezTo>
                  <a:pt x="8398" y="2033"/>
                  <a:pt x="8379" y="2069"/>
                  <a:pt x="8379" y="2069"/>
                </a:cubicBezTo>
                <a:cubicBezTo>
                  <a:pt x="8379" y="2069"/>
                  <a:pt x="8379" y="2069"/>
                  <a:pt x="8379" y="2069"/>
                </a:cubicBezTo>
                <a:cubicBezTo>
                  <a:pt x="8360" y="2106"/>
                  <a:pt x="8379" y="2106"/>
                  <a:pt x="8398" y="2142"/>
                </a:cubicBezTo>
                <a:cubicBezTo>
                  <a:pt x="8398" y="2142"/>
                  <a:pt x="8398" y="2106"/>
                  <a:pt x="8398" y="2106"/>
                </a:cubicBezTo>
                <a:cubicBezTo>
                  <a:pt x="8398" y="2106"/>
                  <a:pt x="8398" y="2106"/>
                  <a:pt x="8398" y="2106"/>
                </a:cubicBezTo>
                <a:cubicBezTo>
                  <a:pt x="8417" y="2069"/>
                  <a:pt x="8417" y="2069"/>
                  <a:pt x="8417" y="2033"/>
                </a:cubicBezTo>
                <a:cubicBezTo>
                  <a:pt x="8417" y="2033"/>
                  <a:pt x="8455" y="2033"/>
                  <a:pt x="8474" y="2033"/>
                </a:cubicBezTo>
                <a:cubicBezTo>
                  <a:pt x="8474" y="2069"/>
                  <a:pt x="8492" y="2069"/>
                  <a:pt x="8511" y="2069"/>
                </a:cubicBezTo>
                <a:cubicBezTo>
                  <a:pt x="8530" y="2069"/>
                  <a:pt x="8530" y="2069"/>
                  <a:pt x="8549" y="2069"/>
                </a:cubicBezTo>
                <a:cubicBezTo>
                  <a:pt x="8549" y="2069"/>
                  <a:pt x="8549" y="2069"/>
                  <a:pt x="8549" y="2069"/>
                </a:cubicBezTo>
                <a:cubicBezTo>
                  <a:pt x="8549" y="2069"/>
                  <a:pt x="8549" y="2069"/>
                  <a:pt x="8549" y="2069"/>
                </a:cubicBezTo>
                <a:cubicBezTo>
                  <a:pt x="8549" y="2069"/>
                  <a:pt x="8549" y="2069"/>
                  <a:pt x="8549" y="2069"/>
                </a:cubicBezTo>
                <a:cubicBezTo>
                  <a:pt x="8549" y="2069"/>
                  <a:pt x="8549" y="2069"/>
                  <a:pt x="8549" y="2106"/>
                </a:cubicBezTo>
                <a:cubicBezTo>
                  <a:pt x="8568" y="2106"/>
                  <a:pt x="8568" y="2106"/>
                  <a:pt x="8568" y="2106"/>
                </a:cubicBezTo>
                <a:cubicBezTo>
                  <a:pt x="8587" y="2106"/>
                  <a:pt x="8587" y="2106"/>
                  <a:pt x="8587" y="2106"/>
                </a:cubicBezTo>
                <a:cubicBezTo>
                  <a:pt x="8587" y="2106"/>
                  <a:pt x="8587" y="2106"/>
                  <a:pt x="8606" y="2069"/>
                </a:cubicBezTo>
                <a:cubicBezTo>
                  <a:pt x="8606" y="2106"/>
                  <a:pt x="8606" y="2106"/>
                  <a:pt x="8606" y="2142"/>
                </a:cubicBezTo>
                <a:cubicBezTo>
                  <a:pt x="8606" y="2142"/>
                  <a:pt x="8606" y="2178"/>
                  <a:pt x="8606" y="2178"/>
                </a:cubicBezTo>
                <a:cubicBezTo>
                  <a:pt x="8625" y="2178"/>
                  <a:pt x="8625" y="2178"/>
                  <a:pt x="8625" y="2178"/>
                </a:cubicBezTo>
                <a:cubicBezTo>
                  <a:pt x="8625" y="2178"/>
                  <a:pt x="8625" y="2178"/>
                  <a:pt x="8625" y="2178"/>
                </a:cubicBezTo>
                <a:cubicBezTo>
                  <a:pt x="8625" y="2142"/>
                  <a:pt x="8625" y="2142"/>
                  <a:pt x="8625" y="2106"/>
                </a:cubicBezTo>
                <a:cubicBezTo>
                  <a:pt x="8625" y="2106"/>
                  <a:pt x="8625" y="2106"/>
                  <a:pt x="8625" y="2106"/>
                </a:cubicBezTo>
                <a:cubicBezTo>
                  <a:pt x="8663" y="2142"/>
                  <a:pt x="8663" y="2142"/>
                  <a:pt x="8663" y="2178"/>
                </a:cubicBezTo>
                <a:cubicBezTo>
                  <a:pt x="8663" y="2178"/>
                  <a:pt x="8663" y="2178"/>
                  <a:pt x="8663" y="2178"/>
                </a:cubicBezTo>
                <a:cubicBezTo>
                  <a:pt x="8663" y="2178"/>
                  <a:pt x="8663" y="2178"/>
                  <a:pt x="8682" y="2178"/>
                </a:cubicBezTo>
                <a:cubicBezTo>
                  <a:pt x="8682" y="2214"/>
                  <a:pt x="8682" y="2214"/>
                  <a:pt x="8663" y="2214"/>
                </a:cubicBezTo>
                <a:cubicBezTo>
                  <a:pt x="8701" y="2214"/>
                  <a:pt x="8682" y="2214"/>
                  <a:pt x="8682" y="2251"/>
                </a:cubicBezTo>
                <a:cubicBezTo>
                  <a:pt x="8701" y="2251"/>
                  <a:pt x="8701" y="2251"/>
                  <a:pt x="8701" y="2251"/>
                </a:cubicBezTo>
                <a:cubicBezTo>
                  <a:pt x="8701" y="2251"/>
                  <a:pt x="8701" y="2251"/>
                  <a:pt x="8701" y="2251"/>
                </a:cubicBezTo>
                <a:cubicBezTo>
                  <a:pt x="8701" y="2251"/>
                  <a:pt x="8701" y="2251"/>
                  <a:pt x="8701" y="2251"/>
                </a:cubicBezTo>
                <a:cubicBezTo>
                  <a:pt x="8719" y="2287"/>
                  <a:pt x="8738" y="2287"/>
                  <a:pt x="8719" y="2323"/>
                </a:cubicBezTo>
                <a:cubicBezTo>
                  <a:pt x="8719" y="2323"/>
                  <a:pt x="8719" y="2323"/>
                  <a:pt x="8719" y="2323"/>
                </a:cubicBezTo>
                <a:cubicBezTo>
                  <a:pt x="8719" y="2323"/>
                  <a:pt x="8701" y="2323"/>
                  <a:pt x="8701" y="2323"/>
                </a:cubicBezTo>
                <a:cubicBezTo>
                  <a:pt x="8701" y="2323"/>
                  <a:pt x="8663" y="2287"/>
                  <a:pt x="8663" y="2287"/>
                </a:cubicBezTo>
                <a:cubicBezTo>
                  <a:pt x="8663" y="2287"/>
                  <a:pt x="8644" y="2287"/>
                  <a:pt x="8644" y="2287"/>
                </a:cubicBezTo>
                <a:cubicBezTo>
                  <a:pt x="8644" y="2287"/>
                  <a:pt x="8682" y="2323"/>
                  <a:pt x="8682" y="2323"/>
                </a:cubicBezTo>
                <a:cubicBezTo>
                  <a:pt x="8682" y="2360"/>
                  <a:pt x="8663" y="2360"/>
                  <a:pt x="8663" y="2360"/>
                </a:cubicBezTo>
                <a:cubicBezTo>
                  <a:pt x="8644" y="2360"/>
                  <a:pt x="8625" y="2360"/>
                  <a:pt x="8606" y="2360"/>
                </a:cubicBezTo>
                <a:cubicBezTo>
                  <a:pt x="8587" y="2360"/>
                  <a:pt x="8568" y="2360"/>
                  <a:pt x="8568" y="2360"/>
                </a:cubicBezTo>
                <a:cubicBezTo>
                  <a:pt x="8568" y="2323"/>
                  <a:pt x="8568" y="2323"/>
                  <a:pt x="8549" y="2323"/>
                </a:cubicBezTo>
                <a:cubicBezTo>
                  <a:pt x="8549" y="2323"/>
                  <a:pt x="8549" y="2323"/>
                  <a:pt x="8549" y="2323"/>
                </a:cubicBezTo>
                <a:cubicBezTo>
                  <a:pt x="8549" y="2287"/>
                  <a:pt x="8549" y="2287"/>
                  <a:pt x="8530" y="2287"/>
                </a:cubicBezTo>
                <a:cubicBezTo>
                  <a:pt x="8530" y="2287"/>
                  <a:pt x="8530" y="2287"/>
                  <a:pt x="8530" y="2287"/>
                </a:cubicBezTo>
                <a:cubicBezTo>
                  <a:pt x="8511" y="2287"/>
                  <a:pt x="8511" y="2251"/>
                  <a:pt x="8492" y="2251"/>
                </a:cubicBezTo>
                <a:cubicBezTo>
                  <a:pt x="8492" y="2251"/>
                  <a:pt x="8492" y="2251"/>
                  <a:pt x="8474" y="2287"/>
                </a:cubicBezTo>
                <a:cubicBezTo>
                  <a:pt x="8455" y="2251"/>
                  <a:pt x="8436" y="2251"/>
                  <a:pt x="8417" y="2251"/>
                </a:cubicBezTo>
                <a:cubicBezTo>
                  <a:pt x="8398" y="2251"/>
                  <a:pt x="8379" y="2287"/>
                  <a:pt x="8360" y="2287"/>
                </a:cubicBezTo>
                <a:cubicBezTo>
                  <a:pt x="8341" y="2251"/>
                  <a:pt x="8303" y="2251"/>
                  <a:pt x="8284" y="2251"/>
                </a:cubicBezTo>
                <a:cubicBezTo>
                  <a:pt x="8284" y="2251"/>
                  <a:pt x="8265" y="2251"/>
                  <a:pt x="8247" y="2251"/>
                </a:cubicBezTo>
                <a:cubicBezTo>
                  <a:pt x="8247" y="2251"/>
                  <a:pt x="8247" y="2251"/>
                  <a:pt x="8228" y="2251"/>
                </a:cubicBezTo>
                <a:cubicBezTo>
                  <a:pt x="8247" y="2251"/>
                  <a:pt x="8247" y="2287"/>
                  <a:pt x="8265" y="2287"/>
                </a:cubicBezTo>
                <a:cubicBezTo>
                  <a:pt x="8265" y="2251"/>
                  <a:pt x="8284" y="2251"/>
                  <a:pt x="8284" y="2251"/>
                </a:cubicBezTo>
                <a:cubicBezTo>
                  <a:pt x="8303" y="2251"/>
                  <a:pt x="8322" y="2287"/>
                  <a:pt x="8322" y="2287"/>
                </a:cubicBezTo>
                <a:cubicBezTo>
                  <a:pt x="8322" y="2287"/>
                  <a:pt x="8303" y="2323"/>
                  <a:pt x="8303" y="2323"/>
                </a:cubicBezTo>
                <a:cubicBezTo>
                  <a:pt x="8303" y="2323"/>
                  <a:pt x="8303" y="2323"/>
                  <a:pt x="8303" y="2323"/>
                </a:cubicBezTo>
                <a:cubicBezTo>
                  <a:pt x="8303" y="2323"/>
                  <a:pt x="8303" y="2323"/>
                  <a:pt x="8303" y="2323"/>
                </a:cubicBezTo>
                <a:cubicBezTo>
                  <a:pt x="8303" y="2323"/>
                  <a:pt x="8322" y="2323"/>
                  <a:pt x="8322" y="2323"/>
                </a:cubicBezTo>
                <a:cubicBezTo>
                  <a:pt x="8341" y="2323"/>
                  <a:pt x="8341" y="2323"/>
                  <a:pt x="8360" y="2323"/>
                </a:cubicBezTo>
                <a:cubicBezTo>
                  <a:pt x="8360" y="2287"/>
                  <a:pt x="8379" y="2287"/>
                  <a:pt x="8398" y="2287"/>
                </a:cubicBezTo>
                <a:cubicBezTo>
                  <a:pt x="8417" y="2287"/>
                  <a:pt x="8417" y="2251"/>
                  <a:pt x="8436" y="2287"/>
                </a:cubicBezTo>
                <a:cubicBezTo>
                  <a:pt x="8436" y="2287"/>
                  <a:pt x="8455" y="2287"/>
                  <a:pt x="8455" y="2287"/>
                </a:cubicBezTo>
                <a:cubicBezTo>
                  <a:pt x="8455" y="2287"/>
                  <a:pt x="8455" y="2287"/>
                  <a:pt x="8455" y="2323"/>
                </a:cubicBezTo>
                <a:cubicBezTo>
                  <a:pt x="8455" y="2323"/>
                  <a:pt x="8436" y="2396"/>
                  <a:pt x="8436" y="2396"/>
                </a:cubicBezTo>
                <a:cubicBezTo>
                  <a:pt x="8417" y="2396"/>
                  <a:pt x="8417" y="2396"/>
                  <a:pt x="8398" y="2432"/>
                </a:cubicBezTo>
                <a:cubicBezTo>
                  <a:pt x="8398" y="2432"/>
                  <a:pt x="8398" y="2432"/>
                  <a:pt x="8398" y="2432"/>
                </a:cubicBezTo>
                <a:cubicBezTo>
                  <a:pt x="8379" y="2432"/>
                  <a:pt x="8360" y="2432"/>
                  <a:pt x="8322" y="2469"/>
                </a:cubicBezTo>
                <a:cubicBezTo>
                  <a:pt x="8341" y="2469"/>
                  <a:pt x="8341" y="2469"/>
                  <a:pt x="8360" y="2469"/>
                </a:cubicBezTo>
                <a:cubicBezTo>
                  <a:pt x="8379" y="2505"/>
                  <a:pt x="8322" y="2577"/>
                  <a:pt x="8322" y="2614"/>
                </a:cubicBezTo>
                <a:cubicBezTo>
                  <a:pt x="8322" y="2614"/>
                  <a:pt x="8322" y="2614"/>
                  <a:pt x="8322" y="2614"/>
                </a:cubicBezTo>
                <a:cubicBezTo>
                  <a:pt x="8322" y="2614"/>
                  <a:pt x="8322" y="2614"/>
                  <a:pt x="8322" y="2614"/>
                </a:cubicBezTo>
                <a:cubicBezTo>
                  <a:pt x="8341" y="2577"/>
                  <a:pt x="8341" y="2541"/>
                  <a:pt x="8360" y="2541"/>
                </a:cubicBezTo>
                <a:cubicBezTo>
                  <a:pt x="8360" y="2541"/>
                  <a:pt x="8360" y="2577"/>
                  <a:pt x="8360" y="2577"/>
                </a:cubicBezTo>
                <a:cubicBezTo>
                  <a:pt x="8398" y="2577"/>
                  <a:pt x="8417" y="2541"/>
                  <a:pt x="8436" y="2541"/>
                </a:cubicBezTo>
                <a:cubicBezTo>
                  <a:pt x="8436" y="2505"/>
                  <a:pt x="8455" y="2505"/>
                  <a:pt x="8455" y="2505"/>
                </a:cubicBezTo>
                <a:cubicBezTo>
                  <a:pt x="8455" y="2505"/>
                  <a:pt x="8455" y="2505"/>
                  <a:pt x="8474" y="2505"/>
                </a:cubicBezTo>
                <a:cubicBezTo>
                  <a:pt x="8474" y="2505"/>
                  <a:pt x="8474" y="2505"/>
                  <a:pt x="8474" y="2505"/>
                </a:cubicBezTo>
                <a:cubicBezTo>
                  <a:pt x="8474" y="2541"/>
                  <a:pt x="8455" y="2541"/>
                  <a:pt x="8436" y="2541"/>
                </a:cubicBezTo>
                <a:cubicBezTo>
                  <a:pt x="8436" y="2577"/>
                  <a:pt x="8436" y="2577"/>
                  <a:pt x="8417" y="2614"/>
                </a:cubicBezTo>
                <a:cubicBezTo>
                  <a:pt x="8417" y="2614"/>
                  <a:pt x="8417" y="2614"/>
                  <a:pt x="8398" y="2614"/>
                </a:cubicBezTo>
                <a:cubicBezTo>
                  <a:pt x="8398" y="2614"/>
                  <a:pt x="8379" y="2614"/>
                  <a:pt x="8379" y="2650"/>
                </a:cubicBezTo>
                <a:cubicBezTo>
                  <a:pt x="8379" y="2650"/>
                  <a:pt x="8379" y="2650"/>
                  <a:pt x="8379" y="2650"/>
                </a:cubicBezTo>
                <a:cubicBezTo>
                  <a:pt x="8398" y="2650"/>
                  <a:pt x="8398" y="2614"/>
                  <a:pt x="8417" y="2650"/>
                </a:cubicBezTo>
                <a:cubicBezTo>
                  <a:pt x="8417" y="2650"/>
                  <a:pt x="8417" y="2650"/>
                  <a:pt x="8417" y="2650"/>
                </a:cubicBezTo>
                <a:cubicBezTo>
                  <a:pt x="8436" y="2614"/>
                  <a:pt x="8436" y="2650"/>
                  <a:pt x="8455" y="2614"/>
                </a:cubicBezTo>
                <a:cubicBezTo>
                  <a:pt x="8474" y="2614"/>
                  <a:pt x="8474" y="2577"/>
                  <a:pt x="8474" y="2577"/>
                </a:cubicBezTo>
                <a:cubicBezTo>
                  <a:pt x="8492" y="2577"/>
                  <a:pt x="8492" y="2541"/>
                  <a:pt x="8492" y="2541"/>
                </a:cubicBezTo>
                <a:cubicBezTo>
                  <a:pt x="8511" y="2505"/>
                  <a:pt x="8530" y="2469"/>
                  <a:pt x="8530" y="2469"/>
                </a:cubicBezTo>
                <a:cubicBezTo>
                  <a:pt x="8530" y="2469"/>
                  <a:pt x="8530" y="2469"/>
                  <a:pt x="8530" y="2469"/>
                </a:cubicBezTo>
                <a:cubicBezTo>
                  <a:pt x="8549" y="2469"/>
                  <a:pt x="8549" y="2469"/>
                  <a:pt x="8549" y="2469"/>
                </a:cubicBezTo>
                <a:cubicBezTo>
                  <a:pt x="8568" y="2469"/>
                  <a:pt x="8587" y="2469"/>
                  <a:pt x="8606" y="2469"/>
                </a:cubicBezTo>
                <a:cubicBezTo>
                  <a:pt x="8625" y="2469"/>
                  <a:pt x="8625" y="2469"/>
                  <a:pt x="8644" y="2469"/>
                </a:cubicBezTo>
                <a:cubicBezTo>
                  <a:pt x="8644" y="2469"/>
                  <a:pt x="8682" y="2432"/>
                  <a:pt x="8682" y="2432"/>
                </a:cubicBezTo>
                <a:cubicBezTo>
                  <a:pt x="8701" y="2432"/>
                  <a:pt x="8701" y="2396"/>
                  <a:pt x="8719" y="2396"/>
                </a:cubicBezTo>
                <a:cubicBezTo>
                  <a:pt x="8719" y="2396"/>
                  <a:pt x="8719" y="2396"/>
                  <a:pt x="8738" y="2360"/>
                </a:cubicBezTo>
                <a:cubicBezTo>
                  <a:pt x="8738" y="2396"/>
                  <a:pt x="8738" y="2396"/>
                  <a:pt x="8738" y="2432"/>
                </a:cubicBezTo>
                <a:cubicBezTo>
                  <a:pt x="8738" y="2432"/>
                  <a:pt x="8719" y="2432"/>
                  <a:pt x="8719" y="2432"/>
                </a:cubicBezTo>
                <a:cubicBezTo>
                  <a:pt x="8719" y="2432"/>
                  <a:pt x="8701" y="2432"/>
                  <a:pt x="8701" y="2469"/>
                </a:cubicBezTo>
                <a:close/>
                <a:moveTo>
                  <a:pt x="8379" y="1670"/>
                </a:moveTo>
                <a:cubicBezTo>
                  <a:pt x="8379" y="1670"/>
                  <a:pt x="8379" y="1670"/>
                  <a:pt x="8379" y="1670"/>
                </a:cubicBezTo>
                <a:cubicBezTo>
                  <a:pt x="8379" y="1670"/>
                  <a:pt x="8379" y="1670"/>
                  <a:pt x="8379" y="1670"/>
                </a:cubicBezTo>
                <a:cubicBezTo>
                  <a:pt x="8379" y="1670"/>
                  <a:pt x="8379" y="1670"/>
                  <a:pt x="8379" y="1670"/>
                </a:cubicBezTo>
                <a:cubicBezTo>
                  <a:pt x="8379" y="1670"/>
                  <a:pt x="8379" y="1670"/>
                  <a:pt x="8379" y="1670"/>
                </a:cubicBezTo>
                <a:close/>
                <a:moveTo>
                  <a:pt x="8322" y="1888"/>
                </a:moveTo>
                <a:cubicBezTo>
                  <a:pt x="8341" y="1888"/>
                  <a:pt x="8341" y="1851"/>
                  <a:pt x="8341" y="1851"/>
                </a:cubicBezTo>
                <a:cubicBezTo>
                  <a:pt x="8360" y="1851"/>
                  <a:pt x="8360" y="1851"/>
                  <a:pt x="8379" y="1851"/>
                </a:cubicBezTo>
                <a:cubicBezTo>
                  <a:pt x="8379" y="1851"/>
                  <a:pt x="8398" y="1851"/>
                  <a:pt x="8398" y="1851"/>
                </a:cubicBezTo>
                <a:cubicBezTo>
                  <a:pt x="8398" y="1851"/>
                  <a:pt x="8341" y="1888"/>
                  <a:pt x="8322" y="1888"/>
                </a:cubicBezTo>
                <a:close/>
                <a:moveTo>
                  <a:pt x="8492" y="1851"/>
                </a:moveTo>
                <a:cubicBezTo>
                  <a:pt x="8492" y="1851"/>
                  <a:pt x="8492" y="1851"/>
                  <a:pt x="8492" y="1851"/>
                </a:cubicBezTo>
                <a:cubicBezTo>
                  <a:pt x="8474" y="1888"/>
                  <a:pt x="8474" y="1888"/>
                  <a:pt x="8455" y="1888"/>
                </a:cubicBezTo>
                <a:cubicBezTo>
                  <a:pt x="8455" y="1888"/>
                  <a:pt x="8436" y="1924"/>
                  <a:pt x="8436" y="1924"/>
                </a:cubicBezTo>
                <a:cubicBezTo>
                  <a:pt x="8417" y="1924"/>
                  <a:pt x="8417" y="1924"/>
                  <a:pt x="8398" y="1924"/>
                </a:cubicBezTo>
                <a:cubicBezTo>
                  <a:pt x="8398" y="1924"/>
                  <a:pt x="8379" y="1924"/>
                  <a:pt x="8379" y="1924"/>
                </a:cubicBezTo>
                <a:cubicBezTo>
                  <a:pt x="8379" y="1924"/>
                  <a:pt x="8379" y="1924"/>
                  <a:pt x="8379" y="1924"/>
                </a:cubicBezTo>
                <a:cubicBezTo>
                  <a:pt x="8379" y="1924"/>
                  <a:pt x="8379" y="1924"/>
                  <a:pt x="8379" y="1924"/>
                </a:cubicBezTo>
                <a:cubicBezTo>
                  <a:pt x="8398" y="1888"/>
                  <a:pt x="8417" y="1888"/>
                  <a:pt x="8436" y="1888"/>
                </a:cubicBezTo>
                <a:cubicBezTo>
                  <a:pt x="8455" y="1888"/>
                  <a:pt x="8474" y="1851"/>
                  <a:pt x="8492" y="1851"/>
                </a:cubicBezTo>
                <a:close/>
                <a:moveTo>
                  <a:pt x="8568" y="1997"/>
                </a:moveTo>
                <a:cubicBezTo>
                  <a:pt x="8568" y="1997"/>
                  <a:pt x="8568" y="1997"/>
                  <a:pt x="8568" y="1997"/>
                </a:cubicBezTo>
                <a:cubicBezTo>
                  <a:pt x="8549" y="1997"/>
                  <a:pt x="8549" y="2033"/>
                  <a:pt x="8530" y="2033"/>
                </a:cubicBezTo>
                <a:cubicBezTo>
                  <a:pt x="8530" y="2033"/>
                  <a:pt x="8530" y="2033"/>
                  <a:pt x="8530" y="1997"/>
                </a:cubicBezTo>
                <a:cubicBezTo>
                  <a:pt x="8530" y="1997"/>
                  <a:pt x="8511" y="1997"/>
                  <a:pt x="8511" y="1997"/>
                </a:cubicBezTo>
                <a:cubicBezTo>
                  <a:pt x="8474" y="1997"/>
                  <a:pt x="8436" y="1997"/>
                  <a:pt x="8417" y="1997"/>
                </a:cubicBezTo>
                <a:cubicBezTo>
                  <a:pt x="8398" y="1997"/>
                  <a:pt x="8379" y="1997"/>
                  <a:pt x="8379" y="1960"/>
                </a:cubicBezTo>
                <a:cubicBezTo>
                  <a:pt x="8398" y="1960"/>
                  <a:pt x="8436" y="1924"/>
                  <a:pt x="8436" y="1924"/>
                </a:cubicBezTo>
                <a:cubicBezTo>
                  <a:pt x="8474" y="1924"/>
                  <a:pt x="8492" y="1960"/>
                  <a:pt x="8530" y="1960"/>
                </a:cubicBezTo>
                <a:cubicBezTo>
                  <a:pt x="8530" y="1960"/>
                  <a:pt x="8530" y="1960"/>
                  <a:pt x="8530" y="1960"/>
                </a:cubicBezTo>
                <a:cubicBezTo>
                  <a:pt x="8530" y="1960"/>
                  <a:pt x="8530" y="1960"/>
                  <a:pt x="8530" y="1960"/>
                </a:cubicBezTo>
                <a:cubicBezTo>
                  <a:pt x="8530" y="1960"/>
                  <a:pt x="8530" y="1960"/>
                  <a:pt x="8530" y="1960"/>
                </a:cubicBezTo>
                <a:cubicBezTo>
                  <a:pt x="8530" y="1960"/>
                  <a:pt x="8511" y="1960"/>
                  <a:pt x="8511" y="1960"/>
                </a:cubicBezTo>
                <a:cubicBezTo>
                  <a:pt x="8511" y="1997"/>
                  <a:pt x="8549" y="1997"/>
                  <a:pt x="8568" y="1997"/>
                </a:cubicBezTo>
                <a:close/>
                <a:moveTo>
                  <a:pt x="8417" y="1452"/>
                </a:moveTo>
                <a:cubicBezTo>
                  <a:pt x="8398" y="1452"/>
                  <a:pt x="8379" y="1416"/>
                  <a:pt x="8379" y="1416"/>
                </a:cubicBezTo>
                <a:cubicBezTo>
                  <a:pt x="8379" y="1416"/>
                  <a:pt x="8379" y="1416"/>
                  <a:pt x="8379" y="1416"/>
                </a:cubicBezTo>
                <a:cubicBezTo>
                  <a:pt x="8398" y="1416"/>
                  <a:pt x="8398" y="1416"/>
                  <a:pt x="8398" y="1416"/>
                </a:cubicBezTo>
                <a:cubicBezTo>
                  <a:pt x="8417" y="1416"/>
                  <a:pt x="8417" y="1452"/>
                  <a:pt x="8417" y="1452"/>
                </a:cubicBezTo>
                <a:close/>
                <a:moveTo>
                  <a:pt x="8436" y="1379"/>
                </a:moveTo>
                <a:cubicBezTo>
                  <a:pt x="8436" y="1379"/>
                  <a:pt x="8436" y="1343"/>
                  <a:pt x="8417" y="1343"/>
                </a:cubicBezTo>
                <a:cubicBezTo>
                  <a:pt x="8417" y="1343"/>
                  <a:pt x="8398" y="1307"/>
                  <a:pt x="8398" y="1307"/>
                </a:cubicBezTo>
                <a:cubicBezTo>
                  <a:pt x="8417" y="1307"/>
                  <a:pt x="8436" y="1271"/>
                  <a:pt x="8436" y="1271"/>
                </a:cubicBezTo>
                <a:cubicBezTo>
                  <a:pt x="8436" y="1271"/>
                  <a:pt x="8455" y="1307"/>
                  <a:pt x="8474" y="1307"/>
                </a:cubicBezTo>
                <a:cubicBezTo>
                  <a:pt x="8474" y="1307"/>
                  <a:pt x="8474" y="1271"/>
                  <a:pt x="8492" y="1307"/>
                </a:cubicBezTo>
                <a:cubicBezTo>
                  <a:pt x="8492" y="1307"/>
                  <a:pt x="8492" y="1307"/>
                  <a:pt x="8492" y="1307"/>
                </a:cubicBezTo>
                <a:cubicBezTo>
                  <a:pt x="8474" y="1307"/>
                  <a:pt x="8436" y="1379"/>
                  <a:pt x="8436" y="1379"/>
                </a:cubicBezTo>
                <a:close/>
                <a:moveTo>
                  <a:pt x="8360" y="1198"/>
                </a:moveTo>
                <a:cubicBezTo>
                  <a:pt x="8360" y="1198"/>
                  <a:pt x="8341" y="1162"/>
                  <a:pt x="8341" y="1162"/>
                </a:cubicBezTo>
                <a:cubicBezTo>
                  <a:pt x="8341" y="1162"/>
                  <a:pt x="8322" y="1162"/>
                  <a:pt x="8322" y="1162"/>
                </a:cubicBezTo>
                <a:cubicBezTo>
                  <a:pt x="8322" y="1162"/>
                  <a:pt x="8303" y="1125"/>
                  <a:pt x="8303" y="1125"/>
                </a:cubicBezTo>
                <a:cubicBezTo>
                  <a:pt x="8303" y="1125"/>
                  <a:pt x="8284" y="1125"/>
                  <a:pt x="8284" y="1125"/>
                </a:cubicBezTo>
                <a:cubicBezTo>
                  <a:pt x="8284" y="1089"/>
                  <a:pt x="8284" y="1089"/>
                  <a:pt x="8284" y="1089"/>
                </a:cubicBezTo>
                <a:cubicBezTo>
                  <a:pt x="8284" y="1089"/>
                  <a:pt x="8303" y="1089"/>
                  <a:pt x="8303" y="1089"/>
                </a:cubicBezTo>
                <a:cubicBezTo>
                  <a:pt x="8322" y="1125"/>
                  <a:pt x="8341" y="1125"/>
                  <a:pt x="8341" y="1162"/>
                </a:cubicBezTo>
                <a:cubicBezTo>
                  <a:pt x="8360" y="1162"/>
                  <a:pt x="8360" y="1162"/>
                  <a:pt x="8360" y="1198"/>
                </a:cubicBezTo>
                <a:cubicBezTo>
                  <a:pt x="8360" y="1198"/>
                  <a:pt x="8360" y="1198"/>
                  <a:pt x="8360" y="1198"/>
                </a:cubicBezTo>
                <a:cubicBezTo>
                  <a:pt x="8360" y="1198"/>
                  <a:pt x="8360" y="1198"/>
                  <a:pt x="8360" y="1198"/>
                </a:cubicBezTo>
                <a:close/>
                <a:moveTo>
                  <a:pt x="7150" y="436"/>
                </a:moveTo>
                <a:cubicBezTo>
                  <a:pt x="7131" y="436"/>
                  <a:pt x="7131" y="436"/>
                  <a:pt x="7131" y="436"/>
                </a:cubicBezTo>
                <a:cubicBezTo>
                  <a:pt x="7093" y="399"/>
                  <a:pt x="7074" y="399"/>
                  <a:pt x="7074" y="327"/>
                </a:cubicBezTo>
                <a:cubicBezTo>
                  <a:pt x="7074" y="327"/>
                  <a:pt x="7093" y="327"/>
                  <a:pt x="7093" y="327"/>
                </a:cubicBezTo>
                <a:cubicBezTo>
                  <a:pt x="7112" y="327"/>
                  <a:pt x="7112" y="327"/>
                  <a:pt x="7112" y="327"/>
                </a:cubicBezTo>
                <a:cubicBezTo>
                  <a:pt x="7131" y="363"/>
                  <a:pt x="7150" y="363"/>
                  <a:pt x="7150" y="399"/>
                </a:cubicBezTo>
                <a:cubicBezTo>
                  <a:pt x="7150" y="399"/>
                  <a:pt x="7150" y="399"/>
                  <a:pt x="7150" y="436"/>
                </a:cubicBezTo>
                <a:cubicBezTo>
                  <a:pt x="7150" y="436"/>
                  <a:pt x="7150" y="436"/>
                  <a:pt x="7150" y="436"/>
                </a:cubicBezTo>
                <a:cubicBezTo>
                  <a:pt x="7150" y="436"/>
                  <a:pt x="7150" y="436"/>
                  <a:pt x="7150" y="436"/>
                </a:cubicBezTo>
                <a:close/>
                <a:moveTo>
                  <a:pt x="6942" y="472"/>
                </a:moveTo>
                <a:cubicBezTo>
                  <a:pt x="6942" y="436"/>
                  <a:pt x="6942" y="436"/>
                  <a:pt x="6960" y="436"/>
                </a:cubicBezTo>
                <a:cubicBezTo>
                  <a:pt x="6960" y="436"/>
                  <a:pt x="6960" y="436"/>
                  <a:pt x="6960" y="436"/>
                </a:cubicBezTo>
                <a:cubicBezTo>
                  <a:pt x="6960" y="472"/>
                  <a:pt x="6979" y="472"/>
                  <a:pt x="6979" y="472"/>
                </a:cubicBezTo>
                <a:cubicBezTo>
                  <a:pt x="6979" y="472"/>
                  <a:pt x="6979" y="472"/>
                  <a:pt x="6979" y="472"/>
                </a:cubicBezTo>
                <a:cubicBezTo>
                  <a:pt x="6979" y="508"/>
                  <a:pt x="6942" y="472"/>
                  <a:pt x="6942" y="472"/>
                </a:cubicBezTo>
                <a:close/>
                <a:moveTo>
                  <a:pt x="6450" y="799"/>
                </a:moveTo>
                <a:cubicBezTo>
                  <a:pt x="6431" y="799"/>
                  <a:pt x="6393" y="799"/>
                  <a:pt x="6374" y="799"/>
                </a:cubicBezTo>
                <a:cubicBezTo>
                  <a:pt x="6298" y="762"/>
                  <a:pt x="6261" y="799"/>
                  <a:pt x="6223" y="835"/>
                </a:cubicBezTo>
                <a:cubicBezTo>
                  <a:pt x="6223" y="835"/>
                  <a:pt x="6204" y="871"/>
                  <a:pt x="6223" y="871"/>
                </a:cubicBezTo>
                <a:cubicBezTo>
                  <a:pt x="6223" y="908"/>
                  <a:pt x="6223" y="908"/>
                  <a:pt x="6242" y="944"/>
                </a:cubicBezTo>
                <a:cubicBezTo>
                  <a:pt x="6280" y="944"/>
                  <a:pt x="6298" y="908"/>
                  <a:pt x="6355" y="908"/>
                </a:cubicBezTo>
                <a:cubicBezTo>
                  <a:pt x="6355" y="908"/>
                  <a:pt x="6355" y="944"/>
                  <a:pt x="6374" y="944"/>
                </a:cubicBezTo>
                <a:cubicBezTo>
                  <a:pt x="6374" y="944"/>
                  <a:pt x="6374" y="980"/>
                  <a:pt x="6374" y="980"/>
                </a:cubicBezTo>
                <a:cubicBezTo>
                  <a:pt x="6298" y="980"/>
                  <a:pt x="6261" y="1053"/>
                  <a:pt x="6204" y="1089"/>
                </a:cubicBezTo>
                <a:cubicBezTo>
                  <a:pt x="6204" y="1125"/>
                  <a:pt x="6185" y="1125"/>
                  <a:pt x="6166" y="1125"/>
                </a:cubicBezTo>
                <a:cubicBezTo>
                  <a:pt x="6128" y="1198"/>
                  <a:pt x="6128" y="1234"/>
                  <a:pt x="6053" y="1234"/>
                </a:cubicBezTo>
                <a:cubicBezTo>
                  <a:pt x="6053" y="1271"/>
                  <a:pt x="6053" y="1307"/>
                  <a:pt x="6071" y="1343"/>
                </a:cubicBezTo>
                <a:cubicBezTo>
                  <a:pt x="6053" y="1343"/>
                  <a:pt x="6053" y="1343"/>
                  <a:pt x="6034" y="1379"/>
                </a:cubicBezTo>
                <a:cubicBezTo>
                  <a:pt x="5958" y="1452"/>
                  <a:pt x="5901" y="1379"/>
                  <a:pt x="5807" y="1343"/>
                </a:cubicBezTo>
                <a:cubicBezTo>
                  <a:pt x="5807" y="1379"/>
                  <a:pt x="5807" y="1379"/>
                  <a:pt x="5807" y="1416"/>
                </a:cubicBezTo>
                <a:cubicBezTo>
                  <a:pt x="5826" y="1416"/>
                  <a:pt x="5844" y="1452"/>
                  <a:pt x="5863" y="1488"/>
                </a:cubicBezTo>
                <a:cubicBezTo>
                  <a:pt x="5863" y="1488"/>
                  <a:pt x="5863" y="1488"/>
                  <a:pt x="5863" y="1488"/>
                </a:cubicBezTo>
                <a:cubicBezTo>
                  <a:pt x="5807" y="1525"/>
                  <a:pt x="5750" y="1488"/>
                  <a:pt x="5693" y="1488"/>
                </a:cubicBezTo>
                <a:cubicBezTo>
                  <a:pt x="5674" y="1488"/>
                  <a:pt x="5655" y="1488"/>
                  <a:pt x="5636" y="1488"/>
                </a:cubicBezTo>
                <a:cubicBezTo>
                  <a:pt x="5636" y="1488"/>
                  <a:pt x="5636" y="1525"/>
                  <a:pt x="5636" y="1561"/>
                </a:cubicBezTo>
                <a:cubicBezTo>
                  <a:pt x="5674" y="1561"/>
                  <a:pt x="5750" y="1561"/>
                  <a:pt x="5769" y="1597"/>
                </a:cubicBezTo>
                <a:cubicBezTo>
                  <a:pt x="5769" y="1634"/>
                  <a:pt x="5769" y="1670"/>
                  <a:pt x="5769" y="1670"/>
                </a:cubicBezTo>
                <a:cubicBezTo>
                  <a:pt x="5769" y="1706"/>
                  <a:pt x="5750" y="1706"/>
                  <a:pt x="5731" y="1706"/>
                </a:cubicBezTo>
                <a:cubicBezTo>
                  <a:pt x="5731" y="1743"/>
                  <a:pt x="5731" y="1779"/>
                  <a:pt x="5731" y="1815"/>
                </a:cubicBezTo>
                <a:cubicBezTo>
                  <a:pt x="5712" y="1815"/>
                  <a:pt x="5693" y="1815"/>
                  <a:pt x="5674" y="1815"/>
                </a:cubicBezTo>
                <a:cubicBezTo>
                  <a:pt x="5674" y="1815"/>
                  <a:pt x="5674" y="1815"/>
                  <a:pt x="5674" y="1815"/>
                </a:cubicBezTo>
                <a:cubicBezTo>
                  <a:pt x="5674" y="1851"/>
                  <a:pt x="5693" y="1888"/>
                  <a:pt x="5693" y="1888"/>
                </a:cubicBezTo>
                <a:cubicBezTo>
                  <a:pt x="5674" y="1888"/>
                  <a:pt x="5636" y="1924"/>
                  <a:pt x="5618" y="1888"/>
                </a:cubicBezTo>
                <a:cubicBezTo>
                  <a:pt x="5599" y="1888"/>
                  <a:pt x="5580" y="1888"/>
                  <a:pt x="5561" y="1888"/>
                </a:cubicBezTo>
                <a:cubicBezTo>
                  <a:pt x="5561" y="1924"/>
                  <a:pt x="5580" y="1960"/>
                  <a:pt x="5580" y="1997"/>
                </a:cubicBezTo>
                <a:cubicBezTo>
                  <a:pt x="5561" y="2069"/>
                  <a:pt x="5504" y="2069"/>
                  <a:pt x="5466" y="2033"/>
                </a:cubicBezTo>
                <a:cubicBezTo>
                  <a:pt x="5409" y="2033"/>
                  <a:pt x="5372" y="1960"/>
                  <a:pt x="5334" y="2069"/>
                </a:cubicBezTo>
                <a:cubicBezTo>
                  <a:pt x="5334" y="2069"/>
                  <a:pt x="5334" y="2069"/>
                  <a:pt x="5334" y="2069"/>
                </a:cubicBezTo>
                <a:cubicBezTo>
                  <a:pt x="5372" y="2106"/>
                  <a:pt x="5466" y="2106"/>
                  <a:pt x="5523" y="2142"/>
                </a:cubicBezTo>
                <a:cubicBezTo>
                  <a:pt x="5542" y="2142"/>
                  <a:pt x="5561" y="2142"/>
                  <a:pt x="5580" y="2142"/>
                </a:cubicBezTo>
                <a:cubicBezTo>
                  <a:pt x="5580" y="2142"/>
                  <a:pt x="5599" y="2178"/>
                  <a:pt x="5599" y="2178"/>
                </a:cubicBezTo>
                <a:cubicBezTo>
                  <a:pt x="5599" y="2178"/>
                  <a:pt x="5599" y="2214"/>
                  <a:pt x="5599" y="2214"/>
                </a:cubicBezTo>
                <a:cubicBezTo>
                  <a:pt x="5580" y="2214"/>
                  <a:pt x="5580" y="2251"/>
                  <a:pt x="5580" y="2251"/>
                </a:cubicBezTo>
                <a:cubicBezTo>
                  <a:pt x="5542" y="2287"/>
                  <a:pt x="5504" y="2287"/>
                  <a:pt x="5485" y="2287"/>
                </a:cubicBezTo>
                <a:cubicBezTo>
                  <a:pt x="5447" y="2323"/>
                  <a:pt x="5447" y="2323"/>
                  <a:pt x="5409" y="2323"/>
                </a:cubicBezTo>
                <a:cubicBezTo>
                  <a:pt x="5409" y="2323"/>
                  <a:pt x="5372" y="2214"/>
                  <a:pt x="5372" y="2214"/>
                </a:cubicBezTo>
                <a:cubicBezTo>
                  <a:pt x="5372" y="2251"/>
                  <a:pt x="5353" y="2251"/>
                  <a:pt x="5334" y="2251"/>
                </a:cubicBezTo>
                <a:cubicBezTo>
                  <a:pt x="5334" y="2214"/>
                  <a:pt x="5315" y="2214"/>
                  <a:pt x="5296" y="2214"/>
                </a:cubicBezTo>
                <a:cubicBezTo>
                  <a:pt x="5296" y="2214"/>
                  <a:pt x="5296" y="2214"/>
                  <a:pt x="5296" y="2214"/>
                </a:cubicBezTo>
                <a:cubicBezTo>
                  <a:pt x="5315" y="2251"/>
                  <a:pt x="5315" y="2251"/>
                  <a:pt x="5315" y="2287"/>
                </a:cubicBezTo>
                <a:cubicBezTo>
                  <a:pt x="5239" y="2287"/>
                  <a:pt x="5220" y="2251"/>
                  <a:pt x="5182" y="2178"/>
                </a:cubicBezTo>
                <a:cubicBezTo>
                  <a:pt x="5182" y="2178"/>
                  <a:pt x="5164" y="2178"/>
                  <a:pt x="5164" y="2178"/>
                </a:cubicBezTo>
                <a:cubicBezTo>
                  <a:pt x="5164" y="2214"/>
                  <a:pt x="5182" y="2251"/>
                  <a:pt x="5182" y="2251"/>
                </a:cubicBezTo>
                <a:cubicBezTo>
                  <a:pt x="5182" y="2287"/>
                  <a:pt x="5164" y="2287"/>
                  <a:pt x="5145" y="2287"/>
                </a:cubicBezTo>
                <a:cubicBezTo>
                  <a:pt x="5107" y="2287"/>
                  <a:pt x="5050" y="2287"/>
                  <a:pt x="5012" y="2287"/>
                </a:cubicBezTo>
                <a:cubicBezTo>
                  <a:pt x="4993" y="2251"/>
                  <a:pt x="4974" y="2214"/>
                  <a:pt x="4956" y="2214"/>
                </a:cubicBezTo>
                <a:cubicBezTo>
                  <a:pt x="4937" y="2251"/>
                  <a:pt x="4956" y="2251"/>
                  <a:pt x="4937" y="2287"/>
                </a:cubicBezTo>
                <a:cubicBezTo>
                  <a:pt x="4918" y="2251"/>
                  <a:pt x="4899" y="2251"/>
                  <a:pt x="4880" y="2251"/>
                </a:cubicBezTo>
                <a:cubicBezTo>
                  <a:pt x="4880" y="2214"/>
                  <a:pt x="4880" y="2178"/>
                  <a:pt x="4899" y="2142"/>
                </a:cubicBezTo>
                <a:cubicBezTo>
                  <a:pt x="4937" y="2142"/>
                  <a:pt x="4937" y="2106"/>
                  <a:pt x="4974" y="2106"/>
                </a:cubicBezTo>
                <a:cubicBezTo>
                  <a:pt x="4993" y="2069"/>
                  <a:pt x="5012" y="2106"/>
                  <a:pt x="5031" y="2069"/>
                </a:cubicBezTo>
                <a:cubicBezTo>
                  <a:pt x="5031" y="2069"/>
                  <a:pt x="5012" y="2069"/>
                  <a:pt x="5012" y="2069"/>
                </a:cubicBezTo>
                <a:cubicBezTo>
                  <a:pt x="4993" y="2069"/>
                  <a:pt x="4974" y="1997"/>
                  <a:pt x="4956" y="1924"/>
                </a:cubicBezTo>
                <a:cubicBezTo>
                  <a:pt x="4974" y="1924"/>
                  <a:pt x="4974" y="1924"/>
                  <a:pt x="4974" y="1924"/>
                </a:cubicBezTo>
                <a:cubicBezTo>
                  <a:pt x="4974" y="1924"/>
                  <a:pt x="4993" y="1924"/>
                  <a:pt x="5012" y="1924"/>
                </a:cubicBezTo>
                <a:cubicBezTo>
                  <a:pt x="5031" y="1924"/>
                  <a:pt x="5069" y="1924"/>
                  <a:pt x="5088" y="1960"/>
                </a:cubicBezTo>
                <a:cubicBezTo>
                  <a:pt x="5107" y="1997"/>
                  <a:pt x="5126" y="2033"/>
                  <a:pt x="5164" y="2069"/>
                </a:cubicBezTo>
                <a:cubicBezTo>
                  <a:pt x="5182" y="2069"/>
                  <a:pt x="5239" y="2069"/>
                  <a:pt x="5258" y="2069"/>
                </a:cubicBezTo>
                <a:cubicBezTo>
                  <a:pt x="5258" y="2069"/>
                  <a:pt x="5258" y="2069"/>
                  <a:pt x="5258" y="2069"/>
                </a:cubicBezTo>
                <a:cubicBezTo>
                  <a:pt x="5258" y="2033"/>
                  <a:pt x="5258" y="2033"/>
                  <a:pt x="5258" y="2033"/>
                </a:cubicBezTo>
                <a:cubicBezTo>
                  <a:pt x="5258" y="1997"/>
                  <a:pt x="5258" y="1997"/>
                  <a:pt x="5277" y="1997"/>
                </a:cubicBezTo>
                <a:cubicBezTo>
                  <a:pt x="5277" y="1997"/>
                  <a:pt x="5277" y="1997"/>
                  <a:pt x="5277" y="1997"/>
                </a:cubicBezTo>
                <a:cubicBezTo>
                  <a:pt x="5239" y="1997"/>
                  <a:pt x="5182" y="1997"/>
                  <a:pt x="5164" y="1960"/>
                </a:cubicBezTo>
                <a:cubicBezTo>
                  <a:pt x="5164" y="1924"/>
                  <a:pt x="5164" y="1888"/>
                  <a:pt x="5164" y="1851"/>
                </a:cubicBezTo>
                <a:cubicBezTo>
                  <a:pt x="5164" y="1851"/>
                  <a:pt x="5164" y="1851"/>
                  <a:pt x="5164" y="1851"/>
                </a:cubicBezTo>
                <a:cubicBezTo>
                  <a:pt x="5126" y="1851"/>
                  <a:pt x="5069" y="1815"/>
                  <a:pt x="5031" y="1815"/>
                </a:cubicBezTo>
                <a:cubicBezTo>
                  <a:pt x="5031" y="1815"/>
                  <a:pt x="5031" y="1815"/>
                  <a:pt x="5031" y="1815"/>
                </a:cubicBezTo>
                <a:cubicBezTo>
                  <a:pt x="5050" y="1743"/>
                  <a:pt x="5050" y="1706"/>
                  <a:pt x="5069" y="1670"/>
                </a:cubicBezTo>
                <a:cubicBezTo>
                  <a:pt x="5088" y="1634"/>
                  <a:pt x="5182" y="1670"/>
                  <a:pt x="5220" y="1670"/>
                </a:cubicBezTo>
                <a:cubicBezTo>
                  <a:pt x="5258" y="1670"/>
                  <a:pt x="5277" y="1706"/>
                  <a:pt x="5315" y="1706"/>
                </a:cubicBezTo>
                <a:cubicBezTo>
                  <a:pt x="5315" y="1706"/>
                  <a:pt x="5334" y="1706"/>
                  <a:pt x="5334" y="1706"/>
                </a:cubicBezTo>
                <a:cubicBezTo>
                  <a:pt x="5334" y="1706"/>
                  <a:pt x="5353" y="1706"/>
                  <a:pt x="5353" y="1706"/>
                </a:cubicBezTo>
                <a:cubicBezTo>
                  <a:pt x="5334" y="1670"/>
                  <a:pt x="5296" y="1634"/>
                  <a:pt x="5258" y="1597"/>
                </a:cubicBezTo>
                <a:cubicBezTo>
                  <a:pt x="5258" y="1597"/>
                  <a:pt x="5239" y="1561"/>
                  <a:pt x="5220" y="1561"/>
                </a:cubicBezTo>
                <a:cubicBezTo>
                  <a:pt x="5182" y="1525"/>
                  <a:pt x="5145" y="1452"/>
                  <a:pt x="5126" y="1416"/>
                </a:cubicBezTo>
                <a:cubicBezTo>
                  <a:pt x="5126" y="1416"/>
                  <a:pt x="5107" y="1452"/>
                  <a:pt x="5107" y="1452"/>
                </a:cubicBezTo>
                <a:cubicBezTo>
                  <a:pt x="5107" y="1452"/>
                  <a:pt x="5107" y="1452"/>
                  <a:pt x="5107" y="1452"/>
                </a:cubicBezTo>
                <a:cubicBezTo>
                  <a:pt x="5088" y="1416"/>
                  <a:pt x="5088" y="1379"/>
                  <a:pt x="5069" y="1343"/>
                </a:cubicBezTo>
                <a:cubicBezTo>
                  <a:pt x="5069" y="1343"/>
                  <a:pt x="5069" y="1307"/>
                  <a:pt x="5069" y="1307"/>
                </a:cubicBezTo>
                <a:cubicBezTo>
                  <a:pt x="5069" y="1307"/>
                  <a:pt x="5069" y="1307"/>
                  <a:pt x="5069" y="1307"/>
                </a:cubicBezTo>
                <a:cubicBezTo>
                  <a:pt x="5107" y="1307"/>
                  <a:pt x="5126" y="1307"/>
                  <a:pt x="5164" y="1307"/>
                </a:cubicBezTo>
                <a:cubicBezTo>
                  <a:pt x="5182" y="1307"/>
                  <a:pt x="5220" y="1307"/>
                  <a:pt x="5239" y="1307"/>
                </a:cubicBezTo>
                <a:cubicBezTo>
                  <a:pt x="5277" y="1343"/>
                  <a:pt x="5315" y="1416"/>
                  <a:pt x="5353" y="1452"/>
                </a:cubicBezTo>
                <a:cubicBezTo>
                  <a:pt x="5372" y="1452"/>
                  <a:pt x="5391" y="1452"/>
                  <a:pt x="5409" y="1452"/>
                </a:cubicBezTo>
                <a:cubicBezTo>
                  <a:pt x="5409" y="1452"/>
                  <a:pt x="5391" y="1416"/>
                  <a:pt x="5391" y="1416"/>
                </a:cubicBezTo>
                <a:cubicBezTo>
                  <a:pt x="5372" y="1379"/>
                  <a:pt x="5334" y="1379"/>
                  <a:pt x="5315" y="1343"/>
                </a:cubicBezTo>
                <a:cubicBezTo>
                  <a:pt x="5334" y="1307"/>
                  <a:pt x="5353" y="1307"/>
                  <a:pt x="5353" y="1271"/>
                </a:cubicBezTo>
                <a:cubicBezTo>
                  <a:pt x="5372" y="1234"/>
                  <a:pt x="5391" y="1234"/>
                  <a:pt x="5391" y="1234"/>
                </a:cubicBezTo>
                <a:cubicBezTo>
                  <a:pt x="5409" y="1234"/>
                  <a:pt x="5428" y="1234"/>
                  <a:pt x="5447" y="1234"/>
                </a:cubicBezTo>
                <a:cubicBezTo>
                  <a:pt x="5466" y="1198"/>
                  <a:pt x="5466" y="1198"/>
                  <a:pt x="5485" y="1198"/>
                </a:cubicBezTo>
                <a:cubicBezTo>
                  <a:pt x="5523" y="1198"/>
                  <a:pt x="5580" y="1162"/>
                  <a:pt x="5618" y="1162"/>
                </a:cubicBezTo>
                <a:cubicBezTo>
                  <a:pt x="5618" y="1162"/>
                  <a:pt x="5618" y="1162"/>
                  <a:pt x="5618" y="1162"/>
                </a:cubicBezTo>
                <a:cubicBezTo>
                  <a:pt x="5599" y="1125"/>
                  <a:pt x="5580" y="1125"/>
                  <a:pt x="5561" y="1089"/>
                </a:cubicBezTo>
                <a:cubicBezTo>
                  <a:pt x="5542" y="1089"/>
                  <a:pt x="5485" y="1089"/>
                  <a:pt x="5447" y="1089"/>
                </a:cubicBezTo>
                <a:cubicBezTo>
                  <a:pt x="5428" y="1125"/>
                  <a:pt x="5391" y="1162"/>
                  <a:pt x="5353" y="1162"/>
                </a:cubicBezTo>
                <a:cubicBezTo>
                  <a:pt x="5334" y="1162"/>
                  <a:pt x="5315" y="1162"/>
                  <a:pt x="5315" y="1162"/>
                </a:cubicBezTo>
                <a:cubicBezTo>
                  <a:pt x="5296" y="1162"/>
                  <a:pt x="5296" y="1162"/>
                  <a:pt x="5296" y="1162"/>
                </a:cubicBezTo>
                <a:cubicBezTo>
                  <a:pt x="5277" y="1162"/>
                  <a:pt x="5258" y="1162"/>
                  <a:pt x="5239" y="1125"/>
                </a:cubicBezTo>
                <a:cubicBezTo>
                  <a:pt x="5239" y="1162"/>
                  <a:pt x="5220" y="1162"/>
                  <a:pt x="5201" y="1162"/>
                </a:cubicBezTo>
                <a:cubicBezTo>
                  <a:pt x="5182" y="1162"/>
                  <a:pt x="5182" y="1162"/>
                  <a:pt x="5164" y="1162"/>
                </a:cubicBezTo>
                <a:cubicBezTo>
                  <a:pt x="5145" y="1162"/>
                  <a:pt x="5145" y="1198"/>
                  <a:pt x="5126" y="1198"/>
                </a:cubicBezTo>
                <a:cubicBezTo>
                  <a:pt x="5126" y="1162"/>
                  <a:pt x="5126" y="1125"/>
                  <a:pt x="5126" y="1089"/>
                </a:cubicBezTo>
                <a:cubicBezTo>
                  <a:pt x="5145" y="1089"/>
                  <a:pt x="5145" y="1089"/>
                  <a:pt x="5164" y="1053"/>
                </a:cubicBezTo>
                <a:cubicBezTo>
                  <a:pt x="5164" y="1053"/>
                  <a:pt x="5164" y="1053"/>
                  <a:pt x="5164" y="1016"/>
                </a:cubicBezTo>
                <a:cubicBezTo>
                  <a:pt x="5145" y="1016"/>
                  <a:pt x="5145" y="1016"/>
                  <a:pt x="5145" y="1016"/>
                </a:cubicBezTo>
                <a:cubicBezTo>
                  <a:pt x="5107" y="944"/>
                  <a:pt x="4974" y="1016"/>
                  <a:pt x="4956" y="1053"/>
                </a:cubicBezTo>
                <a:cubicBezTo>
                  <a:pt x="4937" y="1089"/>
                  <a:pt x="4918" y="1089"/>
                  <a:pt x="4899" y="1125"/>
                </a:cubicBezTo>
                <a:cubicBezTo>
                  <a:pt x="4880" y="1125"/>
                  <a:pt x="4880" y="1089"/>
                  <a:pt x="4861" y="1089"/>
                </a:cubicBezTo>
                <a:cubicBezTo>
                  <a:pt x="4861" y="1089"/>
                  <a:pt x="4861" y="1089"/>
                  <a:pt x="4861" y="1089"/>
                </a:cubicBezTo>
                <a:cubicBezTo>
                  <a:pt x="4880" y="1053"/>
                  <a:pt x="4899" y="1089"/>
                  <a:pt x="4899" y="1053"/>
                </a:cubicBezTo>
                <a:cubicBezTo>
                  <a:pt x="4880" y="1016"/>
                  <a:pt x="4880" y="1016"/>
                  <a:pt x="4880" y="980"/>
                </a:cubicBezTo>
                <a:cubicBezTo>
                  <a:pt x="4842" y="980"/>
                  <a:pt x="4804" y="944"/>
                  <a:pt x="4785" y="944"/>
                </a:cubicBezTo>
                <a:cubicBezTo>
                  <a:pt x="4766" y="908"/>
                  <a:pt x="4766" y="871"/>
                  <a:pt x="4766" y="871"/>
                </a:cubicBezTo>
                <a:cubicBezTo>
                  <a:pt x="4785" y="835"/>
                  <a:pt x="4785" y="835"/>
                  <a:pt x="4785" y="835"/>
                </a:cubicBezTo>
                <a:cubicBezTo>
                  <a:pt x="4823" y="799"/>
                  <a:pt x="4880" y="799"/>
                  <a:pt x="4937" y="799"/>
                </a:cubicBezTo>
                <a:cubicBezTo>
                  <a:pt x="4956" y="799"/>
                  <a:pt x="4974" y="762"/>
                  <a:pt x="5012" y="762"/>
                </a:cubicBezTo>
                <a:cubicBezTo>
                  <a:pt x="5012" y="762"/>
                  <a:pt x="5031" y="799"/>
                  <a:pt x="5050" y="799"/>
                </a:cubicBezTo>
                <a:cubicBezTo>
                  <a:pt x="5069" y="799"/>
                  <a:pt x="5069" y="762"/>
                  <a:pt x="5069" y="762"/>
                </a:cubicBezTo>
                <a:cubicBezTo>
                  <a:pt x="5088" y="726"/>
                  <a:pt x="5126" y="690"/>
                  <a:pt x="5164" y="690"/>
                </a:cubicBezTo>
                <a:cubicBezTo>
                  <a:pt x="5164" y="726"/>
                  <a:pt x="5182" y="726"/>
                  <a:pt x="5201" y="726"/>
                </a:cubicBezTo>
                <a:cubicBezTo>
                  <a:pt x="5239" y="762"/>
                  <a:pt x="5277" y="726"/>
                  <a:pt x="5315" y="762"/>
                </a:cubicBezTo>
                <a:cubicBezTo>
                  <a:pt x="5334" y="762"/>
                  <a:pt x="5447" y="835"/>
                  <a:pt x="5466" y="835"/>
                </a:cubicBezTo>
                <a:cubicBezTo>
                  <a:pt x="5466" y="799"/>
                  <a:pt x="5466" y="799"/>
                  <a:pt x="5466" y="799"/>
                </a:cubicBezTo>
                <a:cubicBezTo>
                  <a:pt x="5466" y="799"/>
                  <a:pt x="5466" y="799"/>
                  <a:pt x="5466" y="799"/>
                </a:cubicBezTo>
                <a:cubicBezTo>
                  <a:pt x="5447" y="762"/>
                  <a:pt x="5447" y="762"/>
                  <a:pt x="5428" y="762"/>
                </a:cubicBezTo>
                <a:cubicBezTo>
                  <a:pt x="5391" y="726"/>
                  <a:pt x="5372" y="690"/>
                  <a:pt x="5353" y="653"/>
                </a:cubicBezTo>
                <a:cubicBezTo>
                  <a:pt x="5353" y="653"/>
                  <a:pt x="5372" y="617"/>
                  <a:pt x="5372" y="617"/>
                </a:cubicBezTo>
                <a:cubicBezTo>
                  <a:pt x="5391" y="617"/>
                  <a:pt x="5409" y="581"/>
                  <a:pt x="5428" y="545"/>
                </a:cubicBezTo>
                <a:cubicBezTo>
                  <a:pt x="5466" y="545"/>
                  <a:pt x="5485" y="545"/>
                  <a:pt x="5504" y="545"/>
                </a:cubicBezTo>
                <a:cubicBezTo>
                  <a:pt x="5523" y="545"/>
                  <a:pt x="5542" y="508"/>
                  <a:pt x="5542" y="508"/>
                </a:cubicBezTo>
                <a:cubicBezTo>
                  <a:pt x="5580" y="545"/>
                  <a:pt x="5618" y="545"/>
                  <a:pt x="5636" y="545"/>
                </a:cubicBezTo>
                <a:cubicBezTo>
                  <a:pt x="5674" y="581"/>
                  <a:pt x="5693" y="653"/>
                  <a:pt x="5712" y="653"/>
                </a:cubicBezTo>
                <a:cubicBezTo>
                  <a:pt x="5712" y="653"/>
                  <a:pt x="5712" y="617"/>
                  <a:pt x="5712" y="617"/>
                </a:cubicBezTo>
                <a:cubicBezTo>
                  <a:pt x="5712" y="581"/>
                  <a:pt x="5674" y="508"/>
                  <a:pt x="5674" y="508"/>
                </a:cubicBezTo>
                <a:cubicBezTo>
                  <a:pt x="5674" y="508"/>
                  <a:pt x="5674" y="472"/>
                  <a:pt x="5693" y="472"/>
                </a:cubicBezTo>
                <a:cubicBezTo>
                  <a:pt x="5712" y="472"/>
                  <a:pt x="5750" y="508"/>
                  <a:pt x="5769" y="508"/>
                </a:cubicBezTo>
                <a:cubicBezTo>
                  <a:pt x="5788" y="508"/>
                  <a:pt x="5807" y="508"/>
                  <a:pt x="5826" y="508"/>
                </a:cubicBezTo>
                <a:cubicBezTo>
                  <a:pt x="5844" y="545"/>
                  <a:pt x="5844" y="581"/>
                  <a:pt x="5882" y="581"/>
                </a:cubicBezTo>
                <a:cubicBezTo>
                  <a:pt x="5882" y="545"/>
                  <a:pt x="5882" y="508"/>
                  <a:pt x="5863" y="508"/>
                </a:cubicBezTo>
                <a:cubicBezTo>
                  <a:pt x="5863" y="508"/>
                  <a:pt x="5863" y="508"/>
                  <a:pt x="5863" y="508"/>
                </a:cubicBezTo>
                <a:cubicBezTo>
                  <a:pt x="5901" y="508"/>
                  <a:pt x="5939" y="508"/>
                  <a:pt x="5958" y="508"/>
                </a:cubicBezTo>
                <a:cubicBezTo>
                  <a:pt x="5977" y="508"/>
                  <a:pt x="5996" y="545"/>
                  <a:pt x="6015" y="581"/>
                </a:cubicBezTo>
                <a:cubicBezTo>
                  <a:pt x="6015" y="581"/>
                  <a:pt x="6015" y="581"/>
                  <a:pt x="6015" y="581"/>
                </a:cubicBezTo>
                <a:cubicBezTo>
                  <a:pt x="6015" y="545"/>
                  <a:pt x="6015" y="508"/>
                  <a:pt x="6015" y="472"/>
                </a:cubicBezTo>
                <a:cubicBezTo>
                  <a:pt x="6090" y="472"/>
                  <a:pt x="6147" y="545"/>
                  <a:pt x="6223" y="545"/>
                </a:cubicBezTo>
                <a:cubicBezTo>
                  <a:pt x="6242" y="545"/>
                  <a:pt x="6242" y="545"/>
                  <a:pt x="6261" y="545"/>
                </a:cubicBezTo>
                <a:cubicBezTo>
                  <a:pt x="6298" y="545"/>
                  <a:pt x="6336" y="545"/>
                  <a:pt x="6374" y="545"/>
                </a:cubicBezTo>
                <a:cubicBezTo>
                  <a:pt x="6374" y="545"/>
                  <a:pt x="6393" y="581"/>
                  <a:pt x="6412" y="581"/>
                </a:cubicBezTo>
                <a:cubicBezTo>
                  <a:pt x="6431" y="581"/>
                  <a:pt x="6431" y="581"/>
                  <a:pt x="6450" y="581"/>
                </a:cubicBezTo>
                <a:cubicBezTo>
                  <a:pt x="6469" y="581"/>
                  <a:pt x="6488" y="617"/>
                  <a:pt x="6488" y="617"/>
                </a:cubicBezTo>
                <a:cubicBezTo>
                  <a:pt x="6506" y="617"/>
                  <a:pt x="6525" y="617"/>
                  <a:pt x="6544" y="617"/>
                </a:cubicBezTo>
                <a:cubicBezTo>
                  <a:pt x="6563" y="653"/>
                  <a:pt x="6563" y="653"/>
                  <a:pt x="6582" y="690"/>
                </a:cubicBezTo>
                <a:cubicBezTo>
                  <a:pt x="6582" y="690"/>
                  <a:pt x="6582" y="690"/>
                  <a:pt x="6563" y="726"/>
                </a:cubicBezTo>
                <a:cubicBezTo>
                  <a:pt x="6525" y="726"/>
                  <a:pt x="6506" y="799"/>
                  <a:pt x="6450" y="799"/>
                </a:cubicBezTo>
                <a:close/>
                <a:moveTo>
                  <a:pt x="4861" y="1162"/>
                </a:moveTo>
                <a:cubicBezTo>
                  <a:pt x="4861" y="1198"/>
                  <a:pt x="4880" y="1198"/>
                  <a:pt x="4880" y="1198"/>
                </a:cubicBezTo>
                <a:cubicBezTo>
                  <a:pt x="4880" y="1234"/>
                  <a:pt x="4899" y="1271"/>
                  <a:pt x="4899" y="1307"/>
                </a:cubicBezTo>
                <a:cubicBezTo>
                  <a:pt x="4918" y="1343"/>
                  <a:pt x="4937" y="1343"/>
                  <a:pt x="4937" y="1343"/>
                </a:cubicBezTo>
                <a:cubicBezTo>
                  <a:pt x="4956" y="1307"/>
                  <a:pt x="4956" y="1271"/>
                  <a:pt x="4956" y="1271"/>
                </a:cubicBezTo>
                <a:cubicBezTo>
                  <a:pt x="4956" y="1234"/>
                  <a:pt x="4956" y="1234"/>
                  <a:pt x="4956" y="1234"/>
                </a:cubicBezTo>
                <a:cubicBezTo>
                  <a:pt x="4974" y="1271"/>
                  <a:pt x="5012" y="1307"/>
                  <a:pt x="5012" y="1343"/>
                </a:cubicBezTo>
                <a:cubicBezTo>
                  <a:pt x="5012" y="1379"/>
                  <a:pt x="5012" y="1416"/>
                  <a:pt x="5012" y="1452"/>
                </a:cubicBezTo>
                <a:cubicBezTo>
                  <a:pt x="5012" y="1488"/>
                  <a:pt x="5031" y="1488"/>
                  <a:pt x="5031" y="1525"/>
                </a:cubicBezTo>
                <a:cubicBezTo>
                  <a:pt x="5088" y="1525"/>
                  <a:pt x="5107" y="1488"/>
                  <a:pt x="5126" y="1561"/>
                </a:cubicBezTo>
                <a:cubicBezTo>
                  <a:pt x="5126" y="1561"/>
                  <a:pt x="5107" y="1561"/>
                  <a:pt x="5107" y="1525"/>
                </a:cubicBezTo>
                <a:cubicBezTo>
                  <a:pt x="5050" y="1597"/>
                  <a:pt x="4993" y="1561"/>
                  <a:pt x="4974" y="1706"/>
                </a:cubicBezTo>
                <a:cubicBezTo>
                  <a:pt x="4956" y="1706"/>
                  <a:pt x="4937" y="1670"/>
                  <a:pt x="4918" y="1670"/>
                </a:cubicBezTo>
                <a:cubicBezTo>
                  <a:pt x="4918" y="1670"/>
                  <a:pt x="4918" y="1706"/>
                  <a:pt x="4918" y="1706"/>
                </a:cubicBezTo>
                <a:cubicBezTo>
                  <a:pt x="4918" y="1706"/>
                  <a:pt x="4918" y="1743"/>
                  <a:pt x="4918" y="1779"/>
                </a:cubicBezTo>
                <a:cubicBezTo>
                  <a:pt x="4918" y="1779"/>
                  <a:pt x="4918" y="1815"/>
                  <a:pt x="4899" y="1815"/>
                </a:cubicBezTo>
                <a:cubicBezTo>
                  <a:pt x="4880" y="1779"/>
                  <a:pt x="4861" y="1743"/>
                  <a:pt x="4842" y="1743"/>
                </a:cubicBezTo>
                <a:cubicBezTo>
                  <a:pt x="4842" y="1779"/>
                  <a:pt x="4842" y="1815"/>
                  <a:pt x="4823" y="1815"/>
                </a:cubicBezTo>
                <a:cubicBezTo>
                  <a:pt x="4785" y="1815"/>
                  <a:pt x="4729" y="1815"/>
                  <a:pt x="4691" y="1779"/>
                </a:cubicBezTo>
                <a:cubicBezTo>
                  <a:pt x="4691" y="1779"/>
                  <a:pt x="4691" y="1779"/>
                  <a:pt x="4672" y="1779"/>
                </a:cubicBezTo>
                <a:cubicBezTo>
                  <a:pt x="4653" y="1743"/>
                  <a:pt x="4653" y="1706"/>
                  <a:pt x="4634" y="1706"/>
                </a:cubicBezTo>
                <a:cubicBezTo>
                  <a:pt x="4615" y="1670"/>
                  <a:pt x="4596" y="1634"/>
                  <a:pt x="4596" y="1597"/>
                </a:cubicBezTo>
                <a:cubicBezTo>
                  <a:pt x="4596" y="1597"/>
                  <a:pt x="4615" y="1561"/>
                  <a:pt x="4634" y="1561"/>
                </a:cubicBezTo>
                <a:cubicBezTo>
                  <a:pt x="4672" y="1561"/>
                  <a:pt x="4766" y="1597"/>
                  <a:pt x="4804" y="1597"/>
                </a:cubicBezTo>
                <a:cubicBezTo>
                  <a:pt x="4785" y="1561"/>
                  <a:pt x="4691" y="1488"/>
                  <a:pt x="4653" y="1488"/>
                </a:cubicBezTo>
                <a:cubicBezTo>
                  <a:pt x="4634" y="1488"/>
                  <a:pt x="4634" y="1488"/>
                  <a:pt x="4615" y="1525"/>
                </a:cubicBezTo>
                <a:cubicBezTo>
                  <a:pt x="4615" y="1525"/>
                  <a:pt x="4596" y="1488"/>
                  <a:pt x="4577" y="1488"/>
                </a:cubicBezTo>
                <a:cubicBezTo>
                  <a:pt x="4558" y="1525"/>
                  <a:pt x="4539" y="1561"/>
                  <a:pt x="4539" y="1525"/>
                </a:cubicBezTo>
                <a:cubicBezTo>
                  <a:pt x="4502" y="1525"/>
                  <a:pt x="4502" y="1452"/>
                  <a:pt x="4483" y="1452"/>
                </a:cubicBezTo>
                <a:cubicBezTo>
                  <a:pt x="4464" y="1416"/>
                  <a:pt x="4464" y="1416"/>
                  <a:pt x="4445" y="1379"/>
                </a:cubicBezTo>
                <a:cubicBezTo>
                  <a:pt x="4445" y="1379"/>
                  <a:pt x="4445" y="1343"/>
                  <a:pt x="4445" y="1343"/>
                </a:cubicBezTo>
                <a:cubicBezTo>
                  <a:pt x="4445" y="1343"/>
                  <a:pt x="4445" y="1343"/>
                  <a:pt x="4445" y="1343"/>
                </a:cubicBezTo>
                <a:cubicBezTo>
                  <a:pt x="4483" y="1379"/>
                  <a:pt x="4520" y="1343"/>
                  <a:pt x="4558" y="1343"/>
                </a:cubicBezTo>
                <a:cubicBezTo>
                  <a:pt x="4539" y="1307"/>
                  <a:pt x="4520" y="1307"/>
                  <a:pt x="4502" y="1271"/>
                </a:cubicBezTo>
                <a:cubicBezTo>
                  <a:pt x="4502" y="1234"/>
                  <a:pt x="4502" y="1234"/>
                  <a:pt x="4520" y="1234"/>
                </a:cubicBezTo>
                <a:cubicBezTo>
                  <a:pt x="4520" y="1198"/>
                  <a:pt x="4577" y="1234"/>
                  <a:pt x="4577" y="1198"/>
                </a:cubicBezTo>
                <a:cubicBezTo>
                  <a:pt x="4577" y="1198"/>
                  <a:pt x="4577" y="1198"/>
                  <a:pt x="4577" y="1198"/>
                </a:cubicBezTo>
                <a:cubicBezTo>
                  <a:pt x="4558" y="1162"/>
                  <a:pt x="4558" y="1125"/>
                  <a:pt x="4539" y="1089"/>
                </a:cubicBezTo>
                <a:cubicBezTo>
                  <a:pt x="4539" y="1089"/>
                  <a:pt x="4539" y="1089"/>
                  <a:pt x="4539" y="1089"/>
                </a:cubicBezTo>
                <a:cubicBezTo>
                  <a:pt x="4558" y="1089"/>
                  <a:pt x="4577" y="1053"/>
                  <a:pt x="4596" y="1053"/>
                </a:cubicBezTo>
                <a:cubicBezTo>
                  <a:pt x="4615" y="1053"/>
                  <a:pt x="4634" y="1053"/>
                  <a:pt x="4653" y="1053"/>
                </a:cubicBezTo>
                <a:cubicBezTo>
                  <a:pt x="4653" y="1016"/>
                  <a:pt x="4634" y="1016"/>
                  <a:pt x="4634" y="980"/>
                </a:cubicBezTo>
                <a:cubicBezTo>
                  <a:pt x="4710" y="980"/>
                  <a:pt x="4729" y="1016"/>
                  <a:pt x="4766" y="1125"/>
                </a:cubicBezTo>
                <a:cubicBezTo>
                  <a:pt x="4766" y="1162"/>
                  <a:pt x="4785" y="1162"/>
                  <a:pt x="4804" y="1198"/>
                </a:cubicBezTo>
                <a:cubicBezTo>
                  <a:pt x="4823" y="1198"/>
                  <a:pt x="4842" y="1198"/>
                  <a:pt x="4861" y="1162"/>
                </a:cubicBezTo>
                <a:close/>
                <a:moveTo>
                  <a:pt x="4539" y="1815"/>
                </a:moveTo>
                <a:cubicBezTo>
                  <a:pt x="4520" y="1815"/>
                  <a:pt x="4520" y="1851"/>
                  <a:pt x="4520" y="1851"/>
                </a:cubicBezTo>
                <a:cubicBezTo>
                  <a:pt x="4426" y="1888"/>
                  <a:pt x="4388" y="1924"/>
                  <a:pt x="4350" y="1779"/>
                </a:cubicBezTo>
                <a:cubicBezTo>
                  <a:pt x="4331" y="1743"/>
                  <a:pt x="4331" y="1743"/>
                  <a:pt x="4331" y="1706"/>
                </a:cubicBezTo>
                <a:cubicBezTo>
                  <a:pt x="4331" y="1706"/>
                  <a:pt x="4331" y="1706"/>
                  <a:pt x="4331" y="1670"/>
                </a:cubicBezTo>
                <a:cubicBezTo>
                  <a:pt x="4350" y="1670"/>
                  <a:pt x="4350" y="1670"/>
                  <a:pt x="4369" y="1670"/>
                </a:cubicBezTo>
                <a:cubicBezTo>
                  <a:pt x="4426" y="1670"/>
                  <a:pt x="4464" y="1743"/>
                  <a:pt x="4502" y="1743"/>
                </a:cubicBezTo>
                <a:cubicBezTo>
                  <a:pt x="4520" y="1779"/>
                  <a:pt x="4539" y="1779"/>
                  <a:pt x="4539" y="1815"/>
                </a:cubicBezTo>
                <a:close/>
                <a:moveTo>
                  <a:pt x="4369" y="2323"/>
                </a:moveTo>
                <a:cubicBezTo>
                  <a:pt x="4369" y="2360"/>
                  <a:pt x="4369" y="2396"/>
                  <a:pt x="4369" y="2432"/>
                </a:cubicBezTo>
                <a:cubicBezTo>
                  <a:pt x="4369" y="2469"/>
                  <a:pt x="4350" y="2469"/>
                  <a:pt x="4350" y="2505"/>
                </a:cubicBezTo>
                <a:cubicBezTo>
                  <a:pt x="4331" y="2505"/>
                  <a:pt x="4350" y="2577"/>
                  <a:pt x="4350" y="2614"/>
                </a:cubicBezTo>
                <a:cubicBezTo>
                  <a:pt x="4350" y="2614"/>
                  <a:pt x="4350" y="2614"/>
                  <a:pt x="4350" y="2614"/>
                </a:cubicBezTo>
                <a:cubicBezTo>
                  <a:pt x="4331" y="2614"/>
                  <a:pt x="4312" y="2614"/>
                  <a:pt x="4294" y="2614"/>
                </a:cubicBezTo>
                <a:cubicBezTo>
                  <a:pt x="4256" y="2614"/>
                  <a:pt x="4199" y="2650"/>
                  <a:pt x="4199" y="2541"/>
                </a:cubicBezTo>
                <a:cubicBezTo>
                  <a:pt x="4218" y="2541"/>
                  <a:pt x="4218" y="2505"/>
                  <a:pt x="4237" y="2505"/>
                </a:cubicBezTo>
                <a:cubicBezTo>
                  <a:pt x="4237" y="2505"/>
                  <a:pt x="4237" y="2505"/>
                  <a:pt x="4237" y="2469"/>
                </a:cubicBezTo>
                <a:cubicBezTo>
                  <a:pt x="4237" y="2469"/>
                  <a:pt x="4218" y="2469"/>
                  <a:pt x="4218" y="2469"/>
                </a:cubicBezTo>
                <a:cubicBezTo>
                  <a:pt x="4199" y="2432"/>
                  <a:pt x="4123" y="2469"/>
                  <a:pt x="4104" y="2469"/>
                </a:cubicBezTo>
                <a:cubicBezTo>
                  <a:pt x="4085" y="2469"/>
                  <a:pt x="4085" y="2469"/>
                  <a:pt x="4067" y="2469"/>
                </a:cubicBezTo>
                <a:cubicBezTo>
                  <a:pt x="4067" y="2432"/>
                  <a:pt x="4067" y="2432"/>
                  <a:pt x="4067" y="2396"/>
                </a:cubicBezTo>
                <a:cubicBezTo>
                  <a:pt x="4104" y="2396"/>
                  <a:pt x="4104" y="2396"/>
                  <a:pt x="4123" y="2360"/>
                </a:cubicBezTo>
                <a:cubicBezTo>
                  <a:pt x="4123" y="2360"/>
                  <a:pt x="4123" y="2360"/>
                  <a:pt x="4123" y="2360"/>
                </a:cubicBezTo>
                <a:cubicBezTo>
                  <a:pt x="4104" y="2323"/>
                  <a:pt x="4123" y="2287"/>
                  <a:pt x="4123" y="2251"/>
                </a:cubicBezTo>
                <a:cubicBezTo>
                  <a:pt x="4180" y="2251"/>
                  <a:pt x="4180" y="2360"/>
                  <a:pt x="4237" y="2396"/>
                </a:cubicBezTo>
                <a:cubicBezTo>
                  <a:pt x="4237" y="2396"/>
                  <a:pt x="4237" y="2396"/>
                  <a:pt x="4237" y="2396"/>
                </a:cubicBezTo>
                <a:cubicBezTo>
                  <a:pt x="4237" y="2323"/>
                  <a:pt x="4199" y="2287"/>
                  <a:pt x="4180" y="2251"/>
                </a:cubicBezTo>
                <a:cubicBezTo>
                  <a:pt x="4180" y="2251"/>
                  <a:pt x="4180" y="2251"/>
                  <a:pt x="4180" y="2251"/>
                </a:cubicBezTo>
                <a:cubicBezTo>
                  <a:pt x="4237" y="2178"/>
                  <a:pt x="4256" y="2287"/>
                  <a:pt x="4294" y="2287"/>
                </a:cubicBezTo>
                <a:cubicBezTo>
                  <a:pt x="4294" y="2287"/>
                  <a:pt x="4294" y="2251"/>
                  <a:pt x="4294" y="2251"/>
                </a:cubicBezTo>
                <a:cubicBezTo>
                  <a:pt x="4312" y="2251"/>
                  <a:pt x="4312" y="2214"/>
                  <a:pt x="4312" y="2214"/>
                </a:cubicBezTo>
                <a:cubicBezTo>
                  <a:pt x="4350" y="2251"/>
                  <a:pt x="4369" y="2251"/>
                  <a:pt x="4369" y="2323"/>
                </a:cubicBezTo>
                <a:close/>
                <a:moveTo>
                  <a:pt x="4218" y="1960"/>
                </a:moveTo>
                <a:cubicBezTo>
                  <a:pt x="4180" y="1924"/>
                  <a:pt x="4180" y="1851"/>
                  <a:pt x="4161" y="1815"/>
                </a:cubicBezTo>
                <a:cubicBezTo>
                  <a:pt x="4142" y="1815"/>
                  <a:pt x="4142" y="1815"/>
                  <a:pt x="4123" y="1815"/>
                </a:cubicBezTo>
                <a:cubicBezTo>
                  <a:pt x="4048" y="1815"/>
                  <a:pt x="3934" y="1851"/>
                  <a:pt x="3915" y="1743"/>
                </a:cubicBezTo>
                <a:cubicBezTo>
                  <a:pt x="3915" y="1743"/>
                  <a:pt x="3934" y="1706"/>
                  <a:pt x="3934" y="1706"/>
                </a:cubicBezTo>
                <a:cubicBezTo>
                  <a:pt x="3972" y="1706"/>
                  <a:pt x="3991" y="1743"/>
                  <a:pt x="4029" y="1743"/>
                </a:cubicBezTo>
                <a:cubicBezTo>
                  <a:pt x="4010" y="1634"/>
                  <a:pt x="3934" y="1597"/>
                  <a:pt x="3896" y="1561"/>
                </a:cubicBezTo>
                <a:cubicBezTo>
                  <a:pt x="3896" y="1561"/>
                  <a:pt x="3896" y="1561"/>
                  <a:pt x="3896" y="1561"/>
                </a:cubicBezTo>
                <a:cubicBezTo>
                  <a:pt x="3896" y="1561"/>
                  <a:pt x="3896" y="1525"/>
                  <a:pt x="3896" y="1525"/>
                </a:cubicBezTo>
                <a:cubicBezTo>
                  <a:pt x="3934" y="1525"/>
                  <a:pt x="3991" y="1488"/>
                  <a:pt x="4029" y="1525"/>
                </a:cubicBezTo>
                <a:cubicBezTo>
                  <a:pt x="4048" y="1561"/>
                  <a:pt x="4048" y="1634"/>
                  <a:pt x="4067" y="1634"/>
                </a:cubicBezTo>
                <a:cubicBezTo>
                  <a:pt x="4085" y="1634"/>
                  <a:pt x="4104" y="1634"/>
                  <a:pt x="4123" y="1634"/>
                </a:cubicBezTo>
                <a:cubicBezTo>
                  <a:pt x="4199" y="1670"/>
                  <a:pt x="4218" y="1670"/>
                  <a:pt x="4256" y="1779"/>
                </a:cubicBezTo>
                <a:cubicBezTo>
                  <a:pt x="4275" y="1815"/>
                  <a:pt x="4294" y="1851"/>
                  <a:pt x="4294" y="1924"/>
                </a:cubicBezTo>
                <a:cubicBezTo>
                  <a:pt x="4275" y="1924"/>
                  <a:pt x="4256" y="1960"/>
                  <a:pt x="4218" y="1960"/>
                </a:cubicBezTo>
                <a:close/>
                <a:moveTo>
                  <a:pt x="3858" y="2614"/>
                </a:moveTo>
                <a:cubicBezTo>
                  <a:pt x="3840" y="2614"/>
                  <a:pt x="3821" y="2614"/>
                  <a:pt x="3802" y="2614"/>
                </a:cubicBezTo>
                <a:cubicBezTo>
                  <a:pt x="3802" y="2614"/>
                  <a:pt x="3783" y="2614"/>
                  <a:pt x="3764" y="2614"/>
                </a:cubicBezTo>
                <a:cubicBezTo>
                  <a:pt x="3726" y="2614"/>
                  <a:pt x="3707" y="2614"/>
                  <a:pt x="3669" y="2614"/>
                </a:cubicBezTo>
                <a:cubicBezTo>
                  <a:pt x="3594" y="2650"/>
                  <a:pt x="3518" y="2795"/>
                  <a:pt x="3423" y="2759"/>
                </a:cubicBezTo>
                <a:cubicBezTo>
                  <a:pt x="3386" y="2723"/>
                  <a:pt x="3386" y="2723"/>
                  <a:pt x="3367" y="2723"/>
                </a:cubicBezTo>
                <a:cubicBezTo>
                  <a:pt x="3348" y="2686"/>
                  <a:pt x="3348" y="2686"/>
                  <a:pt x="3348" y="2686"/>
                </a:cubicBezTo>
                <a:cubicBezTo>
                  <a:pt x="3348" y="2650"/>
                  <a:pt x="3348" y="2650"/>
                  <a:pt x="3348" y="2650"/>
                </a:cubicBezTo>
                <a:cubicBezTo>
                  <a:pt x="3367" y="2650"/>
                  <a:pt x="3386" y="2650"/>
                  <a:pt x="3405" y="2650"/>
                </a:cubicBezTo>
                <a:cubicBezTo>
                  <a:pt x="3405" y="2650"/>
                  <a:pt x="3423" y="2650"/>
                  <a:pt x="3423" y="2650"/>
                </a:cubicBezTo>
                <a:cubicBezTo>
                  <a:pt x="3461" y="2614"/>
                  <a:pt x="3499" y="2614"/>
                  <a:pt x="3518" y="2614"/>
                </a:cubicBezTo>
                <a:cubicBezTo>
                  <a:pt x="3537" y="2577"/>
                  <a:pt x="3537" y="2577"/>
                  <a:pt x="3537" y="2541"/>
                </a:cubicBezTo>
                <a:cubicBezTo>
                  <a:pt x="3537" y="2541"/>
                  <a:pt x="3537" y="2541"/>
                  <a:pt x="3537" y="2541"/>
                </a:cubicBezTo>
                <a:cubicBezTo>
                  <a:pt x="3499" y="2541"/>
                  <a:pt x="3480" y="2541"/>
                  <a:pt x="3442" y="2541"/>
                </a:cubicBezTo>
                <a:cubicBezTo>
                  <a:pt x="3423" y="2541"/>
                  <a:pt x="3405" y="2541"/>
                  <a:pt x="3386" y="2577"/>
                </a:cubicBezTo>
                <a:cubicBezTo>
                  <a:pt x="3367" y="2577"/>
                  <a:pt x="3348" y="2577"/>
                  <a:pt x="3310" y="2577"/>
                </a:cubicBezTo>
                <a:cubicBezTo>
                  <a:pt x="3310" y="2577"/>
                  <a:pt x="3291" y="2577"/>
                  <a:pt x="3291" y="2614"/>
                </a:cubicBezTo>
                <a:cubicBezTo>
                  <a:pt x="3272" y="2577"/>
                  <a:pt x="3253" y="2577"/>
                  <a:pt x="3253" y="2577"/>
                </a:cubicBezTo>
                <a:cubicBezTo>
                  <a:pt x="3215" y="2614"/>
                  <a:pt x="3178" y="2577"/>
                  <a:pt x="3159" y="2541"/>
                </a:cubicBezTo>
                <a:cubicBezTo>
                  <a:pt x="3159" y="2541"/>
                  <a:pt x="3159" y="2541"/>
                  <a:pt x="3159" y="2505"/>
                </a:cubicBezTo>
                <a:cubicBezTo>
                  <a:pt x="3159" y="2505"/>
                  <a:pt x="3178" y="2505"/>
                  <a:pt x="3178" y="2469"/>
                </a:cubicBezTo>
                <a:cubicBezTo>
                  <a:pt x="3215" y="2432"/>
                  <a:pt x="3272" y="2505"/>
                  <a:pt x="3291" y="2469"/>
                </a:cubicBezTo>
                <a:cubicBezTo>
                  <a:pt x="3272" y="2432"/>
                  <a:pt x="3253" y="2432"/>
                  <a:pt x="3234" y="2396"/>
                </a:cubicBezTo>
                <a:cubicBezTo>
                  <a:pt x="3234" y="2396"/>
                  <a:pt x="3234" y="2360"/>
                  <a:pt x="3215" y="2323"/>
                </a:cubicBezTo>
                <a:cubicBezTo>
                  <a:pt x="3253" y="2323"/>
                  <a:pt x="3310" y="2251"/>
                  <a:pt x="3348" y="2287"/>
                </a:cubicBezTo>
                <a:cubicBezTo>
                  <a:pt x="3367" y="2287"/>
                  <a:pt x="3367" y="2323"/>
                  <a:pt x="3386" y="2360"/>
                </a:cubicBezTo>
                <a:cubicBezTo>
                  <a:pt x="3405" y="2360"/>
                  <a:pt x="3423" y="2360"/>
                  <a:pt x="3442" y="2323"/>
                </a:cubicBezTo>
                <a:cubicBezTo>
                  <a:pt x="3461" y="2360"/>
                  <a:pt x="3499" y="2469"/>
                  <a:pt x="3518" y="2469"/>
                </a:cubicBezTo>
                <a:cubicBezTo>
                  <a:pt x="3537" y="2469"/>
                  <a:pt x="3556" y="2469"/>
                  <a:pt x="3575" y="2469"/>
                </a:cubicBezTo>
                <a:cubicBezTo>
                  <a:pt x="3594" y="2469"/>
                  <a:pt x="3594" y="2469"/>
                  <a:pt x="3613" y="2469"/>
                </a:cubicBezTo>
                <a:cubicBezTo>
                  <a:pt x="3632" y="2469"/>
                  <a:pt x="3650" y="2469"/>
                  <a:pt x="3669" y="2469"/>
                </a:cubicBezTo>
                <a:cubicBezTo>
                  <a:pt x="3669" y="2360"/>
                  <a:pt x="3632" y="2323"/>
                  <a:pt x="3594" y="2287"/>
                </a:cubicBezTo>
                <a:cubicBezTo>
                  <a:pt x="3594" y="2287"/>
                  <a:pt x="3594" y="2287"/>
                  <a:pt x="3594" y="2287"/>
                </a:cubicBezTo>
                <a:cubicBezTo>
                  <a:pt x="3613" y="2251"/>
                  <a:pt x="3613" y="2214"/>
                  <a:pt x="3632" y="2214"/>
                </a:cubicBezTo>
                <a:cubicBezTo>
                  <a:pt x="3650" y="2214"/>
                  <a:pt x="3650" y="2178"/>
                  <a:pt x="3669" y="2178"/>
                </a:cubicBezTo>
                <a:cubicBezTo>
                  <a:pt x="3688" y="2178"/>
                  <a:pt x="3688" y="2178"/>
                  <a:pt x="3688" y="2178"/>
                </a:cubicBezTo>
                <a:cubicBezTo>
                  <a:pt x="3707" y="2214"/>
                  <a:pt x="3707" y="2323"/>
                  <a:pt x="3726" y="2396"/>
                </a:cubicBezTo>
                <a:cubicBezTo>
                  <a:pt x="3764" y="2396"/>
                  <a:pt x="3783" y="2432"/>
                  <a:pt x="3821" y="2469"/>
                </a:cubicBezTo>
                <a:cubicBezTo>
                  <a:pt x="3802" y="2432"/>
                  <a:pt x="3802" y="2396"/>
                  <a:pt x="3802" y="2360"/>
                </a:cubicBezTo>
                <a:cubicBezTo>
                  <a:pt x="3840" y="2360"/>
                  <a:pt x="3858" y="2396"/>
                  <a:pt x="3896" y="2432"/>
                </a:cubicBezTo>
                <a:cubicBezTo>
                  <a:pt x="3877" y="2469"/>
                  <a:pt x="3877" y="2577"/>
                  <a:pt x="3858" y="2614"/>
                </a:cubicBezTo>
                <a:close/>
                <a:moveTo>
                  <a:pt x="3575" y="1997"/>
                </a:moveTo>
                <a:cubicBezTo>
                  <a:pt x="3537" y="2033"/>
                  <a:pt x="3442" y="2033"/>
                  <a:pt x="3423" y="1997"/>
                </a:cubicBezTo>
                <a:cubicBezTo>
                  <a:pt x="3423" y="1960"/>
                  <a:pt x="3423" y="1960"/>
                  <a:pt x="3423" y="1960"/>
                </a:cubicBezTo>
                <a:cubicBezTo>
                  <a:pt x="3423" y="1924"/>
                  <a:pt x="3423" y="1924"/>
                  <a:pt x="3423" y="1924"/>
                </a:cubicBezTo>
                <a:cubicBezTo>
                  <a:pt x="3442" y="1924"/>
                  <a:pt x="3442" y="1888"/>
                  <a:pt x="3461" y="1888"/>
                </a:cubicBezTo>
                <a:cubicBezTo>
                  <a:pt x="3480" y="1888"/>
                  <a:pt x="3518" y="1924"/>
                  <a:pt x="3556" y="1888"/>
                </a:cubicBezTo>
                <a:cubicBezTo>
                  <a:pt x="3575" y="1888"/>
                  <a:pt x="3613" y="1888"/>
                  <a:pt x="3632" y="1888"/>
                </a:cubicBezTo>
                <a:cubicBezTo>
                  <a:pt x="3632" y="1924"/>
                  <a:pt x="3632" y="1924"/>
                  <a:pt x="3632" y="1924"/>
                </a:cubicBezTo>
                <a:cubicBezTo>
                  <a:pt x="3613" y="1960"/>
                  <a:pt x="3594" y="1997"/>
                  <a:pt x="3575" y="1997"/>
                </a:cubicBezTo>
                <a:close/>
                <a:moveTo>
                  <a:pt x="3215" y="2106"/>
                </a:moveTo>
                <a:cubicBezTo>
                  <a:pt x="3196" y="2142"/>
                  <a:pt x="3215" y="2178"/>
                  <a:pt x="3234" y="2214"/>
                </a:cubicBezTo>
                <a:cubicBezTo>
                  <a:pt x="3215" y="2214"/>
                  <a:pt x="3196" y="2214"/>
                  <a:pt x="3178" y="2214"/>
                </a:cubicBezTo>
                <a:cubicBezTo>
                  <a:pt x="3178" y="2251"/>
                  <a:pt x="3159" y="2251"/>
                  <a:pt x="3159" y="2287"/>
                </a:cubicBezTo>
                <a:cubicBezTo>
                  <a:pt x="3140" y="2287"/>
                  <a:pt x="3140" y="2287"/>
                  <a:pt x="3121" y="2287"/>
                </a:cubicBezTo>
                <a:cubicBezTo>
                  <a:pt x="3121" y="2251"/>
                  <a:pt x="3102" y="2142"/>
                  <a:pt x="3083" y="2178"/>
                </a:cubicBezTo>
                <a:cubicBezTo>
                  <a:pt x="3083" y="2178"/>
                  <a:pt x="3083" y="2178"/>
                  <a:pt x="3083" y="2178"/>
                </a:cubicBezTo>
                <a:cubicBezTo>
                  <a:pt x="3064" y="2214"/>
                  <a:pt x="3045" y="2251"/>
                  <a:pt x="3045" y="2287"/>
                </a:cubicBezTo>
                <a:cubicBezTo>
                  <a:pt x="3026" y="2287"/>
                  <a:pt x="3026" y="2323"/>
                  <a:pt x="3007" y="2323"/>
                </a:cubicBezTo>
                <a:cubicBezTo>
                  <a:pt x="3007" y="2323"/>
                  <a:pt x="3007" y="2360"/>
                  <a:pt x="3007" y="2360"/>
                </a:cubicBezTo>
                <a:cubicBezTo>
                  <a:pt x="3007" y="2360"/>
                  <a:pt x="2988" y="2396"/>
                  <a:pt x="2988" y="2396"/>
                </a:cubicBezTo>
                <a:cubicBezTo>
                  <a:pt x="2951" y="2396"/>
                  <a:pt x="2951" y="2360"/>
                  <a:pt x="2913" y="2323"/>
                </a:cubicBezTo>
                <a:cubicBezTo>
                  <a:pt x="2875" y="2323"/>
                  <a:pt x="2875" y="2396"/>
                  <a:pt x="2837" y="2323"/>
                </a:cubicBezTo>
                <a:cubicBezTo>
                  <a:pt x="2818" y="2287"/>
                  <a:pt x="2818" y="2287"/>
                  <a:pt x="2837" y="2251"/>
                </a:cubicBezTo>
                <a:cubicBezTo>
                  <a:pt x="2856" y="2251"/>
                  <a:pt x="2875" y="2251"/>
                  <a:pt x="2894" y="2214"/>
                </a:cubicBezTo>
                <a:cubicBezTo>
                  <a:pt x="2913" y="2214"/>
                  <a:pt x="2913" y="2178"/>
                  <a:pt x="2932" y="2178"/>
                </a:cubicBezTo>
                <a:cubicBezTo>
                  <a:pt x="2932" y="2178"/>
                  <a:pt x="2951" y="2142"/>
                  <a:pt x="2970" y="2142"/>
                </a:cubicBezTo>
                <a:cubicBezTo>
                  <a:pt x="2988" y="2106"/>
                  <a:pt x="2988" y="2069"/>
                  <a:pt x="3007" y="2069"/>
                </a:cubicBezTo>
                <a:cubicBezTo>
                  <a:pt x="3045" y="2069"/>
                  <a:pt x="3083" y="2033"/>
                  <a:pt x="3121" y="2033"/>
                </a:cubicBezTo>
                <a:cubicBezTo>
                  <a:pt x="3140" y="2033"/>
                  <a:pt x="3159" y="2033"/>
                  <a:pt x="3159" y="2033"/>
                </a:cubicBezTo>
                <a:cubicBezTo>
                  <a:pt x="3178" y="2033"/>
                  <a:pt x="3178" y="2033"/>
                  <a:pt x="3196" y="1997"/>
                </a:cubicBezTo>
                <a:cubicBezTo>
                  <a:pt x="3196" y="1997"/>
                  <a:pt x="3196" y="1997"/>
                  <a:pt x="3215" y="1997"/>
                </a:cubicBezTo>
                <a:cubicBezTo>
                  <a:pt x="3234" y="1997"/>
                  <a:pt x="3253" y="2033"/>
                  <a:pt x="3253" y="2069"/>
                </a:cubicBezTo>
                <a:cubicBezTo>
                  <a:pt x="3253" y="2069"/>
                  <a:pt x="3215" y="2069"/>
                  <a:pt x="3215" y="2106"/>
                </a:cubicBezTo>
                <a:close/>
                <a:moveTo>
                  <a:pt x="2913" y="2723"/>
                </a:moveTo>
                <a:cubicBezTo>
                  <a:pt x="2951" y="2723"/>
                  <a:pt x="2988" y="2795"/>
                  <a:pt x="3026" y="2832"/>
                </a:cubicBezTo>
                <a:cubicBezTo>
                  <a:pt x="3064" y="2868"/>
                  <a:pt x="3102" y="2795"/>
                  <a:pt x="3140" y="2832"/>
                </a:cubicBezTo>
                <a:cubicBezTo>
                  <a:pt x="3178" y="2832"/>
                  <a:pt x="3234" y="2904"/>
                  <a:pt x="3272" y="2941"/>
                </a:cubicBezTo>
                <a:cubicBezTo>
                  <a:pt x="3253" y="2941"/>
                  <a:pt x="3253" y="2977"/>
                  <a:pt x="3253" y="2977"/>
                </a:cubicBezTo>
                <a:cubicBezTo>
                  <a:pt x="3215" y="2977"/>
                  <a:pt x="3102" y="3049"/>
                  <a:pt x="3083" y="3122"/>
                </a:cubicBezTo>
                <a:cubicBezTo>
                  <a:pt x="3064" y="3122"/>
                  <a:pt x="3045" y="3195"/>
                  <a:pt x="3007" y="3231"/>
                </a:cubicBezTo>
                <a:cubicBezTo>
                  <a:pt x="2988" y="3231"/>
                  <a:pt x="2988" y="3231"/>
                  <a:pt x="2970" y="3267"/>
                </a:cubicBezTo>
                <a:cubicBezTo>
                  <a:pt x="2970" y="3412"/>
                  <a:pt x="2951" y="3449"/>
                  <a:pt x="2875" y="3412"/>
                </a:cubicBezTo>
                <a:cubicBezTo>
                  <a:pt x="2856" y="3485"/>
                  <a:pt x="2837" y="3521"/>
                  <a:pt x="2780" y="3485"/>
                </a:cubicBezTo>
                <a:cubicBezTo>
                  <a:pt x="2761" y="3412"/>
                  <a:pt x="2743" y="3376"/>
                  <a:pt x="2705" y="3340"/>
                </a:cubicBezTo>
                <a:cubicBezTo>
                  <a:pt x="2686" y="3304"/>
                  <a:pt x="2648" y="3340"/>
                  <a:pt x="2629" y="3267"/>
                </a:cubicBezTo>
                <a:cubicBezTo>
                  <a:pt x="2648" y="3267"/>
                  <a:pt x="2667" y="3231"/>
                  <a:pt x="2686" y="3231"/>
                </a:cubicBezTo>
                <a:cubicBezTo>
                  <a:pt x="2686" y="3158"/>
                  <a:pt x="2667" y="3158"/>
                  <a:pt x="2667" y="3086"/>
                </a:cubicBezTo>
                <a:cubicBezTo>
                  <a:pt x="2705" y="3086"/>
                  <a:pt x="2686" y="3086"/>
                  <a:pt x="2705" y="3049"/>
                </a:cubicBezTo>
                <a:cubicBezTo>
                  <a:pt x="2724" y="3013"/>
                  <a:pt x="2761" y="2977"/>
                  <a:pt x="2743" y="2904"/>
                </a:cubicBezTo>
                <a:cubicBezTo>
                  <a:pt x="2724" y="2868"/>
                  <a:pt x="2705" y="2832"/>
                  <a:pt x="2686" y="2759"/>
                </a:cubicBezTo>
                <a:cubicBezTo>
                  <a:pt x="2686" y="2759"/>
                  <a:pt x="2686" y="2759"/>
                  <a:pt x="2686" y="2759"/>
                </a:cubicBezTo>
                <a:cubicBezTo>
                  <a:pt x="2761" y="2759"/>
                  <a:pt x="2818" y="2759"/>
                  <a:pt x="2875" y="2759"/>
                </a:cubicBezTo>
                <a:cubicBezTo>
                  <a:pt x="2894" y="2723"/>
                  <a:pt x="2894" y="2723"/>
                  <a:pt x="2913" y="2723"/>
                </a:cubicBezTo>
                <a:close/>
                <a:moveTo>
                  <a:pt x="5712" y="4102"/>
                </a:moveTo>
                <a:cubicBezTo>
                  <a:pt x="5731" y="4102"/>
                  <a:pt x="5750" y="4138"/>
                  <a:pt x="5769" y="4138"/>
                </a:cubicBezTo>
                <a:cubicBezTo>
                  <a:pt x="5769" y="4175"/>
                  <a:pt x="5769" y="4211"/>
                  <a:pt x="5769" y="4247"/>
                </a:cubicBezTo>
                <a:cubicBezTo>
                  <a:pt x="5750" y="4284"/>
                  <a:pt x="5674" y="4356"/>
                  <a:pt x="5636" y="4320"/>
                </a:cubicBezTo>
                <a:cubicBezTo>
                  <a:pt x="5618" y="4247"/>
                  <a:pt x="5655" y="4138"/>
                  <a:pt x="5674" y="4102"/>
                </a:cubicBezTo>
                <a:cubicBezTo>
                  <a:pt x="5693" y="4102"/>
                  <a:pt x="5693" y="4102"/>
                  <a:pt x="5712" y="4102"/>
                </a:cubicBezTo>
                <a:close/>
                <a:moveTo>
                  <a:pt x="5447" y="5010"/>
                </a:moveTo>
                <a:cubicBezTo>
                  <a:pt x="5447" y="5010"/>
                  <a:pt x="5447" y="5010"/>
                  <a:pt x="5447" y="5010"/>
                </a:cubicBezTo>
                <a:cubicBezTo>
                  <a:pt x="5428" y="5010"/>
                  <a:pt x="5428" y="5010"/>
                  <a:pt x="5409" y="5046"/>
                </a:cubicBezTo>
                <a:cubicBezTo>
                  <a:pt x="5391" y="5046"/>
                  <a:pt x="5353" y="5046"/>
                  <a:pt x="5334" y="5010"/>
                </a:cubicBezTo>
                <a:cubicBezTo>
                  <a:pt x="5296" y="4973"/>
                  <a:pt x="5315" y="4901"/>
                  <a:pt x="5258" y="4901"/>
                </a:cubicBezTo>
                <a:cubicBezTo>
                  <a:pt x="5239" y="4937"/>
                  <a:pt x="5239" y="4937"/>
                  <a:pt x="5239" y="4937"/>
                </a:cubicBezTo>
                <a:cubicBezTo>
                  <a:pt x="5239" y="4973"/>
                  <a:pt x="5239" y="4973"/>
                  <a:pt x="5258" y="4973"/>
                </a:cubicBezTo>
                <a:cubicBezTo>
                  <a:pt x="5239" y="5010"/>
                  <a:pt x="5239" y="5010"/>
                  <a:pt x="5239" y="5010"/>
                </a:cubicBezTo>
                <a:cubicBezTo>
                  <a:pt x="5182" y="5010"/>
                  <a:pt x="5182" y="5082"/>
                  <a:pt x="5126" y="5082"/>
                </a:cubicBezTo>
                <a:cubicBezTo>
                  <a:pt x="5126" y="5046"/>
                  <a:pt x="5126" y="5010"/>
                  <a:pt x="5126" y="5010"/>
                </a:cubicBezTo>
                <a:cubicBezTo>
                  <a:pt x="5088" y="5010"/>
                  <a:pt x="5050" y="5010"/>
                  <a:pt x="5031" y="5046"/>
                </a:cubicBezTo>
                <a:cubicBezTo>
                  <a:pt x="5031" y="5046"/>
                  <a:pt x="5031" y="5010"/>
                  <a:pt x="5031" y="5010"/>
                </a:cubicBezTo>
                <a:cubicBezTo>
                  <a:pt x="5031" y="4973"/>
                  <a:pt x="5069" y="4937"/>
                  <a:pt x="5088" y="4937"/>
                </a:cubicBezTo>
                <a:cubicBezTo>
                  <a:pt x="5069" y="4828"/>
                  <a:pt x="5107" y="4683"/>
                  <a:pt x="5126" y="4574"/>
                </a:cubicBezTo>
                <a:cubicBezTo>
                  <a:pt x="5126" y="4610"/>
                  <a:pt x="5145" y="4610"/>
                  <a:pt x="5145" y="4647"/>
                </a:cubicBezTo>
                <a:cubicBezTo>
                  <a:pt x="5145" y="4647"/>
                  <a:pt x="5145" y="4683"/>
                  <a:pt x="5145" y="4683"/>
                </a:cubicBezTo>
                <a:cubicBezTo>
                  <a:pt x="5145" y="4719"/>
                  <a:pt x="5164" y="4719"/>
                  <a:pt x="5182" y="4719"/>
                </a:cubicBezTo>
                <a:cubicBezTo>
                  <a:pt x="5182" y="4719"/>
                  <a:pt x="5182" y="4683"/>
                  <a:pt x="5182" y="4683"/>
                </a:cubicBezTo>
                <a:cubicBezTo>
                  <a:pt x="5220" y="4719"/>
                  <a:pt x="5239" y="4756"/>
                  <a:pt x="5277" y="4792"/>
                </a:cubicBezTo>
                <a:cubicBezTo>
                  <a:pt x="5315" y="4828"/>
                  <a:pt x="5353" y="4792"/>
                  <a:pt x="5353" y="4937"/>
                </a:cubicBezTo>
                <a:cubicBezTo>
                  <a:pt x="5372" y="4937"/>
                  <a:pt x="5391" y="4937"/>
                  <a:pt x="5428" y="4973"/>
                </a:cubicBezTo>
                <a:cubicBezTo>
                  <a:pt x="5428" y="4973"/>
                  <a:pt x="5447" y="4973"/>
                  <a:pt x="5447" y="5010"/>
                </a:cubicBezTo>
                <a:close/>
                <a:moveTo>
                  <a:pt x="4823" y="2904"/>
                </a:moveTo>
                <a:cubicBezTo>
                  <a:pt x="4823" y="2904"/>
                  <a:pt x="4823" y="2904"/>
                  <a:pt x="4823" y="2904"/>
                </a:cubicBezTo>
                <a:cubicBezTo>
                  <a:pt x="4785" y="2977"/>
                  <a:pt x="4766" y="3086"/>
                  <a:pt x="4729" y="3122"/>
                </a:cubicBezTo>
                <a:cubicBezTo>
                  <a:pt x="4691" y="3122"/>
                  <a:pt x="4615" y="3122"/>
                  <a:pt x="4577" y="3122"/>
                </a:cubicBezTo>
                <a:cubicBezTo>
                  <a:pt x="4596" y="3122"/>
                  <a:pt x="4596" y="3158"/>
                  <a:pt x="4596" y="3158"/>
                </a:cubicBezTo>
                <a:cubicBezTo>
                  <a:pt x="4596" y="3158"/>
                  <a:pt x="4615" y="3195"/>
                  <a:pt x="4615" y="3195"/>
                </a:cubicBezTo>
                <a:cubicBezTo>
                  <a:pt x="4615" y="3267"/>
                  <a:pt x="4577" y="3304"/>
                  <a:pt x="4539" y="3267"/>
                </a:cubicBezTo>
                <a:cubicBezTo>
                  <a:pt x="4539" y="3195"/>
                  <a:pt x="4520" y="3158"/>
                  <a:pt x="4502" y="3122"/>
                </a:cubicBezTo>
                <a:cubicBezTo>
                  <a:pt x="4483" y="3049"/>
                  <a:pt x="4502" y="2977"/>
                  <a:pt x="4520" y="2904"/>
                </a:cubicBezTo>
                <a:cubicBezTo>
                  <a:pt x="4520" y="2941"/>
                  <a:pt x="4539" y="2941"/>
                  <a:pt x="4558" y="2941"/>
                </a:cubicBezTo>
                <a:cubicBezTo>
                  <a:pt x="4539" y="2904"/>
                  <a:pt x="4539" y="2868"/>
                  <a:pt x="4539" y="2832"/>
                </a:cubicBezTo>
                <a:cubicBezTo>
                  <a:pt x="4539" y="2832"/>
                  <a:pt x="4577" y="2832"/>
                  <a:pt x="4596" y="2832"/>
                </a:cubicBezTo>
                <a:cubicBezTo>
                  <a:pt x="4653" y="2832"/>
                  <a:pt x="4672" y="2868"/>
                  <a:pt x="4710" y="2868"/>
                </a:cubicBezTo>
                <a:cubicBezTo>
                  <a:pt x="4747" y="2868"/>
                  <a:pt x="4785" y="2832"/>
                  <a:pt x="4823" y="2904"/>
                </a:cubicBezTo>
                <a:close/>
                <a:moveTo>
                  <a:pt x="4483" y="2142"/>
                </a:moveTo>
                <a:cubicBezTo>
                  <a:pt x="4502" y="2142"/>
                  <a:pt x="4520" y="2142"/>
                  <a:pt x="4539" y="2178"/>
                </a:cubicBezTo>
                <a:cubicBezTo>
                  <a:pt x="4558" y="2178"/>
                  <a:pt x="4577" y="2178"/>
                  <a:pt x="4577" y="2178"/>
                </a:cubicBezTo>
                <a:cubicBezTo>
                  <a:pt x="4596" y="2178"/>
                  <a:pt x="4596" y="2214"/>
                  <a:pt x="4615" y="2214"/>
                </a:cubicBezTo>
                <a:cubicBezTo>
                  <a:pt x="4615" y="2251"/>
                  <a:pt x="4615" y="2287"/>
                  <a:pt x="4596" y="2287"/>
                </a:cubicBezTo>
                <a:cubicBezTo>
                  <a:pt x="4577" y="2287"/>
                  <a:pt x="4539" y="2287"/>
                  <a:pt x="4520" y="2287"/>
                </a:cubicBezTo>
                <a:cubicBezTo>
                  <a:pt x="4502" y="2287"/>
                  <a:pt x="4502" y="2287"/>
                  <a:pt x="4483" y="2287"/>
                </a:cubicBezTo>
                <a:cubicBezTo>
                  <a:pt x="4483" y="2287"/>
                  <a:pt x="4483" y="2287"/>
                  <a:pt x="4483" y="2287"/>
                </a:cubicBezTo>
                <a:cubicBezTo>
                  <a:pt x="4483" y="2287"/>
                  <a:pt x="4426" y="2178"/>
                  <a:pt x="4426" y="2178"/>
                </a:cubicBezTo>
                <a:cubicBezTo>
                  <a:pt x="4426" y="2106"/>
                  <a:pt x="4464" y="2142"/>
                  <a:pt x="4483" y="2142"/>
                </a:cubicBezTo>
                <a:close/>
                <a:moveTo>
                  <a:pt x="4331" y="3884"/>
                </a:moveTo>
                <a:cubicBezTo>
                  <a:pt x="4331" y="3884"/>
                  <a:pt x="4331" y="3812"/>
                  <a:pt x="4350" y="3775"/>
                </a:cubicBezTo>
                <a:cubicBezTo>
                  <a:pt x="4350" y="3775"/>
                  <a:pt x="4350" y="3775"/>
                  <a:pt x="4369" y="3775"/>
                </a:cubicBezTo>
                <a:cubicBezTo>
                  <a:pt x="4369" y="3775"/>
                  <a:pt x="4464" y="3884"/>
                  <a:pt x="4464" y="3884"/>
                </a:cubicBezTo>
                <a:cubicBezTo>
                  <a:pt x="4483" y="3957"/>
                  <a:pt x="4483" y="3957"/>
                  <a:pt x="4502" y="3993"/>
                </a:cubicBezTo>
                <a:cubicBezTo>
                  <a:pt x="4502" y="3993"/>
                  <a:pt x="4502" y="3993"/>
                  <a:pt x="4502" y="3993"/>
                </a:cubicBezTo>
                <a:cubicBezTo>
                  <a:pt x="4483" y="4030"/>
                  <a:pt x="4483" y="4030"/>
                  <a:pt x="4464" y="4066"/>
                </a:cubicBezTo>
                <a:cubicBezTo>
                  <a:pt x="4426" y="4066"/>
                  <a:pt x="4350" y="3993"/>
                  <a:pt x="4312" y="3993"/>
                </a:cubicBezTo>
                <a:cubicBezTo>
                  <a:pt x="4294" y="3993"/>
                  <a:pt x="4275" y="3993"/>
                  <a:pt x="4275" y="3957"/>
                </a:cubicBezTo>
                <a:cubicBezTo>
                  <a:pt x="4275" y="3957"/>
                  <a:pt x="4275" y="3957"/>
                  <a:pt x="4275" y="3957"/>
                </a:cubicBezTo>
                <a:cubicBezTo>
                  <a:pt x="4275" y="3921"/>
                  <a:pt x="4312" y="3921"/>
                  <a:pt x="4331" y="3884"/>
                </a:cubicBezTo>
                <a:close/>
                <a:moveTo>
                  <a:pt x="4010" y="3630"/>
                </a:moveTo>
                <a:cubicBezTo>
                  <a:pt x="4067" y="3667"/>
                  <a:pt x="4161" y="3667"/>
                  <a:pt x="4180" y="3812"/>
                </a:cubicBezTo>
                <a:cubicBezTo>
                  <a:pt x="4180" y="3812"/>
                  <a:pt x="4180" y="3812"/>
                  <a:pt x="4161" y="3812"/>
                </a:cubicBezTo>
                <a:cubicBezTo>
                  <a:pt x="4142" y="3812"/>
                  <a:pt x="4104" y="3812"/>
                  <a:pt x="4085" y="3775"/>
                </a:cubicBezTo>
                <a:cubicBezTo>
                  <a:pt x="4067" y="3812"/>
                  <a:pt x="4048" y="3812"/>
                  <a:pt x="4029" y="3812"/>
                </a:cubicBezTo>
                <a:cubicBezTo>
                  <a:pt x="4029" y="3812"/>
                  <a:pt x="4029" y="3812"/>
                  <a:pt x="4029" y="3812"/>
                </a:cubicBezTo>
                <a:cubicBezTo>
                  <a:pt x="4029" y="3848"/>
                  <a:pt x="4029" y="3884"/>
                  <a:pt x="4029" y="3884"/>
                </a:cubicBezTo>
                <a:cubicBezTo>
                  <a:pt x="4048" y="3884"/>
                  <a:pt x="4085" y="3848"/>
                  <a:pt x="4104" y="3848"/>
                </a:cubicBezTo>
                <a:cubicBezTo>
                  <a:pt x="4104" y="3884"/>
                  <a:pt x="4123" y="3884"/>
                  <a:pt x="4123" y="3921"/>
                </a:cubicBezTo>
                <a:cubicBezTo>
                  <a:pt x="4104" y="3957"/>
                  <a:pt x="4085" y="3957"/>
                  <a:pt x="4067" y="3993"/>
                </a:cubicBezTo>
                <a:cubicBezTo>
                  <a:pt x="3991" y="3993"/>
                  <a:pt x="3915" y="3957"/>
                  <a:pt x="3858" y="3921"/>
                </a:cubicBezTo>
                <a:cubicBezTo>
                  <a:pt x="3858" y="3884"/>
                  <a:pt x="3840" y="3884"/>
                  <a:pt x="3840" y="3848"/>
                </a:cubicBezTo>
                <a:cubicBezTo>
                  <a:pt x="3821" y="3848"/>
                  <a:pt x="3821" y="3848"/>
                  <a:pt x="3802" y="3884"/>
                </a:cubicBezTo>
                <a:cubicBezTo>
                  <a:pt x="3802" y="3921"/>
                  <a:pt x="3764" y="3957"/>
                  <a:pt x="3726" y="3957"/>
                </a:cubicBezTo>
                <a:cubicBezTo>
                  <a:pt x="3726" y="3957"/>
                  <a:pt x="3707" y="3957"/>
                  <a:pt x="3688" y="3957"/>
                </a:cubicBezTo>
                <a:cubicBezTo>
                  <a:pt x="3688" y="3957"/>
                  <a:pt x="3669" y="3993"/>
                  <a:pt x="3669" y="3993"/>
                </a:cubicBezTo>
                <a:cubicBezTo>
                  <a:pt x="3632" y="4030"/>
                  <a:pt x="3556" y="4066"/>
                  <a:pt x="3499" y="4030"/>
                </a:cubicBezTo>
                <a:cubicBezTo>
                  <a:pt x="3461" y="4030"/>
                  <a:pt x="3405" y="4066"/>
                  <a:pt x="3386" y="3993"/>
                </a:cubicBezTo>
                <a:cubicBezTo>
                  <a:pt x="3386" y="3993"/>
                  <a:pt x="3405" y="3957"/>
                  <a:pt x="3386" y="3921"/>
                </a:cubicBezTo>
                <a:cubicBezTo>
                  <a:pt x="3367" y="3884"/>
                  <a:pt x="3291" y="3921"/>
                  <a:pt x="3253" y="3884"/>
                </a:cubicBezTo>
                <a:cubicBezTo>
                  <a:pt x="3215" y="3884"/>
                  <a:pt x="3178" y="3812"/>
                  <a:pt x="3140" y="3739"/>
                </a:cubicBezTo>
                <a:cubicBezTo>
                  <a:pt x="3140" y="3739"/>
                  <a:pt x="3140" y="3739"/>
                  <a:pt x="3140" y="3739"/>
                </a:cubicBezTo>
                <a:cubicBezTo>
                  <a:pt x="3159" y="3739"/>
                  <a:pt x="3159" y="3739"/>
                  <a:pt x="3178" y="3703"/>
                </a:cubicBezTo>
                <a:cubicBezTo>
                  <a:pt x="3178" y="3703"/>
                  <a:pt x="3196" y="3703"/>
                  <a:pt x="3196" y="3703"/>
                </a:cubicBezTo>
                <a:cubicBezTo>
                  <a:pt x="3215" y="3703"/>
                  <a:pt x="3215" y="3703"/>
                  <a:pt x="3234" y="3703"/>
                </a:cubicBezTo>
                <a:cubicBezTo>
                  <a:pt x="3253" y="3703"/>
                  <a:pt x="3272" y="3703"/>
                  <a:pt x="3291" y="3703"/>
                </a:cubicBezTo>
                <a:cubicBezTo>
                  <a:pt x="3310" y="3703"/>
                  <a:pt x="3329" y="3703"/>
                  <a:pt x="3348" y="3703"/>
                </a:cubicBezTo>
                <a:cubicBezTo>
                  <a:pt x="3386" y="3703"/>
                  <a:pt x="3499" y="3703"/>
                  <a:pt x="3518" y="3667"/>
                </a:cubicBezTo>
                <a:cubicBezTo>
                  <a:pt x="3461" y="3558"/>
                  <a:pt x="3310" y="3594"/>
                  <a:pt x="3196" y="3594"/>
                </a:cubicBezTo>
                <a:cubicBezTo>
                  <a:pt x="3159" y="3594"/>
                  <a:pt x="3083" y="3594"/>
                  <a:pt x="3083" y="3521"/>
                </a:cubicBezTo>
                <a:cubicBezTo>
                  <a:pt x="3102" y="3485"/>
                  <a:pt x="3234" y="3521"/>
                  <a:pt x="3272" y="3449"/>
                </a:cubicBezTo>
                <a:cubicBezTo>
                  <a:pt x="3272" y="3449"/>
                  <a:pt x="3272" y="3449"/>
                  <a:pt x="3272" y="3449"/>
                </a:cubicBezTo>
                <a:cubicBezTo>
                  <a:pt x="3272" y="3449"/>
                  <a:pt x="3272" y="3412"/>
                  <a:pt x="3253" y="3412"/>
                </a:cubicBezTo>
                <a:cubicBezTo>
                  <a:pt x="3215" y="3412"/>
                  <a:pt x="3196" y="3412"/>
                  <a:pt x="3159" y="3449"/>
                </a:cubicBezTo>
                <a:cubicBezTo>
                  <a:pt x="3140" y="3412"/>
                  <a:pt x="3121" y="3376"/>
                  <a:pt x="3121" y="3376"/>
                </a:cubicBezTo>
                <a:cubicBezTo>
                  <a:pt x="3102" y="3340"/>
                  <a:pt x="3102" y="3376"/>
                  <a:pt x="3083" y="3376"/>
                </a:cubicBezTo>
                <a:cubicBezTo>
                  <a:pt x="3064" y="3340"/>
                  <a:pt x="3064" y="3340"/>
                  <a:pt x="3064" y="3340"/>
                </a:cubicBezTo>
                <a:cubicBezTo>
                  <a:pt x="3064" y="3195"/>
                  <a:pt x="3178" y="3086"/>
                  <a:pt x="3234" y="3049"/>
                </a:cubicBezTo>
                <a:cubicBezTo>
                  <a:pt x="3272" y="3049"/>
                  <a:pt x="3348" y="2977"/>
                  <a:pt x="3348" y="3049"/>
                </a:cubicBezTo>
                <a:cubicBezTo>
                  <a:pt x="3348" y="3086"/>
                  <a:pt x="3329" y="3086"/>
                  <a:pt x="3329" y="3195"/>
                </a:cubicBezTo>
                <a:cubicBezTo>
                  <a:pt x="3386" y="3158"/>
                  <a:pt x="3386" y="3122"/>
                  <a:pt x="3405" y="3122"/>
                </a:cubicBezTo>
                <a:cubicBezTo>
                  <a:pt x="3442" y="3086"/>
                  <a:pt x="3499" y="3122"/>
                  <a:pt x="3518" y="3158"/>
                </a:cubicBezTo>
                <a:cubicBezTo>
                  <a:pt x="3518" y="3195"/>
                  <a:pt x="3499" y="3231"/>
                  <a:pt x="3499" y="3231"/>
                </a:cubicBezTo>
                <a:cubicBezTo>
                  <a:pt x="3537" y="3231"/>
                  <a:pt x="3556" y="3195"/>
                  <a:pt x="3575" y="3195"/>
                </a:cubicBezTo>
                <a:cubicBezTo>
                  <a:pt x="3594" y="3195"/>
                  <a:pt x="3594" y="3195"/>
                  <a:pt x="3613" y="3195"/>
                </a:cubicBezTo>
                <a:cubicBezTo>
                  <a:pt x="3594" y="3158"/>
                  <a:pt x="3575" y="3122"/>
                  <a:pt x="3575" y="3086"/>
                </a:cubicBezTo>
                <a:cubicBezTo>
                  <a:pt x="3575" y="3086"/>
                  <a:pt x="3575" y="3086"/>
                  <a:pt x="3575" y="3086"/>
                </a:cubicBezTo>
                <a:cubicBezTo>
                  <a:pt x="3613" y="3086"/>
                  <a:pt x="3650" y="3122"/>
                  <a:pt x="3669" y="3158"/>
                </a:cubicBezTo>
                <a:cubicBezTo>
                  <a:pt x="3688" y="3158"/>
                  <a:pt x="3688" y="3195"/>
                  <a:pt x="3688" y="3231"/>
                </a:cubicBezTo>
                <a:cubicBezTo>
                  <a:pt x="3688" y="3267"/>
                  <a:pt x="3707" y="3340"/>
                  <a:pt x="3726" y="3376"/>
                </a:cubicBezTo>
                <a:cubicBezTo>
                  <a:pt x="3745" y="3376"/>
                  <a:pt x="3745" y="3340"/>
                  <a:pt x="3764" y="3340"/>
                </a:cubicBezTo>
                <a:cubicBezTo>
                  <a:pt x="3764" y="3304"/>
                  <a:pt x="3745" y="3231"/>
                  <a:pt x="3726" y="3195"/>
                </a:cubicBezTo>
                <a:cubicBezTo>
                  <a:pt x="3726" y="3122"/>
                  <a:pt x="3726" y="3049"/>
                  <a:pt x="3726" y="3013"/>
                </a:cubicBezTo>
                <a:cubicBezTo>
                  <a:pt x="3783" y="3013"/>
                  <a:pt x="3858" y="3049"/>
                  <a:pt x="3896" y="3122"/>
                </a:cubicBezTo>
                <a:cubicBezTo>
                  <a:pt x="3896" y="3158"/>
                  <a:pt x="3896" y="3195"/>
                  <a:pt x="3915" y="3267"/>
                </a:cubicBezTo>
                <a:cubicBezTo>
                  <a:pt x="3915" y="3304"/>
                  <a:pt x="3934" y="3340"/>
                  <a:pt x="3953" y="3376"/>
                </a:cubicBezTo>
                <a:cubicBezTo>
                  <a:pt x="3953" y="3449"/>
                  <a:pt x="3934" y="3485"/>
                  <a:pt x="3953" y="3521"/>
                </a:cubicBezTo>
                <a:cubicBezTo>
                  <a:pt x="3972" y="3558"/>
                  <a:pt x="3972" y="3594"/>
                  <a:pt x="4010" y="3630"/>
                </a:cubicBezTo>
                <a:close/>
                <a:moveTo>
                  <a:pt x="4369" y="3086"/>
                </a:moveTo>
                <a:cubicBezTo>
                  <a:pt x="4388" y="3086"/>
                  <a:pt x="4445" y="3158"/>
                  <a:pt x="4445" y="3158"/>
                </a:cubicBezTo>
                <a:cubicBezTo>
                  <a:pt x="4445" y="3158"/>
                  <a:pt x="4445" y="3195"/>
                  <a:pt x="4445" y="3195"/>
                </a:cubicBezTo>
                <a:cubicBezTo>
                  <a:pt x="4445" y="3231"/>
                  <a:pt x="4445" y="3231"/>
                  <a:pt x="4426" y="3231"/>
                </a:cubicBezTo>
                <a:cubicBezTo>
                  <a:pt x="4426" y="3304"/>
                  <a:pt x="4426" y="3412"/>
                  <a:pt x="4369" y="3412"/>
                </a:cubicBezTo>
                <a:cubicBezTo>
                  <a:pt x="4350" y="3376"/>
                  <a:pt x="4350" y="3340"/>
                  <a:pt x="4331" y="3340"/>
                </a:cubicBezTo>
                <a:cubicBezTo>
                  <a:pt x="4331" y="3340"/>
                  <a:pt x="4331" y="3340"/>
                  <a:pt x="4331" y="3376"/>
                </a:cubicBezTo>
                <a:cubicBezTo>
                  <a:pt x="4331" y="3376"/>
                  <a:pt x="4350" y="3412"/>
                  <a:pt x="4350" y="3412"/>
                </a:cubicBezTo>
                <a:cubicBezTo>
                  <a:pt x="4350" y="3412"/>
                  <a:pt x="4331" y="3449"/>
                  <a:pt x="4331" y="3449"/>
                </a:cubicBezTo>
                <a:cubicBezTo>
                  <a:pt x="4256" y="3449"/>
                  <a:pt x="4256" y="3340"/>
                  <a:pt x="4218" y="3304"/>
                </a:cubicBezTo>
                <a:cubicBezTo>
                  <a:pt x="4199" y="3267"/>
                  <a:pt x="4161" y="3267"/>
                  <a:pt x="4142" y="3267"/>
                </a:cubicBezTo>
                <a:cubicBezTo>
                  <a:pt x="4123" y="3231"/>
                  <a:pt x="4085" y="3158"/>
                  <a:pt x="4067" y="3122"/>
                </a:cubicBezTo>
                <a:cubicBezTo>
                  <a:pt x="4067" y="3122"/>
                  <a:pt x="4085" y="3086"/>
                  <a:pt x="4085" y="3049"/>
                </a:cubicBezTo>
                <a:cubicBezTo>
                  <a:pt x="4123" y="3086"/>
                  <a:pt x="4142" y="3158"/>
                  <a:pt x="4180" y="3158"/>
                </a:cubicBezTo>
                <a:cubicBezTo>
                  <a:pt x="4199" y="3122"/>
                  <a:pt x="4218" y="3086"/>
                  <a:pt x="4237" y="3049"/>
                </a:cubicBezTo>
                <a:cubicBezTo>
                  <a:pt x="4237" y="3049"/>
                  <a:pt x="4237" y="3049"/>
                  <a:pt x="4237" y="3049"/>
                </a:cubicBezTo>
                <a:cubicBezTo>
                  <a:pt x="4218" y="3013"/>
                  <a:pt x="4180" y="2941"/>
                  <a:pt x="4180" y="2941"/>
                </a:cubicBezTo>
                <a:cubicBezTo>
                  <a:pt x="4161" y="2941"/>
                  <a:pt x="4161" y="2904"/>
                  <a:pt x="4161" y="2904"/>
                </a:cubicBezTo>
                <a:cubicBezTo>
                  <a:pt x="4161" y="2904"/>
                  <a:pt x="4161" y="2904"/>
                  <a:pt x="4180" y="2904"/>
                </a:cubicBezTo>
                <a:cubicBezTo>
                  <a:pt x="4180" y="2904"/>
                  <a:pt x="4199" y="2904"/>
                  <a:pt x="4218" y="2904"/>
                </a:cubicBezTo>
                <a:cubicBezTo>
                  <a:pt x="4237" y="2904"/>
                  <a:pt x="4237" y="2868"/>
                  <a:pt x="4256" y="2904"/>
                </a:cubicBezTo>
                <a:cubicBezTo>
                  <a:pt x="4256" y="2904"/>
                  <a:pt x="4275" y="2904"/>
                  <a:pt x="4275" y="2941"/>
                </a:cubicBezTo>
                <a:cubicBezTo>
                  <a:pt x="4294" y="2941"/>
                  <a:pt x="4350" y="2904"/>
                  <a:pt x="4350" y="2868"/>
                </a:cubicBezTo>
                <a:cubicBezTo>
                  <a:pt x="4388" y="2868"/>
                  <a:pt x="4407" y="2904"/>
                  <a:pt x="4426" y="2904"/>
                </a:cubicBezTo>
                <a:cubicBezTo>
                  <a:pt x="4407" y="2904"/>
                  <a:pt x="4407" y="2941"/>
                  <a:pt x="4407" y="2941"/>
                </a:cubicBezTo>
                <a:cubicBezTo>
                  <a:pt x="4407" y="2941"/>
                  <a:pt x="4407" y="2941"/>
                  <a:pt x="4388" y="2941"/>
                </a:cubicBezTo>
                <a:cubicBezTo>
                  <a:pt x="4388" y="2977"/>
                  <a:pt x="4388" y="2977"/>
                  <a:pt x="4388" y="2977"/>
                </a:cubicBezTo>
                <a:cubicBezTo>
                  <a:pt x="4369" y="3013"/>
                  <a:pt x="4350" y="3013"/>
                  <a:pt x="4331" y="3049"/>
                </a:cubicBezTo>
                <a:cubicBezTo>
                  <a:pt x="4331" y="3049"/>
                  <a:pt x="4331" y="3086"/>
                  <a:pt x="4331" y="3086"/>
                </a:cubicBezTo>
                <a:cubicBezTo>
                  <a:pt x="4350" y="3086"/>
                  <a:pt x="4350" y="3086"/>
                  <a:pt x="4369" y="3086"/>
                </a:cubicBezTo>
                <a:close/>
                <a:moveTo>
                  <a:pt x="4899" y="2541"/>
                </a:moveTo>
                <a:cubicBezTo>
                  <a:pt x="4918" y="2541"/>
                  <a:pt x="4918" y="2541"/>
                  <a:pt x="4937" y="2505"/>
                </a:cubicBezTo>
                <a:cubicBezTo>
                  <a:pt x="4937" y="2469"/>
                  <a:pt x="4956" y="2469"/>
                  <a:pt x="4974" y="2469"/>
                </a:cubicBezTo>
                <a:cubicBezTo>
                  <a:pt x="4974" y="2469"/>
                  <a:pt x="4974" y="2469"/>
                  <a:pt x="4993" y="2469"/>
                </a:cubicBezTo>
                <a:cubicBezTo>
                  <a:pt x="5031" y="2469"/>
                  <a:pt x="5031" y="2541"/>
                  <a:pt x="5088" y="2541"/>
                </a:cubicBezTo>
                <a:cubicBezTo>
                  <a:pt x="5088" y="2505"/>
                  <a:pt x="5088" y="2505"/>
                  <a:pt x="5107" y="2469"/>
                </a:cubicBezTo>
                <a:cubicBezTo>
                  <a:pt x="5145" y="2432"/>
                  <a:pt x="5296" y="2396"/>
                  <a:pt x="5353" y="2432"/>
                </a:cubicBezTo>
                <a:cubicBezTo>
                  <a:pt x="5372" y="2432"/>
                  <a:pt x="5391" y="2469"/>
                  <a:pt x="5409" y="2505"/>
                </a:cubicBezTo>
                <a:cubicBezTo>
                  <a:pt x="5447" y="2505"/>
                  <a:pt x="5466" y="2505"/>
                  <a:pt x="5485" y="2577"/>
                </a:cubicBezTo>
                <a:cubicBezTo>
                  <a:pt x="5485" y="2577"/>
                  <a:pt x="5485" y="2577"/>
                  <a:pt x="5485" y="2577"/>
                </a:cubicBezTo>
                <a:cubicBezTo>
                  <a:pt x="5485" y="2577"/>
                  <a:pt x="5428" y="2614"/>
                  <a:pt x="5428" y="2650"/>
                </a:cubicBezTo>
                <a:cubicBezTo>
                  <a:pt x="5428" y="2686"/>
                  <a:pt x="5428" y="2686"/>
                  <a:pt x="5447" y="2723"/>
                </a:cubicBezTo>
                <a:cubicBezTo>
                  <a:pt x="5409" y="2723"/>
                  <a:pt x="5334" y="2759"/>
                  <a:pt x="5315" y="2723"/>
                </a:cubicBezTo>
                <a:cubicBezTo>
                  <a:pt x="5296" y="2723"/>
                  <a:pt x="5296" y="2723"/>
                  <a:pt x="5277" y="2723"/>
                </a:cubicBezTo>
                <a:cubicBezTo>
                  <a:pt x="5277" y="2686"/>
                  <a:pt x="5277" y="2650"/>
                  <a:pt x="5277" y="2650"/>
                </a:cubicBezTo>
                <a:cubicBezTo>
                  <a:pt x="5258" y="2614"/>
                  <a:pt x="5258" y="2614"/>
                  <a:pt x="5239" y="2614"/>
                </a:cubicBezTo>
                <a:cubicBezTo>
                  <a:pt x="5239" y="2614"/>
                  <a:pt x="5239" y="2614"/>
                  <a:pt x="5239" y="2614"/>
                </a:cubicBezTo>
                <a:cubicBezTo>
                  <a:pt x="5239" y="2650"/>
                  <a:pt x="5239" y="2686"/>
                  <a:pt x="5239" y="2686"/>
                </a:cubicBezTo>
                <a:cubicBezTo>
                  <a:pt x="5220" y="2723"/>
                  <a:pt x="5164" y="2723"/>
                  <a:pt x="5145" y="2723"/>
                </a:cubicBezTo>
                <a:cubicBezTo>
                  <a:pt x="5126" y="2723"/>
                  <a:pt x="5107" y="2686"/>
                  <a:pt x="5069" y="2686"/>
                </a:cubicBezTo>
                <a:cubicBezTo>
                  <a:pt x="5069" y="2686"/>
                  <a:pt x="5069" y="2723"/>
                  <a:pt x="5069" y="2723"/>
                </a:cubicBezTo>
                <a:cubicBezTo>
                  <a:pt x="5031" y="2723"/>
                  <a:pt x="4993" y="2759"/>
                  <a:pt x="4956" y="2723"/>
                </a:cubicBezTo>
                <a:cubicBezTo>
                  <a:pt x="4956" y="2723"/>
                  <a:pt x="4937" y="2686"/>
                  <a:pt x="4937" y="2650"/>
                </a:cubicBezTo>
                <a:cubicBezTo>
                  <a:pt x="4918" y="2650"/>
                  <a:pt x="4899" y="2650"/>
                  <a:pt x="4899" y="2686"/>
                </a:cubicBezTo>
                <a:cubicBezTo>
                  <a:pt x="4899" y="2686"/>
                  <a:pt x="4899" y="2686"/>
                  <a:pt x="4880" y="2723"/>
                </a:cubicBezTo>
                <a:cubicBezTo>
                  <a:pt x="4842" y="2759"/>
                  <a:pt x="4804" y="2686"/>
                  <a:pt x="4785" y="2650"/>
                </a:cubicBezTo>
                <a:cubicBezTo>
                  <a:pt x="4785" y="2650"/>
                  <a:pt x="4785" y="2650"/>
                  <a:pt x="4785" y="2650"/>
                </a:cubicBezTo>
                <a:cubicBezTo>
                  <a:pt x="4766" y="2650"/>
                  <a:pt x="4766" y="2686"/>
                  <a:pt x="4766" y="2686"/>
                </a:cubicBezTo>
                <a:cubicBezTo>
                  <a:pt x="4747" y="2686"/>
                  <a:pt x="4747" y="2686"/>
                  <a:pt x="4729" y="2686"/>
                </a:cubicBezTo>
                <a:cubicBezTo>
                  <a:pt x="4729" y="2614"/>
                  <a:pt x="4710" y="2577"/>
                  <a:pt x="4691" y="2541"/>
                </a:cubicBezTo>
                <a:cubicBezTo>
                  <a:pt x="4747" y="2432"/>
                  <a:pt x="4691" y="2396"/>
                  <a:pt x="4672" y="2323"/>
                </a:cubicBezTo>
                <a:cubicBezTo>
                  <a:pt x="4672" y="2323"/>
                  <a:pt x="4653" y="2287"/>
                  <a:pt x="4653" y="2251"/>
                </a:cubicBezTo>
                <a:cubicBezTo>
                  <a:pt x="4672" y="2251"/>
                  <a:pt x="4691" y="2251"/>
                  <a:pt x="4710" y="2251"/>
                </a:cubicBezTo>
                <a:cubicBezTo>
                  <a:pt x="4729" y="2251"/>
                  <a:pt x="4747" y="2251"/>
                  <a:pt x="4785" y="2251"/>
                </a:cubicBezTo>
                <a:cubicBezTo>
                  <a:pt x="4804" y="2251"/>
                  <a:pt x="4823" y="2287"/>
                  <a:pt x="4861" y="2287"/>
                </a:cubicBezTo>
                <a:cubicBezTo>
                  <a:pt x="4861" y="2287"/>
                  <a:pt x="4861" y="2287"/>
                  <a:pt x="4861" y="2287"/>
                </a:cubicBezTo>
                <a:cubicBezTo>
                  <a:pt x="4842" y="2323"/>
                  <a:pt x="4785" y="2323"/>
                  <a:pt x="4785" y="2360"/>
                </a:cubicBezTo>
                <a:cubicBezTo>
                  <a:pt x="4785" y="2360"/>
                  <a:pt x="4785" y="2396"/>
                  <a:pt x="4766" y="2396"/>
                </a:cubicBezTo>
                <a:cubicBezTo>
                  <a:pt x="4823" y="2396"/>
                  <a:pt x="4842" y="2396"/>
                  <a:pt x="4880" y="2432"/>
                </a:cubicBezTo>
                <a:cubicBezTo>
                  <a:pt x="4880" y="2469"/>
                  <a:pt x="4899" y="2505"/>
                  <a:pt x="4899" y="2541"/>
                </a:cubicBezTo>
                <a:close/>
                <a:moveTo>
                  <a:pt x="6563" y="4356"/>
                </a:moveTo>
                <a:cubicBezTo>
                  <a:pt x="6582" y="4393"/>
                  <a:pt x="6601" y="4429"/>
                  <a:pt x="6620" y="4429"/>
                </a:cubicBezTo>
                <a:cubicBezTo>
                  <a:pt x="6620" y="4429"/>
                  <a:pt x="6620" y="4429"/>
                  <a:pt x="6620" y="4429"/>
                </a:cubicBezTo>
                <a:cubicBezTo>
                  <a:pt x="6620" y="4465"/>
                  <a:pt x="6601" y="4502"/>
                  <a:pt x="6601" y="4502"/>
                </a:cubicBezTo>
                <a:cubicBezTo>
                  <a:pt x="6563" y="4538"/>
                  <a:pt x="6563" y="4465"/>
                  <a:pt x="6525" y="4502"/>
                </a:cubicBezTo>
                <a:cubicBezTo>
                  <a:pt x="6525" y="4502"/>
                  <a:pt x="6525" y="4502"/>
                  <a:pt x="6525" y="4502"/>
                </a:cubicBezTo>
                <a:cubicBezTo>
                  <a:pt x="6544" y="4502"/>
                  <a:pt x="6563" y="4538"/>
                  <a:pt x="6563" y="4574"/>
                </a:cubicBezTo>
                <a:cubicBezTo>
                  <a:pt x="6544" y="4574"/>
                  <a:pt x="6525" y="4610"/>
                  <a:pt x="6525" y="4647"/>
                </a:cubicBezTo>
                <a:cubicBezTo>
                  <a:pt x="6506" y="4647"/>
                  <a:pt x="6488" y="4610"/>
                  <a:pt x="6488" y="4574"/>
                </a:cubicBezTo>
                <a:cubicBezTo>
                  <a:pt x="6488" y="4574"/>
                  <a:pt x="6488" y="4574"/>
                  <a:pt x="6488" y="4574"/>
                </a:cubicBezTo>
                <a:cubicBezTo>
                  <a:pt x="6488" y="4610"/>
                  <a:pt x="6488" y="4647"/>
                  <a:pt x="6469" y="4683"/>
                </a:cubicBezTo>
                <a:cubicBezTo>
                  <a:pt x="6488" y="4719"/>
                  <a:pt x="6488" y="4719"/>
                  <a:pt x="6488" y="4756"/>
                </a:cubicBezTo>
                <a:cubicBezTo>
                  <a:pt x="6488" y="4756"/>
                  <a:pt x="6488" y="4756"/>
                  <a:pt x="6488" y="4756"/>
                </a:cubicBezTo>
                <a:cubicBezTo>
                  <a:pt x="6469" y="4756"/>
                  <a:pt x="6431" y="4719"/>
                  <a:pt x="6431" y="4719"/>
                </a:cubicBezTo>
                <a:cubicBezTo>
                  <a:pt x="6431" y="4683"/>
                  <a:pt x="6431" y="4683"/>
                  <a:pt x="6412" y="4647"/>
                </a:cubicBezTo>
                <a:cubicBezTo>
                  <a:pt x="6412" y="4683"/>
                  <a:pt x="6412" y="4683"/>
                  <a:pt x="6393" y="4683"/>
                </a:cubicBezTo>
                <a:cubicBezTo>
                  <a:pt x="6393" y="4647"/>
                  <a:pt x="6374" y="4647"/>
                  <a:pt x="6374" y="4610"/>
                </a:cubicBezTo>
                <a:cubicBezTo>
                  <a:pt x="6374" y="4610"/>
                  <a:pt x="6374" y="4574"/>
                  <a:pt x="6374" y="4574"/>
                </a:cubicBezTo>
                <a:cubicBezTo>
                  <a:pt x="6374" y="4574"/>
                  <a:pt x="6355" y="4574"/>
                  <a:pt x="6336" y="4538"/>
                </a:cubicBezTo>
                <a:cubicBezTo>
                  <a:pt x="6298" y="4538"/>
                  <a:pt x="6298" y="4465"/>
                  <a:pt x="6242" y="4429"/>
                </a:cubicBezTo>
                <a:cubicBezTo>
                  <a:pt x="6242" y="4465"/>
                  <a:pt x="6223" y="4465"/>
                  <a:pt x="6223" y="4502"/>
                </a:cubicBezTo>
                <a:cubicBezTo>
                  <a:pt x="6223" y="4502"/>
                  <a:pt x="6242" y="4538"/>
                  <a:pt x="6261" y="4574"/>
                </a:cubicBezTo>
                <a:cubicBezTo>
                  <a:pt x="6242" y="4574"/>
                  <a:pt x="6242" y="4574"/>
                  <a:pt x="6242" y="4574"/>
                </a:cubicBezTo>
                <a:cubicBezTo>
                  <a:pt x="6242" y="4574"/>
                  <a:pt x="6223" y="4574"/>
                  <a:pt x="6223" y="4574"/>
                </a:cubicBezTo>
                <a:cubicBezTo>
                  <a:pt x="6223" y="4538"/>
                  <a:pt x="6204" y="4538"/>
                  <a:pt x="6185" y="4502"/>
                </a:cubicBezTo>
                <a:cubicBezTo>
                  <a:pt x="6185" y="4574"/>
                  <a:pt x="6204" y="4574"/>
                  <a:pt x="6204" y="4647"/>
                </a:cubicBezTo>
                <a:cubicBezTo>
                  <a:pt x="6223" y="4647"/>
                  <a:pt x="6223" y="4647"/>
                  <a:pt x="6242" y="4647"/>
                </a:cubicBezTo>
                <a:cubicBezTo>
                  <a:pt x="6261" y="4683"/>
                  <a:pt x="6280" y="4756"/>
                  <a:pt x="6280" y="4792"/>
                </a:cubicBezTo>
                <a:cubicBezTo>
                  <a:pt x="6280" y="4792"/>
                  <a:pt x="6298" y="4792"/>
                  <a:pt x="6298" y="4792"/>
                </a:cubicBezTo>
                <a:cubicBezTo>
                  <a:pt x="6298" y="4792"/>
                  <a:pt x="6298" y="4792"/>
                  <a:pt x="6298" y="4792"/>
                </a:cubicBezTo>
                <a:cubicBezTo>
                  <a:pt x="6317" y="4792"/>
                  <a:pt x="6336" y="4828"/>
                  <a:pt x="6336" y="4828"/>
                </a:cubicBezTo>
                <a:cubicBezTo>
                  <a:pt x="6355" y="4865"/>
                  <a:pt x="6374" y="4865"/>
                  <a:pt x="6374" y="4865"/>
                </a:cubicBezTo>
                <a:cubicBezTo>
                  <a:pt x="6374" y="4865"/>
                  <a:pt x="6374" y="4865"/>
                  <a:pt x="6374" y="4865"/>
                </a:cubicBezTo>
                <a:cubicBezTo>
                  <a:pt x="6374" y="4865"/>
                  <a:pt x="6374" y="4865"/>
                  <a:pt x="6374" y="4865"/>
                </a:cubicBezTo>
                <a:cubicBezTo>
                  <a:pt x="6355" y="4901"/>
                  <a:pt x="6355" y="4901"/>
                  <a:pt x="6355" y="4901"/>
                </a:cubicBezTo>
                <a:cubicBezTo>
                  <a:pt x="6393" y="4973"/>
                  <a:pt x="6431" y="4937"/>
                  <a:pt x="6431" y="5082"/>
                </a:cubicBezTo>
                <a:cubicBezTo>
                  <a:pt x="6412" y="5082"/>
                  <a:pt x="6412" y="5082"/>
                  <a:pt x="6412" y="5082"/>
                </a:cubicBezTo>
                <a:cubicBezTo>
                  <a:pt x="6412" y="5046"/>
                  <a:pt x="6393" y="5010"/>
                  <a:pt x="6374" y="4973"/>
                </a:cubicBezTo>
                <a:cubicBezTo>
                  <a:pt x="6374" y="5046"/>
                  <a:pt x="6393" y="5082"/>
                  <a:pt x="6412" y="5155"/>
                </a:cubicBezTo>
                <a:cubicBezTo>
                  <a:pt x="6412" y="5155"/>
                  <a:pt x="6412" y="5155"/>
                  <a:pt x="6393" y="5155"/>
                </a:cubicBezTo>
                <a:cubicBezTo>
                  <a:pt x="6393" y="5155"/>
                  <a:pt x="6393" y="5155"/>
                  <a:pt x="6374" y="5155"/>
                </a:cubicBezTo>
                <a:cubicBezTo>
                  <a:pt x="6393" y="5155"/>
                  <a:pt x="6393" y="5191"/>
                  <a:pt x="6393" y="5228"/>
                </a:cubicBezTo>
                <a:cubicBezTo>
                  <a:pt x="6374" y="5228"/>
                  <a:pt x="6355" y="5191"/>
                  <a:pt x="6336" y="5119"/>
                </a:cubicBezTo>
                <a:cubicBezTo>
                  <a:pt x="6280" y="5155"/>
                  <a:pt x="6261" y="5046"/>
                  <a:pt x="6223" y="4973"/>
                </a:cubicBezTo>
                <a:cubicBezTo>
                  <a:pt x="6223" y="5010"/>
                  <a:pt x="6223" y="5046"/>
                  <a:pt x="6223" y="5046"/>
                </a:cubicBezTo>
                <a:cubicBezTo>
                  <a:pt x="6204" y="5046"/>
                  <a:pt x="6185" y="5010"/>
                  <a:pt x="6147" y="5010"/>
                </a:cubicBezTo>
                <a:cubicBezTo>
                  <a:pt x="6147" y="5082"/>
                  <a:pt x="6223" y="5119"/>
                  <a:pt x="6242" y="5155"/>
                </a:cubicBezTo>
                <a:cubicBezTo>
                  <a:pt x="6280" y="5191"/>
                  <a:pt x="6317" y="5264"/>
                  <a:pt x="6336" y="5373"/>
                </a:cubicBezTo>
                <a:cubicBezTo>
                  <a:pt x="6280" y="5336"/>
                  <a:pt x="6242" y="5300"/>
                  <a:pt x="6204" y="5264"/>
                </a:cubicBezTo>
                <a:cubicBezTo>
                  <a:pt x="6166" y="5264"/>
                  <a:pt x="6147" y="5264"/>
                  <a:pt x="6128" y="5228"/>
                </a:cubicBezTo>
                <a:cubicBezTo>
                  <a:pt x="6128" y="5228"/>
                  <a:pt x="6109" y="5191"/>
                  <a:pt x="6109" y="5191"/>
                </a:cubicBezTo>
                <a:cubicBezTo>
                  <a:pt x="6090" y="5191"/>
                  <a:pt x="6090" y="5191"/>
                  <a:pt x="6071" y="5191"/>
                </a:cubicBezTo>
                <a:cubicBezTo>
                  <a:pt x="6071" y="5191"/>
                  <a:pt x="6053" y="5155"/>
                  <a:pt x="6053" y="5155"/>
                </a:cubicBezTo>
                <a:cubicBezTo>
                  <a:pt x="6053" y="5155"/>
                  <a:pt x="6034" y="5155"/>
                  <a:pt x="6034" y="5155"/>
                </a:cubicBezTo>
                <a:cubicBezTo>
                  <a:pt x="6015" y="5119"/>
                  <a:pt x="5977" y="5119"/>
                  <a:pt x="5977" y="5082"/>
                </a:cubicBezTo>
                <a:cubicBezTo>
                  <a:pt x="5977" y="5046"/>
                  <a:pt x="5996" y="5046"/>
                  <a:pt x="5996" y="5010"/>
                </a:cubicBezTo>
                <a:cubicBezTo>
                  <a:pt x="5996" y="5010"/>
                  <a:pt x="5977" y="5010"/>
                  <a:pt x="5958" y="4973"/>
                </a:cubicBezTo>
                <a:cubicBezTo>
                  <a:pt x="5958" y="4973"/>
                  <a:pt x="5939" y="4973"/>
                  <a:pt x="5939" y="4973"/>
                </a:cubicBezTo>
                <a:cubicBezTo>
                  <a:pt x="5901" y="4937"/>
                  <a:pt x="5882" y="4901"/>
                  <a:pt x="5882" y="4828"/>
                </a:cubicBezTo>
                <a:cubicBezTo>
                  <a:pt x="5844" y="4828"/>
                  <a:pt x="5826" y="4792"/>
                  <a:pt x="5807" y="4792"/>
                </a:cubicBezTo>
                <a:cubicBezTo>
                  <a:pt x="5807" y="4792"/>
                  <a:pt x="5807" y="4792"/>
                  <a:pt x="5807" y="4792"/>
                </a:cubicBezTo>
                <a:cubicBezTo>
                  <a:pt x="5807" y="4828"/>
                  <a:pt x="5807" y="4865"/>
                  <a:pt x="5807" y="4865"/>
                </a:cubicBezTo>
                <a:cubicBezTo>
                  <a:pt x="5807" y="4865"/>
                  <a:pt x="5807" y="4865"/>
                  <a:pt x="5788" y="4865"/>
                </a:cubicBezTo>
                <a:cubicBezTo>
                  <a:pt x="5769" y="4865"/>
                  <a:pt x="5750" y="4865"/>
                  <a:pt x="5731" y="4828"/>
                </a:cubicBezTo>
                <a:cubicBezTo>
                  <a:pt x="5731" y="4865"/>
                  <a:pt x="5712" y="4865"/>
                  <a:pt x="5712" y="4901"/>
                </a:cubicBezTo>
                <a:cubicBezTo>
                  <a:pt x="5655" y="4901"/>
                  <a:pt x="5618" y="4865"/>
                  <a:pt x="5580" y="4865"/>
                </a:cubicBezTo>
                <a:cubicBezTo>
                  <a:pt x="5580" y="4792"/>
                  <a:pt x="5580" y="4756"/>
                  <a:pt x="5618" y="4756"/>
                </a:cubicBezTo>
                <a:cubicBezTo>
                  <a:pt x="5618" y="4719"/>
                  <a:pt x="5618" y="4683"/>
                  <a:pt x="5618" y="4683"/>
                </a:cubicBezTo>
                <a:cubicBezTo>
                  <a:pt x="5636" y="4683"/>
                  <a:pt x="5712" y="4719"/>
                  <a:pt x="5731" y="4719"/>
                </a:cubicBezTo>
                <a:cubicBezTo>
                  <a:pt x="5731" y="4719"/>
                  <a:pt x="5731" y="4756"/>
                  <a:pt x="5750" y="4756"/>
                </a:cubicBezTo>
                <a:cubicBezTo>
                  <a:pt x="5750" y="4756"/>
                  <a:pt x="5750" y="4756"/>
                  <a:pt x="5750" y="4756"/>
                </a:cubicBezTo>
                <a:cubicBezTo>
                  <a:pt x="5750" y="4756"/>
                  <a:pt x="5750" y="4719"/>
                  <a:pt x="5750" y="4719"/>
                </a:cubicBezTo>
                <a:cubicBezTo>
                  <a:pt x="5788" y="4719"/>
                  <a:pt x="5807" y="4683"/>
                  <a:pt x="5826" y="4683"/>
                </a:cubicBezTo>
                <a:cubicBezTo>
                  <a:pt x="5844" y="4683"/>
                  <a:pt x="5844" y="4683"/>
                  <a:pt x="5863" y="4683"/>
                </a:cubicBezTo>
                <a:cubicBezTo>
                  <a:pt x="5863" y="4683"/>
                  <a:pt x="5863" y="4683"/>
                  <a:pt x="5863" y="4683"/>
                </a:cubicBezTo>
                <a:cubicBezTo>
                  <a:pt x="5863" y="4647"/>
                  <a:pt x="5863" y="4647"/>
                  <a:pt x="5863" y="4647"/>
                </a:cubicBezTo>
                <a:cubicBezTo>
                  <a:pt x="5863" y="4647"/>
                  <a:pt x="5807" y="4538"/>
                  <a:pt x="5807" y="4538"/>
                </a:cubicBezTo>
                <a:cubicBezTo>
                  <a:pt x="5826" y="4502"/>
                  <a:pt x="5882" y="4465"/>
                  <a:pt x="5882" y="4429"/>
                </a:cubicBezTo>
                <a:cubicBezTo>
                  <a:pt x="5901" y="4429"/>
                  <a:pt x="5901" y="4393"/>
                  <a:pt x="5901" y="4393"/>
                </a:cubicBezTo>
                <a:cubicBezTo>
                  <a:pt x="5920" y="4356"/>
                  <a:pt x="5920" y="4320"/>
                  <a:pt x="5939" y="4320"/>
                </a:cubicBezTo>
                <a:cubicBezTo>
                  <a:pt x="5939" y="4247"/>
                  <a:pt x="5901" y="4138"/>
                  <a:pt x="5882" y="4102"/>
                </a:cubicBezTo>
                <a:cubicBezTo>
                  <a:pt x="5844" y="4066"/>
                  <a:pt x="5826" y="4066"/>
                  <a:pt x="5807" y="4030"/>
                </a:cubicBezTo>
                <a:cubicBezTo>
                  <a:pt x="5807" y="4030"/>
                  <a:pt x="5788" y="3957"/>
                  <a:pt x="5788" y="3957"/>
                </a:cubicBezTo>
                <a:cubicBezTo>
                  <a:pt x="5769" y="3957"/>
                  <a:pt x="5769" y="3993"/>
                  <a:pt x="5750" y="3993"/>
                </a:cubicBezTo>
                <a:cubicBezTo>
                  <a:pt x="5750" y="3993"/>
                  <a:pt x="5750" y="3993"/>
                  <a:pt x="5731" y="3993"/>
                </a:cubicBezTo>
                <a:cubicBezTo>
                  <a:pt x="5712" y="3993"/>
                  <a:pt x="5693" y="3993"/>
                  <a:pt x="5674" y="4030"/>
                </a:cubicBezTo>
                <a:cubicBezTo>
                  <a:pt x="5674" y="4030"/>
                  <a:pt x="5674" y="4030"/>
                  <a:pt x="5674" y="4030"/>
                </a:cubicBezTo>
                <a:cubicBezTo>
                  <a:pt x="5674" y="3993"/>
                  <a:pt x="5674" y="3957"/>
                  <a:pt x="5674" y="3957"/>
                </a:cubicBezTo>
                <a:cubicBezTo>
                  <a:pt x="5693" y="3957"/>
                  <a:pt x="5712" y="3957"/>
                  <a:pt x="5731" y="3921"/>
                </a:cubicBezTo>
                <a:cubicBezTo>
                  <a:pt x="5731" y="3921"/>
                  <a:pt x="5731" y="3921"/>
                  <a:pt x="5731" y="3921"/>
                </a:cubicBezTo>
                <a:cubicBezTo>
                  <a:pt x="5712" y="3884"/>
                  <a:pt x="5674" y="3848"/>
                  <a:pt x="5655" y="3812"/>
                </a:cubicBezTo>
                <a:cubicBezTo>
                  <a:pt x="5636" y="3812"/>
                  <a:pt x="5636" y="3775"/>
                  <a:pt x="5618" y="3775"/>
                </a:cubicBezTo>
                <a:cubicBezTo>
                  <a:pt x="5618" y="3775"/>
                  <a:pt x="5618" y="3775"/>
                  <a:pt x="5599" y="3775"/>
                </a:cubicBezTo>
                <a:cubicBezTo>
                  <a:pt x="5599" y="3703"/>
                  <a:pt x="5580" y="3703"/>
                  <a:pt x="5542" y="3667"/>
                </a:cubicBezTo>
                <a:cubicBezTo>
                  <a:pt x="5542" y="3630"/>
                  <a:pt x="5523" y="3630"/>
                  <a:pt x="5523" y="3594"/>
                </a:cubicBezTo>
                <a:cubicBezTo>
                  <a:pt x="5504" y="3630"/>
                  <a:pt x="5504" y="3630"/>
                  <a:pt x="5504" y="3630"/>
                </a:cubicBezTo>
                <a:cubicBezTo>
                  <a:pt x="5485" y="3630"/>
                  <a:pt x="5447" y="3558"/>
                  <a:pt x="5428" y="3594"/>
                </a:cubicBezTo>
                <a:cubicBezTo>
                  <a:pt x="5428" y="3594"/>
                  <a:pt x="5428" y="3594"/>
                  <a:pt x="5428" y="3594"/>
                </a:cubicBezTo>
                <a:cubicBezTo>
                  <a:pt x="5428" y="3594"/>
                  <a:pt x="5428" y="3594"/>
                  <a:pt x="5428" y="3594"/>
                </a:cubicBezTo>
                <a:cubicBezTo>
                  <a:pt x="5447" y="3667"/>
                  <a:pt x="5523" y="3630"/>
                  <a:pt x="5542" y="3703"/>
                </a:cubicBezTo>
                <a:cubicBezTo>
                  <a:pt x="5542" y="3739"/>
                  <a:pt x="5542" y="3739"/>
                  <a:pt x="5542" y="3739"/>
                </a:cubicBezTo>
                <a:cubicBezTo>
                  <a:pt x="5523" y="3775"/>
                  <a:pt x="5523" y="3775"/>
                  <a:pt x="5504" y="3775"/>
                </a:cubicBezTo>
                <a:cubicBezTo>
                  <a:pt x="5466" y="3775"/>
                  <a:pt x="5428" y="3703"/>
                  <a:pt x="5391" y="3739"/>
                </a:cubicBezTo>
                <a:cubicBezTo>
                  <a:pt x="5391" y="3739"/>
                  <a:pt x="5391" y="3739"/>
                  <a:pt x="5391" y="3739"/>
                </a:cubicBezTo>
                <a:cubicBezTo>
                  <a:pt x="5391" y="3775"/>
                  <a:pt x="5409" y="3775"/>
                  <a:pt x="5409" y="3812"/>
                </a:cubicBezTo>
                <a:cubicBezTo>
                  <a:pt x="5391" y="3812"/>
                  <a:pt x="5372" y="3739"/>
                  <a:pt x="5353" y="3739"/>
                </a:cubicBezTo>
                <a:cubicBezTo>
                  <a:pt x="5334" y="3775"/>
                  <a:pt x="5334" y="3775"/>
                  <a:pt x="5315" y="3775"/>
                </a:cubicBezTo>
                <a:cubicBezTo>
                  <a:pt x="5315" y="3775"/>
                  <a:pt x="5296" y="3739"/>
                  <a:pt x="5277" y="3739"/>
                </a:cubicBezTo>
                <a:cubicBezTo>
                  <a:pt x="5277" y="3739"/>
                  <a:pt x="5258" y="3739"/>
                  <a:pt x="5258" y="3775"/>
                </a:cubicBezTo>
                <a:cubicBezTo>
                  <a:pt x="5220" y="3739"/>
                  <a:pt x="5201" y="3739"/>
                  <a:pt x="5164" y="3739"/>
                </a:cubicBezTo>
                <a:cubicBezTo>
                  <a:pt x="5145" y="3739"/>
                  <a:pt x="5126" y="3739"/>
                  <a:pt x="5088" y="3739"/>
                </a:cubicBezTo>
                <a:cubicBezTo>
                  <a:pt x="5088" y="3739"/>
                  <a:pt x="5069" y="3703"/>
                  <a:pt x="5069" y="3703"/>
                </a:cubicBezTo>
                <a:cubicBezTo>
                  <a:pt x="5069" y="3703"/>
                  <a:pt x="5069" y="3667"/>
                  <a:pt x="5069" y="3630"/>
                </a:cubicBezTo>
                <a:cubicBezTo>
                  <a:pt x="5050" y="3630"/>
                  <a:pt x="5050" y="3630"/>
                  <a:pt x="5031" y="3630"/>
                </a:cubicBezTo>
                <a:cubicBezTo>
                  <a:pt x="5031" y="3630"/>
                  <a:pt x="5031" y="3667"/>
                  <a:pt x="5031" y="3667"/>
                </a:cubicBezTo>
                <a:cubicBezTo>
                  <a:pt x="4974" y="3667"/>
                  <a:pt x="4880" y="3630"/>
                  <a:pt x="4899" y="3558"/>
                </a:cubicBezTo>
                <a:cubicBezTo>
                  <a:pt x="4918" y="3558"/>
                  <a:pt x="5012" y="3558"/>
                  <a:pt x="5012" y="3521"/>
                </a:cubicBezTo>
                <a:cubicBezTo>
                  <a:pt x="4974" y="3412"/>
                  <a:pt x="4918" y="3449"/>
                  <a:pt x="4842" y="3412"/>
                </a:cubicBezTo>
                <a:cubicBezTo>
                  <a:pt x="4842" y="3340"/>
                  <a:pt x="4842" y="3340"/>
                  <a:pt x="4880" y="3304"/>
                </a:cubicBezTo>
                <a:cubicBezTo>
                  <a:pt x="4880" y="3304"/>
                  <a:pt x="4880" y="3267"/>
                  <a:pt x="4880" y="3267"/>
                </a:cubicBezTo>
                <a:cubicBezTo>
                  <a:pt x="4880" y="3267"/>
                  <a:pt x="4861" y="3267"/>
                  <a:pt x="4861" y="3231"/>
                </a:cubicBezTo>
                <a:cubicBezTo>
                  <a:pt x="4842" y="3049"/>
                  <a:pt x="5031" y="2832"/>
                  <a:pt x="5145" y="2904"/>
                </a:cubicBezTo>
                <a:cubicBezTo>
                  <a:pt x="5126" y="2904"/>
                  <a:pt x="5126" y="2941"/>
                  <a:pt x="5126" y="2941"/>
                </a:cubicBezTo>
                <a:cubicBezTo>
                  <a:pt x="5107" y="2941"/>
                  <a:pt x="5050" y="3086"/>
                  <a:pt x="5031" y="3122"/>
                </a:cubicBezTo>
                <a:cubicBezTo>
                  <a:pt x="5031" y="3122"/>
                  <a:pt x="5050" y="3158"/>
                  <a:pt x="5050" y="3158"/>
                </a:cubicBezTo>
                <a:cubicBezTo>
                  <a:pt x="5050" y="3195"/>
                  <a:pt x="5069" y="3195"/>
                  <a:pt x="5069" y="3231"/>
                </a:cubicBezTo>
                <a:cubicBezTo>
                  <a:pt x="5031" y="3340"/>
                  <a:pt x="5107" y="3376"/>
                  <a:pt x="5145" y="3449"/>
                </a:cubicBezTo>
                <a:cubicBezTo>
                  <a:pt x="5145" y="3449"/>
                  <a:pt x="5126" y="3449"/>
                  <a:pt x="5126" y="3449"/>
                </a:cubicBezTo>
                <a:cubicBezTo>
                  <a:pt x="5126" y="3449"/>
                  <a:pt x="5107" y="3485"/>
                  <a:pt x="5107" y="3485"/>
                </a:cubicBezTo>
                <a:cubicBezTo>
                  <a:pt x="5107" y="3485"/>
                  <a:pt x="5107" y="3485"/>
                  <a:pt x="5107" y="3521"/>
                </a:cubicBezTo>
                <a:cubicBezTo>
                  <a:pt x="5126" y="3521"/>
                  <a:pt x="5145" y="3521"/>
                  <a:pt x="5164" y="3521"/>
                </a:cubicBezTo>
                <a:cubicBezTo>
                  <a:pt x="5182" y="3485"/>
                  <a:pt x="5182" y="3449"/>
                  <a:pt x="5182" y="3412"/>
                </a:cubicBezTo>
                <a:cubicBezTo>
                  <a:pt x="5182" y="3376"/>
                  <a:pt x="5164" y="3376"/>
                  <a:pt x="5145" y="3376"/>
                </a:cubicBezTo>
                <a:cubicBezTo>
                  <a:pt x="5126" y="3340"/>
                  <a:pt x="5126" y="3340"/>
                  <a:pt x="5126" y="3304"/>
                </a:cubicBezTo>
                <a:cubicBezTo>
                  <a:pt x="5126" y="3304"/>
                  <a:pt x="5126" y="3267"/>
                  <a:pt x="5145" y="3267"/>
                </a:cubicBezTo>
                <a:cubicBezTo>
                  <a:pt x="5164" y="3267"/>
                  <a:pt x="5182" y="3267"/>
                  <a:pt x="5201" y="3267"/>
                </a:cubicBezTo>
                <a:cubicBezTo>
                  <a:pt x="5201" y="3267"/>
                  <a:pt x="5201" y="3267"/>
                  <a:pt x="5201" y="3267"/>
                </a:cubicBezTo>
                <a:cubicBezTo>
                  <a:pt x="5182" y="3231"/>
                  <a:pt x="5182" y="3231"/>
                  <a:pt x="5164" y="3231"/>
                </a:cubicBezTo>
                <a:cubicBezTo>
                  <a:pt x="5164" y="3231"/>
                  <a:pt x="5145" y="3231"/>
                  <a:pt x="5145" y="3231"/>
                </a:cubicBezTo>
                <a:cubicBezTo>
                  <a:pt x="5145" y="3195"/>
                  <a:pt x="5126" y="3195"/>
                  <a:pt x="5126" y="3195"/>
                </a:cubicBezTo>
                <a:cubicBezTo>
                  <a:pt x="5126" y="3158"/>
                  <a:pt x="5126" y="3122"/>
                  <a:pt x="5126" y="3086"/>
                </a:cubicBezTo>
                <a:cubicBezTo>
                  <a:pt x="5126" y="3086"/>
                  <a:pt x="5145" y="3086"/>
                  <a:pt x="5145" y="3086"/>
                </a:cubicBezTo>
                <a:cubicBezTo>
                  <a:pt x="5164" y="3086"/>
                  <a:pt x="5201" y="3086"/>
                  <a:pt x="5220" y="3086"/>
                </a:cubicBezTo>
                <a:cubicBezTo>
                  <a:pt x="5220" y="3086"/>
                  <a:pt x="5220" y="3086"/>
                  <a:pt x="5220" y="3086"/>
                </a:cubicBezTo>
                <a:cubicBezTo>
                  <a:pt x="5201" y="3049"/>
                  <a:pt x="5182" y="3049"/>
                  <a:pt x="5164" y="3013"/>
                </a:cubicBezTo>
                <a:cubicBezTo>
                  <a:pt x="5164" y="3013"/>
                  <a:pt x="5164" y="3013"/>
                  <a:pt x="5164" y="3013"/>
                </a:cubicBezTo>
                <a:cubicBezTo>
                  <a:pt x="5201" y="2977"/>
                  <a:pt x="5315" y="2868"/>
                  <a:pt x="5372" y="2941"/>
                </a:cubicBezTo>
                <a:cubicBezTo>
                  <a:pt x="5372" y="2977"/>
                  <a:pt x="5391" y="2977"/>
                  <a:pt x="5409" y="3013"/>
                </a:cubicBezTo>
                <a:cubicBezTo>
                  <a:pt x="5409" y="3049"/>
                  <a:pt x="5428" y="3049"/>
                  <a:pt x="5428" y="3086"/>
                </a:cubicBezTo>
                <a:cubicBezTo>
                  <a:pt x="5428" y="3122"/>
                  <a:pt x="5409" y="3195"/>
                  <a:pt x="5391" y="3231"/>
                </a:cubicBezTo>
                <a:cubicBezTo>
                  <a:pt x="5391" y="3267"/>
                  <a:pt x="5391" y="3267"/>
                  <a:pt x="5391" y="3304"/>
                </a:cubicBezTo>
                <a:cubicBezTo>
                  <a:pt x="5428" y="3340"/>
                  <a:pt x="5466" y="3304"/>
                  <a:pt x="5466" y="3231"/>
                </a:cubicBezTo>
                <a:cubicBezTo>
                  <a:pt x="5485" y="3231"/>
                  <a:pt x="5504" y="3231"/>
                  <a:pt x="5523" y="3267"/>
                </a:cubicBezTo>
                <a:cubicBezTo>
                  <a:pt x="5523" y="3267"/>
                  <a:pt x="5523" y="3304"/>
                  <a:pt x="5523" y="3340"/>
                </a:cubicBezTo>
                <a:cubicBezTo>
                  <a:pt x="5523" y="3340"/>
                  <a:pt x="5542" y="3340"/>
                  <a:pt x="5542" y="3340"/>
                </a:cubicBezTo>
                <a:cubicBezTo>
                  <a:pt x="5542" y="3340"/>
                  <a:pt x="5542" y="3340"/>
                  <a:pt x="5542" y="3340"/>
                </a:cubicBezTo>
                <a:cubicBezTo>
                  <a:pt x="5542" y="3304"/>
                  <a:pt x="5542" y="3267"/>
                  <a:pt x="5542" y="3231"/>
                </a:cubicBezTo>
                <a:cubicBezTo>
                  <a:pt x="5580" y="3086"/>
                  <a:pt x="5636" y="3158"/>
                  <a:pt x="5693" y="3195"/>
                </a:cubicBezTo>
                <a:cubicBezTo>
                  <a:pt x="5712" y="3195"/>
                  <a:pt x="5731" y="3158"/>
                  <a:pt x="5750" y="3195"/>
                </a:cubicBezTo>
                <a:cubicBezTo>
                  <a:pt x="5769" y="3195"/>
                  <a:pt x="5769" y="3231"/>
                  <a:pt x="5769" y="3267"/>
                </a:cubicBezTo>
                <a:cubicBezTo>
                  <a:pt x="5788" y="3267"/>
                  <a:pt x="5807" y="3304"/>
                  <a:pt x="5807" y="3304"/>
                </a:cubicBezTo>
                <a:cubicBezTo>
                  <a:pt x="5807" y="3304"/>
                  <a:pt x="5807" y="3340"/>
                  <a:pt x="5807" y="3340"/>
                </a:cubicBezTo>
                <a:cubicBezTo>
                  <a:pt x="5788" y="3340"/>
                  <a:pt x="5769" y="3376"/>
                  <a:pt x="5750" y="3412"/>
                </a:cubicBezTo>
                <a:cubicBezTo>
                  <a:pt x="5769" y="3412"/>
                  <a:pt x="5769" y="3412"/>
                  <a:pt x="5769" y="3449"/>
                </a:cubicBezTo>
                <a:cubicBezTo>
                  <a:pt x="5769" y="3449"/>
                  <a:pt x="5769" y="3449"/>
                  <a:pt x="5788" y="3449"/>
                </a:cubicBezTo>
                <a:cubicBezTo>
                  <a:pt x="5788" y="3412"/>
                  <a:pt x="5807" y="3376"/>
                  <a:pt x="5844" y="3376"/>
                </a:cubicBezTo>
                <a:cubicBezTo>
                  <a:pt x="5844" y="3412"/>
                  <a:pt x="5863" y="3449"/>
                  <a:pt x="5882" y="3485"/>
                </a:cubicBezTo>
                <a:cubicBezTo>
                  <a:pt x="5882" y="3485"/>
                  <a:pt x="5882" y="3485"/>
                  <a:pt x="5882" y="3485"/>
                </a:cubicBezTo>
                <a:cubicBezTo>
                  <a:pt x="5882" y="3449"/>
                  <a:pt x="5901" y="3412"/>
                  <a:pt x="5920" y="3412"/>
                </a:cubicBezTo>
                <a:cubicBezTo>
                  <a:pt x="5958" y="3412"/>
                  <a:pt x="5977" y="3412"/>
                  <a:pt x="5996" y="3449"/>
                </a:cubicBezTo>
                <a:cubicBezTo>
                  <a:pt x="5996" y="3449"/>
                  <a:pt x="5996" y="3449"/>
                  <a:pt x="5996" y="3449"/>
                </a:cubicBezTo>
                <a:cubicBezTo>
                  <a:pt x="5996" y="3485"/>
                  <a:pt x="5977" y="3521"/>
                  <a:pt x="5958" y="3558"/>
                </a:cubicBezTo>
                <a:cubicBezTo>
                  <a:pt x="5996" y="3558"/>
                  <a:pt x="6015" y="3521"/>
                  <a:pt x="6034" y="3521"/>
                </a:cubicBezTo>
                <a:cubicBezTo>
                  <a:pt x="6034" y="3558"/>
                  <a:pt x="6034" y="3558"/>
                  <a:pt x="6034" y="3594"/>
                </a:cubicBezTo>
                <a:cubicBezTo>
                  <a:pt x="6053" y="3594"/>
                  <a:pt x="6053" y="3594"/>
                  <a:pt x="6053" y="3630"/>
                </a:cubicBezTo>
                <a:cubicBezTo>
                  <a:pt x="6109" y="3594"/>
                  <a:pt x="6128" y="3558"/>
                  <a:pt x="6166" y="3630"/>
                </a:cubicBezTo>
                <a:cubicBezTo>
                  <a:pt x="6166" y="3703"/>
                  <a:pt x="6128" y="3667"/>
                  <a:pt x="6109" y="3703"/>
                </a:cubicBezTo>
                <a:cubicBezTo>
                  <a:pt x="6109" y="3703"/>
                  <a:pt x="6090" y="3739"/>
                  <a:pt x="6090" y="3739"/>
                </a:cubicBezTo>
                <a:cubicBezTo>
                  <a:pt x="6109" y="3739"/>
                  <a:pt x="6109" y="3739"/>
                  <a:pt x="6109" y="3739"/>
                </a:cubicBezTo>
                <a:cubicBezTo>
                  <a:pt x="6128" y="3739"/>
                  <a:pt x="6128" y="3739"/>
                  <a:pt x="6147" y="3739"/>
                </a:cubicBezTo>
                <a:cubicBezTo>
                  <a:pt x="6166" y="3739"/>
                  <a:pt x="6166" y="3739"/>
                  <a:pt x="6185" y="3739"/>
                </a:cubicBezTo>
                <a:cubicBezTo>
                  <a:pt x="6185" y="3703"/>
                  <a:pt x="6185" y="3703"/>
                  <a:pt x="6204" y="3703"/>
                </a:cubicBezTo>
                <a:cubicBezTo>
                  <a:pt x="6223" y="3703"/>
                  <a:pt x="6261" y="3739"/>
                  <a:pt x="6261" y="3775"/>
                </a:cubicBezTo>
                <a:cubicBezTo>
                  <a:pt x="6242" y="3775"/>
                  <a:pt x="6204" y="3812"/>
                  <a:pt x="6185" y="3812"/>
                </a:cubicBezTo>
                <a:cubicBezTo>
                  <a:pt x="6185" y="3812"/>
                  <a:pt x="6185" y="3812"/>
                  <a:pt x="6185" y="3812"/>
                </a:cubicBezTo>
                <a:cubicBezTo>
                  <a:pt x="6204" y="3848"/>
                  <a:pt x="6242" y="3848"/>
                  <a:pt x="6261" y="3884"/>
                </a:cubicBezTo>
                <a:cubicBezTo>
                  <a:pt x="6280" y="3884"/>
                  <a:pt x="6280" y="3884"/>
                  <a:pt x="6280" y="3921"/>
                </a:cubicBezTo>
                <a:cubicBezTo>
                  <a:pt x="6280" y="3921"/>
                  <a:pt x="6280" y="3921"/>
                  <a:pt x="6280" y="3921"/>
                </a:cubicBezTo>
                <a:cubicBezTo>
                  <a:pt x="6261" y="3921"/>
                  <a:pt x="6242" y="3921"/>
                  <a:pt x="6223" y="3921"/>
                </a:cubicBezTo>
                <a:cubicBezTo>
                  <a:pt x="6223" y="3921"/>
                  <a:pt x="6204" y="3884"/>
                  <a:pt x="6185" y="3884"/>
                </a:cubicBezTo>
                <a:cubicBezTo>
                  <a:pt x="6166" y="3884"/>
                  <a:pt x="6166" y="3884"/>
                  <a:pt x="6166" y="3921"/>
                </a:cubicBezTo>
                <a:cubicBezTo>
                  <a:pt x="6166" y="3921"/>
                  <a:pt x="6166" y="3921"/>
                  <a:pt x="6166" y="3921"/>
                </a:cubicBezTo>
                <a:cubicBezTo>
                  <a:pt x="6185" y="3921"/>
                  <a:pt x="6185" y="3957"/>
                  <a:pt x="6204" y="3957"/>
                </a:cubicBezTo>
                <a:cubicBezTo>
                  <a:pt x="6204" y="3957"/>
                  <a:pt x="6204" y="3957"/>
                  <a:pt x="6204" y="3993"/>
                </a:cubicBezTo>
                <a:cubicBezTo>
                  <a:pt x="6185" y="3993"/>
                  <a:pt x="6166" y="3993"/>
                  <a:pt x="6147" y="3993"/>
                </a:cubicBezTo>
                <a:cubicBezTo>
                  <a:pt x="6166" y="4066"/>
                  <a:pt x="6223" y="4066"/>
                  <a:pt x="6261" y="4102"/>
                </a:cubicBezTo>
                <a:cubicBezTo>
                  <a:pt x="6261" y="4102"/>
                  <a:pt x="6280" y="4175"/>
                  <a:pt x="6280" y="4175"/>
                </a:cubicBezTo>
                <a:cubicBezTo>
                  <a:pt x="6317" y="4138"/>
                  <a:pt x="6317" y="4175"/>
                  <a:pt x="6355" y="4175"/>
                </a:cubicBezTo>
                <a:cubicBezTo>
                  <a:pt x="6374" y="4211"/>
                  <a:pt x="6374" y="4175"/>
                  <a:pt x="6393" y="4175"/>
                </a:cubicBezTo>
                <a:cubicBezTo>
                  <a:pt x="6412" y="4175"/>
                  <a:pt x="6450" y="4247"/>
                  <a:pt x="6450" y="4284"/>
                </a:cubicBezTo>
                <a:cubicBezTo>
                  <a:pt x="6450" y="4284"/>
                  <a:pt x="6450" y="4284"/>
                  <a:pt x="6450" y="4284"/>
                </a:cubicBezTo>
                <a:cubicBezTo>
                  <a:pt x="6431" y="4284"/>
                  <a:pt x="6431" y="4284"/>
                  <a:pt x="6412" y="4320"/>
                </a:cubicBezTo>
                <a:cubicBezTo>
                  <a:pt x="6412" y="4320"/>
                  <a:pt x="6412" y="4320"/>
                  <a:pt x="6412" y="4356"/>
                </a:cubicBezTo>
                <a:cubicBezTo>
                  <a:pt x="6450" y="4356"/>
                  <a:pt x="6488" y="4320"/>
                  <a:pt x="6506" y="4320"/>
                </a:cubicBezTo>
                <a:cubicBezTo>
                  <a:pt x="6506" y="4356"/>
                  <a:pt x="6506" y="4356"/>
                  <a:pt x="6506" y="4393"/>
                </a:cubicBezTo>
                <a:cubicBezTo>
                  <a:pt x="6525" y="4393"/>
                  <a:pt x="6544" y="4393"/>
                  <a:pt x="6563" y="4356"/>
                </a:cubicBezTo>
                <a:close/>
                <a:moveTo>
                  <a:pt x="6696" y="2432"/>
                </a:moveTo>
                <a:cubicBezTo>
                  <a:pt x="6715" y="2432"/>
                  <a:pt x="6715" y="2432"/>
                  <a:pt x="6715" y="2396"/>
                </a:cubicBezTo>
                <a:cubicBezTo>
                  <a:pt x="6715" y="2396"/>
                  <a:pt x="6715" y="2396"/>
                  <a:pt x="6715" y="2396"/>
                </a:cubicBezTo>
                <a:cubicBezTo>
                  <a:pt x="6733" y="2432"/>
                  <a:pt x="6733" y="2432"/>
                  <a:pt x="6733" y="2469"/>
                </a:cubicBezTo>
                <a:cubicBezTo>
                  <a:pt x="6715" y="2469"/>
                  <a:pt x="6715" y="2469"/>
                  <a:pt x="6696" y="2432"/>
                </a:cubicBezTo>
                <a:close/>
                <a:moveTo>
                  <a:pt x="6790" y="3158"/>
                </a:moveTo>
                <a:cubicBezTo>
                  <a:pt x="6809" y="3122"/>
                  <a:pt x="6809" y="3122"/>
                  <a:pt x="6828" y="3122"/>
                </a:cubicBezTo>
                <a:cubicBezTo>
                  <a:pt x="6866" y="3086"/>
                  <a:pt x="6885" y="3122"/>
                  <a:pt x="6904" y="3158"/>
                </a:cubicBezTo>
                <a:cubicBezTo>
                  <a:pt x="6923" y="3158"/>
                  <a:pt x="6923" y="3195"/>
                  <a:pt x="6942" y="3195"/>
                </a:cubicBezTo>
                <a:cubicBezTo>
                  <a:pt x="6960" y="3195"/>
                  <a:pt x="6998" y="3231"/>
                  <a:pt x="6979" y="3267"/>
                </a:cubicBezTo>
                <a:cubicBezTo>
                  <a:pt x="6979" y="3267"/>
                  <a:pt x="6960" y="3304"/>
                  <a:pt x="6942" y="3304"/>
                </a:cubicBezTo>
                <a:cubicBezTo>
                  <a:pt x="6923" y="3304"/>
                  <a:pt x="6904" y="3304"/>
                  <a:pt x="6904" y="3340"/>
                </a:cubicBezTo>
                <a:cubicBezTo>
                  <a:pt x="6885" y="3340"/>
                  <a:pt x="6885" y="3340"/>
                  <a:pt x="6866" y="3340"/>
                </a:cubicBezTo>
                <a:cubicBezTo>
                  <a:pt x="6866" y="3340"/>
                  <a:pt x="6828" y="3304"/>
                  <a:pt x="6828" y="3304"/>
                </a:cubicBezTo>
                <a:cubicBezTo>
                  <a:pt x="6828" y="3304"/>
                  <a:pt x="6847" y="3304"/>
                  <a:pt x="6847" y="3267"/>
                </a:cubicBezTo>
                <a:cubicBezTo>
                  <a:pt x="6866" y="3304"/>
                  <a:pt x="6866" y="3304"/>
                  <a:pt x="6866" y="3267"/>
                </a:cubicBezTo>
                <a:cubicBezTo>
                  <a:pt x="6866" y="3267"/>
                  <a:pt x="6866" y="3267"/>
                  <a:pt x="6866" y="3267"/>
                </a:cubicBezTo>
                <a:cubicBezTo>
                  <a:pt x="6866" y="3267"/>
                  <a:pt x="6866" y="3267"/>
                  <a:pt x="6847" y="3267"/>
                </a:cubicBezTo>
                <a:cubicBezTo>
                  <a:pt x="6847" y="3267"/>
                  <a:pt x="6847" y="3267"/>
                  <a:pt x="6847" y="3267"/>
                </a:cubicBezTo>
                <a:cubicBezTo>
                  <a:pt x="6847" y="3267"/>
                  <a:pt x="6847" y="3267"/>
                  <a:pt x="6847" y="3267"/>
                </a:cubicBezTo>
                <a:cubicBezTo>
                  <a:pt x="6847" y="3267"/>
                  <a:pt x="6847" y="3267"/>
                  <a:pt x="6828" y="3267"/>
                </a:cubicBezTo>
                <a:cubicBezTo>
                  <a:pt x="6828" y="3267"/>
                  <a:pt x="6828" y="3267"/>
                  <a:pt x="6809" y="3267"/>
                </a:cubicBezTo>
                <a:cubicBezTo>
                  <a:pt x="6809" y="3267"/>
                  <a:pt x="6790" y="3267"/>
                  <a:pt x="6790" y="3267"/>
                </a:cubicBezTo>
                <a:cubicBezTo>
                  <a:pt x="6790" y="3267"/>
                  <a:pt x="6790" y="3267"/>
                  <a:pt x="6790" y="3231"/>
                </a:cubicBezTo>
                <a:cubicBezTo>
                  <a:pt x="6790" y="3231"/>
                  <a:pt x="6809" y="3231"/>
                  <a:pt x="6828" y="3231"/>
                </a:cubicBezTo>
                <a:cubicBezTo>
                  <a:pt x="6809" y="3231"/>
                  <a:pt x="6809" y="3231"/>
                  <a:pt x="6790" y="3195"/>
                </a:cubicBezTo>
                <a:cubicBezTo>
                  <a:pt x="6790" y="3195"/>
                  <a:pt x="6790" y="3195"/>
                  <a:pt x="6809" y="3195"/>
                </a:cubicBezTo>
                <a:cubicBezTo>
                  <a:pt x="6809" y="3195"/>
                  <a:pt x="6809" y="3195"/>
                  <a:pt x="6809" y="3195"/>
                </a:cubicBezTo>
                <a:cubicBezTo>
                  <a:pt x="6809" y="3158"/>
                  <a:pt x="6809" y="3158"/>
                  <a:pt x="6790" y="3158"/>
                </a:cubicBezTo>
                <a:close/>
                <a:moveTo>
                  <a:pt x="5674" y="11653"/>
                </a:moveTo>
                <a:cubicBezTo>
                  <a:pt x="5674" y="11653"/>
                  <a:pt x="5674" y="11653"/>
                  <a:pt x="5674" y="11653"/>
                </a:cubicBezTo>
                <a:cubicBezTo>
                  <a:pt x="5655" y="11653"/>
                  <a:pt x="5655" y="11653"/>
                  <a:pt x="5655" y="11653"/>
                </a:cubicBezTo>
                <a:cubicBezTo>
                  <a:pt x="5636" y="11617"/>
                  <a:pt x="5636" y="11653"/>
                  <a:pt x="5618" y="11653"/>
                </a:cubicBezTo>
                <a:cubicBezTo>
                  <a:pt x="5599" y="11653"/>
                  <a:pt x="5561" y="11617"/>
                  <a:pt x="5561" y="11617"/>
                </a:cubicBezTo>
                <a:cubicBezTo>
                  <a:pt x="5561" y="11581"/>
                  <a:pt x="5561" y="11581"/>
                  <a:pt x="5561" y="11581"/>
                </a:cubicBezTo>
                <a:cubicBezTo>
                  <a:pt x="5599" y="11581"/>
                  <a:pt x="5655" y="11581"/>
                  <a:pt x="5674" y="11653"/>
                </a:cubicBezTo>
                <a:close/>
                <a:moveTo>
                  <a:pt x="5712" y="9293"/>
                </a:moveTo>
                <a:cubicBezTo>
                  <a:pt x="5712" y="9293"/>
                  <a:pt x="5712" y="9293"/>
                  <a:pt x="5731" y="9293"/>
                </a:cubicBezTo>
                <a:cubicBezTo>
                  <a:pt x="5712" y="9293"/>
                  <a:pt x="5712" y="9293"/>
                  <a:pt x="5712" y="9293"/>
                </a:cubicBezTo>
                <a:cubicBezTo>
                  <a:pt x="5712" y="9293"/>
                  <a:pt x="5712" y="9293"/>
                  <a:pt x="5712" y="9293"/>
                </a:cubicBezTo>
                <a:close/>
                <a:moveTo>
                  <a:pt x="5712" y="9257"/>
                </a:moveTo>
                <a:cubicBezTo>
                  <a:pt x="5712" y="9257"/>
                  <a:pt x="5712" y="9293"/>
                  <a:pt x="5712" y="9293"/>
                </a:cubicBezTo>
                <a:cubicBezTo>
                  <a:pt x="5712" y="9293"/>
                  <a:pt x="5712" y="9293"/>
                  <a:pt x="5712" y="9293"/>
                </a:cubicBezTo>
                <a:cubicBezTo>
                  <a:pt x="5712" y="9293"/>
                  <a:pt x="5712" y="9257"/>
                  <a:pt x="5712" y="9257"/>
                </a:cubicBezTo>
                <a:close/>
                <a:moveTo>
                  <a:pt x="5731" y="9366"/>
                </a:moveTo>
                <a:cubicBezTo>
                  <a:pt x="5731" y="9366"/>
                  <a:pt x="5731" y="9366"/>
                  <a:pt x="5731" y="9366"/>
                </a:cubicBezTo>
                <a:cubicBezTo>
                  <a:pt x="5731" y="9330"/>
                  <a:pt x="5731" y="9330"/>
                  <a:pt x="5731" y="9293"/>
                </a:cubicBezTo>
                <a:cubicBezTo>
                  <a:pt x="5731" y="9330"/>
                  <a:pt x="5731" y="9330"/>
                  <a:pt x="5731" y="9366"/>
                </a:cubicBezTo>
                <a:close/>
                <a:moveTo>
                  <a:pt x="5807" y="11363"/>
                </a:moveTo>
                <a:cubicBezTo>
                  <a:pt x="5807" y="11363"/>
                  <a:pt x="5807" y="11363"/>
                  <a:pt x="5807" y="11363"/>
                </a:cubicBezTo>
                <a:cubicBezTo>
                  <a:pt x="5788" y="11399"/>
                  <a:pt x="5769" y="11399"/>
                  <a:pt x="5731" y="11399"/>
                </a:cubicBezTo>
                <a:cubicBezTo>
                  <a:pt x="5712" y="11399"/>
                  <a:pt x="5693" y="11399"/>
                  <a:pt x="5674" y="11399"/>
                </a:cubicBezTo>
                <a:cubicBezTo>
                  <a:pt x="5655" y="11399"/>
                  <a:pt x="5618" y="11399"/>
                  <a:pt x="5599" y="11399"/>
                </a:cubicBezTo>
                <a:cubicBezTo>
                  <a:pt x="5599" y="11399"/>
                  <a:pt x="5599" y="11399"/>
                  <a:pt x="5599" y="11399"/>
                </a:cubicBezTo>
                <a:cubicBezTo>
                  <a:pt x="5599" y="11399"/>
                  <a:pt x="5599" y="11399"/>
                  <a:pt x="5599" y="11363"/>
                </a:cubicBezTo>
                <a:cubicBezTo>
                  <a:pt x="5618" y="11363"/>
                  <a:pt x="5618" y="11363"/>
                  <a:pt x="5618" y="11326"/>
                </a:cubicBezTo>
                <a:cubicBezTo>
                  <a:pt x="5599" y="11290"/>
                  <a:pt x="5561" y="11290"/>
                  <a:pt x="5542" y="11290"/>
                </a:cubicBezTo>
                <a:cubicBezTo>
                  <a:pt x="5542" y="11254"/>
                  <a:pt x="5542" y="11217"/>
                  <a:pt x="5523" y="11217"/>
                </a:cubicBezTo>
                <a:cubicBezTo>
                  <a:pt x="5523" y="11181"/>
                  <a:pt x="5485" y="11217"/>
                  <a:pt x="5466" y="11181"/>
                </a:cubicBezTo>
                <a:cubicBezTo>
                  <a:pt x="5447" y="11181"/>
                  <a:pt x="5428" y="11145"/>
                  <a:pt x="5409" y="11145"/>
                </a:cubicBezTo>
                <a:cubicBezTo>
                  <a:pt x="5372" y="11109"/>
                  <a:pt x="5334" y="11145"/>
                  <a:pt x="5315" y="11109"/>
                </a:cubicBezTo>
                <a:cubicBezTo>
                  <a:pt x="5334" y="11109"/>
                  <a:pt x="5334" y="11109"/>
                  <a:pt x="5353" y="11072"/>
                </a:cubicBezTo>
                <a:cubicBezTo>
                  <a:pt x="5353" y="11072"/>
                  <a:pt x="5353" y="11072"/>
                  <a:pt x="5353" y="11072"/>
                </a:cubicBezTo>
                <a:cubicBezTo>
                  <a:pt x="5353" y="11072"/>
                  <a:pt x="5334" y="11072"/>
                  <a:pt x="5334" y="11072"/>
                </a:cubicBezTo>
                <a:cubicBezTo>
                  <a:pt x="5277" y="11036"/>
                  <a:pt x="5277" y="11072"/>
                  <a:pt x="5239" y="11109"/>
                </a:cubicBezTo>
                <a:cubicBezTo>
                  <a:pt x="5239" y="11145"/>
                  <a:pt x="5220" y="11109"/>
                  <a:pt x="5201" y="11145"/>
                </a:cubicBezTo>
                <a:cubicBezTo>
                  <a:pt x="5201" y="11145"/>
                  <a:pt x="5182" y="11181"/>
                  <a:pt x="5164" y="11181"/>
                </a:cubicBezTo>
                <a:cubicBezTo>
                  <a:pt x="5164" y="11181"/>
                  <a:pt x="5164" y="11181"/>
                  <a:pt x="5164" y="11181"/>
                </a:cubicBezTo>
                <a:cubicBezTo>
                  <a:pt x="5164" y="11145"/>
                  <a:pt x="5182" y="11145"/>
                  <a:pt x="5182" y="11145"/>
                </a:cubicBezTo>
                <a:cubicBezTo>
                  <a:pt x="5182" y="11109"/>
                  <a:pt x="5182" y="11109"/>
                  <a:pt x="5182" y="11072"/>
                </a:cubicBezTo>
                <a:cubicBezTo>
                  <a:pt x="5201" y="11072"/>
                  <a:pt x="5239" y="11036"/>
                  <a:pt x="5258" y="11036"/>
                </a:cubicBezTo>
                <a:cubicBezTo>
                  <a:pt x="5277" y="11000"/>
                  <a:pt x="5296" y="11000"/>
                  <a:pt x="5315" y="11000"/>
                </a:cubicBezTo>
                <a:cubicBezTo>
                  <a:pt x="5372" y="11000"/>
                  <a:pt x="5409" y="11036"/>
                  <a:pt x="5428" y="11036"/>
                </a:cubicBezTo>
                <a:cubicBezTo>
                  <a:pt x="5447" y="11036"/>
                  <a:pt x="5447" y="11036"/>
                  <a:pt x="5447" y="11036"/>
                </a:cubicBezTo>
                <a:cubicBezTo>
                  <a:pt x="5466" y="11072"/>
                  <a:pt x="5485" y="11072"/>
                  <a:pt x="5485" y="11109"/>
                </a:cubicBezTo>
                <a:cubicBezTo>
                  <a:pt x="5523" y="11145"/>
                  <a:pt x="5561" y="11109"/>
                  <a:pt x="5599" y="11145"/>
                </a:cubicBezTo>
                <a:cubicBezTo>
                  <a:pt x="5599" y="11181"/>
                  <a:pt x="5618" y="11181"/>
                  <a:pt x="5618" y="11217"/>
                </a:cubicBezTo>
                <a:cubicBezTo>
                  <a:pt x="5636" y="11254"/>
                  <a:pt x="5712" y="11254"/>
                  <a:pt x="5712" y="11290"/>
                </a:cubicBezTo>
                <a:cubicBezTo>
                  <a:pt x="5712" y="11290"/>
                  <a:pt x="5712" y="11290"/>
                  <a:pt x="5712" y="11290"/>
                </a:cubicBezTo>
                <a:cubicBezTo>
                  <a:pt x="5712" y="11326"/>
                  <a:pt x="5712" y="11326"/>
                  <a:pt x="5712" y="11326"/>
                </a:cubicBezTo>
                <a:cubicBezTo>
                  <a:pt x="5769" y="11326"/>
                  <a:pt x="5788" y="11326"/>
                  <a:pt x="5807" y="11363"/>
                </a:cubicBezTo>
                <a:close/>
                <a:moveTo>
                  <a:pt x="5844" y="11435"/>
                </a:moveTo>
                <a:cubicBezTo>
                  <a:pt x="5844" y="11435"/>
                  <a:pt x="5844" y="11435"/>
                  <a:pt x="5844" y="11435"/>
                </a:cubicBezTo>
                <a:cubicBezTo>
                  <a:pt x="5844" y="11399"/>
                  <a:pt x="5844" y="11399"/>
                  <a:pt x="5863" y="11399"/>
                </a:cubicBezTo>
                <a:cubicBezTo>
                  <a:pt x="5863" y="11399"/>
                  <a:pt x="5863" y="11399"/>
                  <a:pt x="5863" y="11399"/>
                </a:cubicBezTo>
                <a:cubicBezTo>
                  <a:pt x="5901" y="11399"/>
                  <a:pt x="5920" y="11435"/>
                  <a:pt x="5939" y="11435"/>
                </a:cubicBezTo>
                <a:cubicBezTo>
                  <a:pt x="5958" y="11435"/>
                  <a:pt x="5958" y="11399"/>
                  <a:pt x="5977" y="11399"/>
                </a:cubicBezTo>
                <a:cubicBezTo>
                  <a:pt x="5977" y="11399"/>
                  <a:pt x="5977" y="11399"/>
                  <a:pt x="5996" y="11399"/>
                </a:cubicBezTo>
                <a:cubicBezTo>
                  <a:pt x="5996" y="11399"/>
                  <a:pt x="5996" y="11399"/>
                  <a:pt x="6015" y="11399"/>
                </a:cubicBezTo>
                <a:cubicBezTo>
                  <a:pt x="6015" y="11435"/>
                  <a:pt x="6053" y="11435"/>
                  <a:pt x="6071" y="11435"/>
                </a:cubicBezTo>
                <a:cubicBezTo>
                  <a:pt x="6071" y="11508"/>
                  <a:pt x="6147" y="11508"/>
                  <a:pt x="6166" y="11581"/>
                </a:cubicBezTo>
                <a:cubicBezTo>
                  <a:pt x="6166" y="11581"/>
                  <a:pt x="6147" y="11617"/>
                  <a:pt x="6147" y="11617"/>
                </a:cubicBezTo>
                <a:cubicBezTo>
                  <a:pt x="6128" y="11617"/>
                  <a:pt x="6128" y="11544"/>
                  <a:pt x="6090" y="11581"/>
                </a:cubicBezTo>
                <a:cubicBezTo>
                  <a:pt x="6090" y="11581"/>
                  <a:pt x="6090" y="11581"/>
                  <a:pt x="6071" y="11581"/>
                </a:cubicBezTo>
                <a:cubicBezTo>
                  <a:pt x="6053" y="11581"/>
                  <a:pt x="6053" y="11617"/>
                  <a:pt x="6034" y="11617"/>
                </a:cubicBezTo>
                <a:cubicBezTo>
                  <a:pt x="6034" y="11581"/>
                  <a:pt x="6034" y="11581"/>
                  <a:pt x="6015" y="11581"/>
                </a:cubicBezTo>
                <a:cubicBezTo>
                  <a:pt x="5996" y="11617"/>
                  <a:pt x="5996" y="11617"/>
                  <a:pt x="5977" y="11689"/>
                </a:cubicBezTo>
                <a:cubicBezTo>
                  <a:pt x="5958" y="11653"/>
                  <a:pt x="5958" y="11617"/>
                  <a:pt x="5939" y="11617"/>
                </a:cubicBezTo>
                <a:cubicBezTo>
                  <a:pt x="5920" y="11617"/>
                  <a:pt x="5901" y="11617"/>
                  <a:pt x="5901" y="11617"/>
                </a:cubicBezTo>
                <a:cubicBezTo>
                  <a:pt x="5882" y="11617"/>
                  <a:pt x="5863" y="11617"/>
                  <a:pt x="5844" y="11617"/>
                </a:cubicBezTo>
                <a:cubicBezTo>
                  <a:pt x="5826" y="11617"/>
                  <a:pt x="5826" y="11617"/>
                  <a:pt x="5826" y="11617"/>
                </a:cubicBezTo>
                <a:cubicBezTo>
                  <a:pt x="5807" y="11617"/>
                  <a:pt x="5807" y="11617"/>
                  <a:pt x="5788" y="11581"/>
                </a:cubicBezTo>
                <a:cubicBezTo>
                  <a:pt x="5788" y="11581"/>
                  <a:pt x="5788" y="11581"/>
                  <a:pt x="5788" y="11581"/>
                </a:cubicBezTo>
                <a:cubicBezTo>
                  <a:pt x="5788" y="11581"/>
                  <a:pt x="5807" y="11544"/>
                  <a:pt x="5807" y="11544"/>
                </a:cubicBezTo>
                <a:cubicBezTo>
                  <a:pt x="5844" y="11581"/>
                  <a:pt x="5901" y="11581"/>
                  <a:pt x="5920" y="11544"/>
                </a:cubicBezTo>
                <a:cubicBezTo>
                  <a:pt x="5920" y="11544"/>
                  <a:pt x="5920" y="11544"/>
                  <a:pt x="5920" y="11544"/>
                </a:cubicBezTo>
                <a:cubicBezTo>
                  <a:pt x="5882" y="11544"/>
                  <a:pt x="5901" y="11508"/>
                  <a:pt x="5901" y="11472"/>
                </a:cubicBezTo>
                <a:cubicBezTo>
                  <a:pt x="5882" y="11435"/>
                  <a:pt x="5863" y="11435"/>
                  <a:pt x="5844" y="11435"/>
                </a:cubicBezTo>
                <a:close/>
                <a:moveTo>
                  <a:pt x="6242" y="11581"/>
                </a:moveTo>
                <a:cubicBezTo>
                  <a:pt x="6242" y="11581"/>
                  <a:pt x="6242" y="11581"/>
                  <a:pt x="6242" y="11581"/>
                </a:cubicBezTo>
                <a:cubicBezTo>
                  <a:pt x="6261" y="11581"/>
                  <a:pt x="6317" y="11581"/>
                  <a:pt x="6336" y="11581"/>
                </a:cubicBezTo>
                <a:cubicBezTo>
                  <a:pt x="6317" y="11653"/>
                  <a:pt x="6298" y="11617"/>
                  <a:pt x="6280" y="11653"/>
                </a:cubicBezTo>
                <a:cubicBezTo>
                  <a:pt x="6261" y="11653"/>
                  <a:pt x="6261" y="11653"/>
                  <a:pt x="6242" y="11653"/>
                </a:cubicBezTo>
                <a:cubicBezTo>
                  <a:pt x="6242" y="11617"/>
                  <a:pt x="6242" y="11617"/>
                  <a:pt x="6242" y="11581"/>
                </a:cubicBezTo>
                <a:close/>
                <a:moveTo>
                  <a:pt x="6261" y="13033"/>
                </a:moveTo>
                <a:cubicBezTo>
                  <a:pt x="6261" y="13033"/>
                  <a:pt x="6261" y="13033"/>
                  <a:pt x="6261" y="13033"/>
                </a:cubicBezTo>
                <a:cubicBezTo>
                  <a:pt x="6280" y="13033"/>
                  <a:pt x="6280" y="13033"/>
                  <a:pt x="6298" y="13033"/>
                </a:cubicBezTo>
                <a:cubicBezTo>
                  <a:pt x="6298" y="13033"/>
                  <a:pt x="6298" y="13033"/>
                  <a:pt x="6298" y="13033"/>
                </a:cubicBezTo>
                <a:cubicBezTo>
                  <a:pt x="6298" y="13033"/>
                  <a:pt x="6298" y="13033"/>
                  <a:pt x="6298" y="13033"/>
                </a:cubicBezTo>
                <a:cubicBezTo>
                  <a:pt x="6298" y="13033"/>
                  <a:pt x="6298" y="13069"/>
                  <a:pt x="6298" y="13105"/>
                </a:cubicBezTo>
                <a:cubicBezTo>
                  <a:pt x="6280" y="13105"/>
                  <a:pt x="6261" y="13105"/>
                  <a:pt x="6242" y="13105"/>
                </a:cubicBezTo>
                <a:cubicBezTo>
                  <a:pt x="6242" y="13105"/>
                  <a:pt x="6242" y="13105"/>
                  <a:pt x="6242" y="13105"/>
                </a:cubicBezTo>
                <a:cubicBezTo>
                  <a:pt x="6242" y="13105"/>
                  <a:pt x="6242" y="13105"/>
                  <a:pt x="6242" y="13105"/>
                </a:cubicBezTo>
                <a:cubicBezTo>
                  <a:pt x="6261" y="13105"/>
                  <a:pt x="6261" y="13105"/>
                  <a:pt x="6280" y="13069"/>
                </a:cubicBezTo>
                <a:cubicBezTo>
                  <a:pt x="6261" y="13069"/>
                  <a:pt x="6261" y="13069"/>
                  <a:pt x="6280" y="13069"/>
                </a:cubicBezTo>
                <a:cubicBezTo>
                  <a:pt x="6261" y="13033"/>
                  <a:pt x="6261" y="13033"/>
                  <a:pt x="6261" y="13033"/>
                </a:cubicBezTo>
                <a:close/>
                <a:moveTo>
                  <a:pt x="6639" y="7950"/>
                </a:moveTo>
                <a:cubicBezTo>
                  <a:pt x="6658" y="7950"/>
                  <a:pt x="6677" y="7841"/>
                  <a:pt x="6715" y="7914"/>
                </a:cubicBezTo>
                <a:cubicBezTo>
                  <a:pt x="6696" y="7987"/>
                  <a:pt x="6620" y="8023"/>
                  <a:pt x="6601" y="7914"/>
                </a:cubicBezTo>
                <a:cubicBezTo>
                  <a:pt x="6601" y="7878"/>
                  <a:pt x="6639" y="7805"/>
                  <a:pt x="6658" y="7769"/>
                </a:cubicBezTo>
                <a:cubicBezTo>
                  <a:pt x="6658" y="7769"/>
                  <a:pt x="6677" y="7769"/>
                  <a:pt x="6677" y="7805"/>
                </a:cubicBezTo>
                <a:cubicBezTo>
                  <a:pt x="6677" y="7805"/>
                  <a:pt x="6677" y="7841"/>
                  <a:pt x="6658" y="7878"/>
                </a:cubicBezTo>
                <a:cubicBezTo>
                  <a:pt x="6639" y="7914"/>
                  <a:pt x="6620" y="7914"/>
                  <a:pt x="6639" y="7950"/>
                </a:cubicBezTo>
                <a:cubicBezTo>
                  <a:pt x="6639" y="7950"/>
                  <a:pt x="6639" y="7950"/>
                  <a:pt x="6639" y="7950"/>
                </a:cubicBezTo>
                <a:close/>
                <a:moveTo>
                  <a:pt x="7093" y="14339"/>
                </a:moveTo>
                <a:cubicBezTo>
                  <a:pt x="7074" y="14376"/>
                  <a:pt x="7074" y="14448"/>
                  <a:pt x="7074" y="14448"/>
                </a:cubicBezTo>
                <a:cubicBezTo>
                  <a:pt x="7055" y="14485"/>
                  <a:pt x="6998" y="14521"/>
                  <a:pt x="6960" y="14521"/>
                </a:cubicBezTo>
                <a:cubicBezTo>
                  <a:pt x="6942" y="14448"/>
                  <a:pt x="6942" y="14376"/>
                  <a:pt x="6960" y="14339"/>
                </a:cubicBezTo>
                <a:cubicBezTo>
                  <a:pt x="6998" y="14339"/>
                  <a:pt x="7074" y="14339"/>
                  <a:pt x="7093" y="14339"/>
                </a:cubicBezTo>
                <a:close/>
                <a:moveTo>
                  <a:pt x="7150" y="7696"/>
                </a:moveTo>
                <a:cubicBezTo>
                  <a:pt x="7150" y="7732"/>
                  <a:pt x="7131" y="7769"/>
                  <a:pt x="7131" y="7805"/>
                </a:cubicBezTo>
                <a:cubicBezTo>
                  <a:pt x="7112" y="7805"/>
                  <a:pt x="7093" y="7805"/>
                  <a:pt x="7093" y="7805"/>
                </a:cubicBezTo>
                <a:cubicBezTo>
                  <a:pt x="7093" y="7805"/>
                  <a:pt x="7093" y="7769"/>
                  <a:pt x="7093" y="7769"/>
                </a:cubicBezTo>
                <a:cubicBezTo>
                  <a:pt x="7074" y="7769"/>
                  <a:pt x="7074" y="7769"/>
                  <a:pt x="7074" y="7769"/>
                </a:cubicBezTo>
                <a:cubicBezTo>
                  <a:pt x="7074" y="7769"/>
                  <a:pt x="7055" y="7769"/>
                  <a:pt x="7055" y="7769"/>
                </a:cubicBezTo>
                <a:cubicBezTo>
                  <a:pt x="7055" y="7769"/>
                  <a:pt x="7055" y="7769"/>
                  <a:pt x="7055" y="7769"/>
                </a:cubicBezTo>
                <a:cubicBezTo>
                  <a:pt x="7055" y="7732"/>
                  <a:pt x="7074" y="7732"/>
                  <a:pt x="7074" y="7696"/>
                </a:cubicBezTo>
                <a:cubicBezTo>
                  <a:pt x="7074" y="7696"/>
                  <a:pt x="7055" y="7696"/>
                  <a:pt x="7055" y="7660"/>
                </a:cubicBezTo>
                <a:cubicBezTo>
                  <a:pt x="7055" y="7660"/>
                  <a:pt x="7055" y="7660"/>
                  <a:pt x="7055" y="7660"/>
                </a:cubicBezTo>
                <a:cubicBezTo>
                  <a:pt x="7036" y="7696"/>
                  <a:pt x="6998" y="7732"/>
                  <a:pt x="6979" y="7805"/>
                </a:cubicBezTo>
                <a:cubicBezTo>
                  <a:pt x="6960" y="7805"/>
                  <a:pt x="6960" y="7805"/>
                  <a:pt x="6942" y="7769"/>
                </a:cubicBezTo>
                <a:cubicBezTo>
                  <a:pt x="6942" y="7769"/>
                  <a:pt x="6942" y="7769"/>
                  <a:pt x="6942" y="7769"/>
                </a:cubicBezTo>
                <a:cubicBezTo>
                  <a:pt x="6979" y="7732"/>
                  <a:pt x="6998" y="7696"/>
                  <a:pt x="7017" y="7696"/>
                </a:cubicBezTo>
                <a:cubicBezTo>
                  <a:pt x="7017" y="7660"/>
                  <a:pt x="7017" y="7660"/>
                  <a:pt x="7017" y="7660"/>
                </a:cubicBezTo>
                <a:cubicBezTo>
                  <a:pt x="6998" y="7660"/>
                  <a:pt x="6998" y="7660"/>
                  <a:pt x="6979" y="7660"/>
                </a:cubicBezTo>
                <a:cubicBezTo>
                  <a:pt x="6979" y="7696"/>
                  <a:pt x="6979" y="7696"/>
                  <a:pt x="6960" y="7696"/>
                </a:cubicBezTo>
                <a:cubicBezTo>
                  <a:pt x="6960" y="7696"/>
                  <a:pt x="6960" y="7696"/>
                  <a:pt x="6960" y="7696"/>
                </a:cubicBezTo>
                <a:cubicBezTo>
                  <a:pt x="6960" y="7696"/>
                  <a:pt x="6960" y="7696"/>
                  <a:pt x="6960" y="7696"/>
                </a:cubicBezTo>
                <a:cubicBezTo>
                  <a:pt x="6960" y="7660"/>
                  <a:pt x="6960" y="7660"/>
                  <a:pt x="6960" y="7660"/>
                </a:cubicBezTo>
                <a:cubicBezTo>
                  <a:pt x="6942" y="7660"/>
                  <a:pt x="6942" y="7660"/>
                  <a:pt x="6942" y="7660"/>
                </a:cubicBezTo>
                <a:cubicBezTo>
                  <a:pt x="6923" y="7696"/>
                  <a:pt x="6904" y="7696"/>
                  <a:pt x="6885" y="7696"/>
                </a:cubicBezTo>
                <a:cubicBezTo>
                  <a:pt x="6866" y="7696"/>
                  <a:pt x="6828" y="7660"/>
                  <a:pt x="6809" y="7660"/>
                </a:cubicBezTo>
                <a:cubicBezTo>
                  <a:pt x="6790" y="7660"/>
                  <a:pt x="6771" y="7660"/>
                  <a:pt x="6752" y="7696"/>
                </a:cubicBezTo>
                <a:cubicBezTo>
                  <a:pt x="6733" y="7660"/>
                  <a:pt x="6733" y="7660"/>
                  <a:pt x="6733" y="7624"/>
                </a:cubicBezTo>
                <a:cubicBezTo>
                  <a:pt x="6752" y="7587"/>
                  <a:pt x="6790" y="7587"/>
                  <a:pt x="6809" y="7551"/>
                </a:cubicBezTo>
                <a:cubicBezTo>
                  <a:pt x="6790" y="7551"/>
                  <a:pt x="6790" y="7515"/>
                  <a:pt x="6771" y="7515"/>
                </a:cubicBezTo>
                <a:cubicBezTo>
                  <a:pt x="6771" y="7515"/>
                  <a:pt x="6771" y="7515"/>
                  <a:pt x="6771" y="7515"/>
                </a:cubicBezTo>
                <a:cubicBezTo>
                  <a:pt x="6790" y="7442"/>
                  <a:pt x="6809" y="7478"/>
                  <a:pt x="6828" y="7442"/>
                </a:cubicBezTo>
                <a:cubicBezTo>
                  <a:pt x="6828" y="7442"/>
                  <a:pt x="6809" y="7406"/>
                  <a:pt x="6809" y="7406"/>
                </a:cubicBezTo>
                <a:cubicBezTo>
                  <a:pt x="6828" y="7297"/>
                  <a:pt x="6885" y="7152"/>
                  <a:pt x="6923" y="7115"/>
                </a:cubicBezTo>
                <a:cubicBezTo>
                  <a:pt x="6942" y="7115"/>
                  <a:pt x="6942" y="7079"/>
                  <a:pt x="6960" y="7079"/>
                </a:cubicBezTo>
                <a:cubicBezTo>
                  <a:pt x="6960" y="7079"/>
                  <a:pt x="6979" y="7079"/>
                  <a:pt x="6979" y="7079"/>
                </a:cubicBezTo>
                <a:cubicBezTo>
                  <a:pt x="6979" y="7079"/>
                  <a:pt x="6979" y="7115"/>
                  <a:pt x="6979" y="7115"/>
                </a:cubicBezTo>
                <a:cubicBezTo>
                  <a:pt x="6979" y="7115"/>
                  <a:pt x="6979" y="7115"/>
                  <a:pt x="6979" y="7115"/>
                </a:cubicBezTo>
                <a:cubicBezTo>
                  <a:pt x="6960" y="7115"/>
                  <a:pt x="6960" y="7115"/>
                  <a:pt x="6942" y="7115"/>
                </a:cubicBezTo>
                <a:cubicBezTo>
                  <a:pt x="6960" y="7224"/>
                  <a:pt x="6885" y="7261"/>
                  <a:pt x="6904" y="7369"/>
                </a:cubicBezTo>
                <a:cubicBezTo>
                  <a:pt x="6923" y="7369"/>
                  <a:pt x="6923" y="7333"/>
                  <a:pt x="6942" y="7297"/>
                </a:cubicBezTo>
                <a:cubicBezTo>
                  <a:pt x="6942" y="7333"/>
                  <a:pt x="6960" y="7333"/>
                  <a:pt x="6960" y="7333"/>
                </a:cubicBezTo>
                <a:cubicBezTo>
                  <a:pt x="6960" y="7333"/>
                  <a:pt x="6960" y="7369"/>
                  <a:pt x="6942" y="7369"/>
                </a:cubicBezTo>
                <a:cubicBezTo>
                  <a:pt x="6942" y="7369"/>
                  <a:pt x="6942" y="7369"/>
                  <a:pt x="6942" y="7369"/>
                </a:cubicBezTo>
                <a:cubicBezTo>
                  <a:pt x="6942" y="7369"/>
                  <a:pt x="6942" y="7369"/>
                  <a:pt x="6942" y="7369"/>
                </a:cubicBezTo>
                <a:cubicBezTo>
                  <a:pt x="6960" y="7406"/>
                  <a:pt x="6979" y="7442"/>
                  <a:pt x="7017" y="7442"/>
                </a:cubicBezTo>
                <a:cubicBezTo>
                  <a:pt x="7017" y="7442"/>
                  <a:pt x="7017" y="7406"/>
                  <a:pt x="7017" y="7406"/>
                </a:cubicBezTo>
                <a:cubicBezTo>
                  <a:pt x="7055" y="7406"/>
                  <a:pt x="7074" y="7406"/>
                  <a:pt x="7093" y="7442"/>
                </a:cubicBezTo>
                <a:cubicBezTo>
                  <a:pt x="7093" y="7442"/>
                  <a:pt x="7093" y="7442"/>
                  <a:pt x="7093" y="7442"/>
                </a:cubicBezTo>
                <a:cubicBezTo>
                  <a:pt x="7074" y="7478"/>
                  <a:pt x="7074" y="7478"/>
                  <a:pt x="7055" y="7515"/>
                </a:cubicBezTo>
                <a:cubicBezTo>
                  <a:pt x="7055" y="7515"/>
                  <a:pt x="7055" y="7515"/>
                  <a:pt x="7055" y="7515"/>
                </a:cubicBezTo>
                <a:cubicBezTo>
                  <a:pt x="7055" y="7515"/>
                  <a:pt x="7074" y="7551"/>
                  <a:pt x="7074" y="7551"/>
                </a:cubicBezTo>
                <a:cubicBezTo>
                  <a:pt x="7093" y="7551"/>
                  <a:pt x="7093" y="7551"/>
                  <a:pt x="7112" y="7551"/>
                </a:cubicBezTo>
                <a:cubicBezTo>
                  <a:pt x="7112" y="7551"/>
                  <a:pt x="7112" y="7551"/>
                  <a:pt x="7112" y="7551"/>
                </a:cubicBezTo>
                <a:cubicBezTo>
                  <a:pt x="7112" y="7551"/>
                  <a:pt x="7112" y="7551"/>
                  <a:pt x="7112" y="7551"/>
                </a:cubicBezTo>
                <a:cubicBezTo>
                  <a:pt x="7093" y="7587"/>
                  <a:pt x="7093" y="7587"/>
                  <a:pt x="7074" y="7587"/>
                </a:cubicBezTo>
                <a:cubicBezTo>
                  <a:pt x="7074" y="7587"/>
                  <a:pt x="7074" y="7587"/>
                  <a:pt x="7074" y="7587"/>
                </a:cubicBezTo>
                <a:cubicBezTo>
                  <a:pt x="7074" y="7624"/>
                  <a:pt x="7074" y="7660"/>
                  <a:pt x="7093" y="7660"/>
                </a:cubicBezTo>
                <a:cubicBezTo>
                  <a:pt x="7093" y="7660"/>
                  <a:pt x="7093" y="7660"/>
                  <a:pt x="7093" y="7660"/>
                </a:cubicBezTo>
                <a:cubicBezTo>
                  <a:pt x="7093" y="7660"/>
                  <a:pt x="7093" y="7660"/>
                  <a:pt x="7112" y="7624"/>
                </a:cubicBezTo>
                <a:cubicBezTo>
                  <a:pt x="7112" y="7660"/>
                  <a:pt x="7112" y="7660"/>
                  <a:pt x="7112" y="7660"/>
                </a:cubicBezTo>
                <a:cubicBezTo>
                  <a:pt x="7112" y="7660"/>
                  <a:pt x="7112" y="7660"/>
                  <a:pt x="7112" y="7660"/>
                </a:cubicBezTo>
                <a:cubicBezTo>
                  <a:pt x="7112" y="7696"/>
                  <a:pt x="7112" y="7696"/>
                  <a:pt x="7150" y="7696"/>
                </a:cubicBezTo>
                <a:close/>
                <a:moveTo>
                  <a:pt x="7452" y="5119"/>
                </a:moveTo>
                <a:cubicBezTo>
                  <a:pt x="7452" y="5119"/>
                  <a:pt x="7471" y="5119"/>
                  <a:pt x="7471" y="5082"/>
                </a:cubicBezTo>
                <a:cubicBezTo>
                  <a:pt x="7471" y="5082"/>
                  <a:pt x="7471" y="5082"/>
                  <a:pt x="7490" y="5082"/>
                </a:cubicBezTo>
                <a:cubicBezTo>
                  <a:pt x="7490" y="5119"/>
                  <a:pt x="7490" y="5119"/>
                  <a:pt x="7490" y="5119"/>
                </a:cubicBezTo>
                <a:cubicBezTo>
                  <a:pt x="7471" y="5119"/>
                  <a:pt x="7471" y="5119"/>
                  <a:pt x="7452" y="5119"/>
                </a:cubicBezTo>
                <a:cubicBezTo>
                  <a:pt x="7452" y="5119"/>
                  <a:pt x="7452" y="5119"/>
                  <a:pt x="7452" y="5119"/>
                </a:cubicBezTo>
                <a:close/>
                <a:moveTo>
                  <a:pt x="5523" y="19785"/>
                </a:moveTo>
                <a:cubicBezTo>
                  <a:pt x="5523" y="19785"/>
                  <a:pt x="5523" y="19785"/>
                  <a:pt x="5523" y="19785"/>
                </a:cubicBezTo>
                <a:cubicBezTo>
                  <a:pt x="5504" y="19785"/>
                  <a:pt x="5504" y="19785"/>
                  <a:pt x="5485" y="19785"/>
                </a:cubicBezTo>
                <a:cubicBezTo>
                  <a:pt x="5504" y="19712"/>
                  <a:pt x="5504" y="19640"/>
                  <a:pt x="5504" y="19603"/>
                </a:cubicBezTo>
                <a:cubicBezTo>
                  <a:pt x="5523" y="19567"/>
                  <a:pt x="5523" y="19567"/>
                  <a:pt x="5523" y="19567"/>
                </a:cubicBezTo>
                <a:cubicBezTo>
                  <a:pt x="5523" y="19567"/>
                  <a:pt x="5523" y="19567"/>
                  <a:pt x="5542" y="19603"/>
                </a:cubicBezTo>
                <a:cubicBezTo>
                  <a:pt x="5542" y="19603"/>
                  <a:pt x="5542" y="19603"/>
                  <a:pt x="5542" y="19640"/>
                </a:cubicBezTo>
                <a:cubicBezTo>
                  <a:pt x="5542" y="19640"/>
                  <a:pt x="5523" y="19640"/>
                  <a:pt x="5523" y="19676"/>
                </a:cubicBezTo>
                <a:cubicBezTo>
                  <a:pt x="5523" y="19676"/>
                  <a:pt x="5523" y="19712"/>
                  <a:pt x="5542" y="19712"/>
                </a:cubicBezTo>
                <a:cubicBezTo>
                  <a:pt x="5523" y="19749"/>
                  <a:pt x="5523" y="19785"/>
                  <a:pt x="5523" y="19785"/>
                </a:cubicBezTo>
                <a:close/>
                <a:moveTo>
                  <a:pt x="2667" y="3884"/>
                </a:moveTo>
                <a:cubicBezTo>
                  <a:pt x="2667" y="3848"/>
                  <a:pt x="2648" y="3812"/>
                  <a:pt x="2667" y="3775"/>
                </a:cubicBezTo>
                <a:cubicBezTo>
                  <a:pt x="2686" y="3775"/>
                  <a:pt x="2705" y="3775"/>
                  <a:pt x="2705" y="3775"/>
                </a:cubicBezTo>
                <a:cubicBezTo>
                  <a:pt x="2724" y="3812"/>
                  <a:pt x="2724" y="3812"/>
                  <a:pt x="2705" y="3848"/>
                </a:cubicBezTo>
                <a:cubicBezTo>
                  <a:pt x="2761" y="3921"/>
                  <a:pt x="2799" y="3812"/>
                  <a:pt x="2818" y="3775"/>
                </a:cubicBezTo>
                <a:cubicBezTo>
                  <a:pt x="2837" y="3739"/>
                  <a:pt x="2913" y="3812"/>
                  <a:pt x="2932" y="3812"/>
                </a:cubicBezTo>
                <a:cubicBezTo>
                  <a:pt x="3007" y="3884"/>
                  <a:pt x="3140" y="3993"/>
                  <a:pt x="3253" y="3957"/>
                </a:cubicBezTo>
                <a:cubicBezTo>
                  <a:pt x="3291" y="3957"/>
                  <a:pt x="3348" y="4030"/>
                  <a:pt x="3367" y="4102"/>
                </a:cubicBezTo>
                <a:cubicBezTo>
                  <a:pt x="3329" y="4102"/>
                  <a:pt x="3310" y="4102"/>
                  <a:pt x="3272" y="4138"/>
                </a:cubicBezTo>
                <a:cubicBezTo>
                  <a:pt x="3272" y="4138"/>
                  <a:pt x="3272" y="4175"/>
                  <a:pt x="3272" y="4175"/>
                </a:cubicBezTo>
                <a:cubicBezTo>
                  <a:pt x="3329" y="4211"/>
                  <a:pt x="3386" y="4247"/>
                  <a:pt x="3461" y="4211"/>
                </a:cubicBezTo>
                <a:cubicBezTo>
                  <a:pt x="3499" y="4211"/>
                  <a:pt x="3537" y="4175"/>
                  <a:pt x="3575" y="4175"/>
                </a:cubicBezTo>
                <a:cubicBezTo>
                  <a:pt x="3613" y="4175"/>
                  <a:pt x="3632" y="4211"/>
                  <a:pt x="3650" y="4211"/>
                </a:cubicBezTo>
                <a:cubicBezTo>
                  <a:pt x="3669" y="4247"/>
                  <a:pt x="3707" y="4247"/>
                  <a:pt x="3726" y="4284"/>
                </a:cubicBezTo>
                <a:cubicBezTo>
                  <a:pt x="3726" y="4320"/>
                  <a:pt x="3726" y="4320"/>
                  <a:pt x="3726" y="4320"/>
                </a:cubicBezTo>
                <a:cubicBezTo>
                  <a:pt x="3707" y="4320"/>
                  <a:pt x="3707" y="4356"/>
                  <a:pt x="3707" y="4356"/>
                </a:cubicBezTo>
                <a:cubicBezTo>
                  <a:pt x="3726" y="4393"/>
                  <a:pt x="3745" y="4429"/>
                  <a:pt x="3764" y="4465"/>
                </a:cubicBezTo>
                <a:cubicBezTo>
                  <a:pt x="3764" y="4429"/>
                  <a:pt x="3764" y="4393"/>
                  <a:pt x="3764" y="4393"/>
                </a:cubicBezTo>
                <a:cubicBezTo>
                  <a:pt x="3764" y="4393"/>
                  <a:pt x="3783" y="4393"/>
                  <a:pt x="3783" y="4393"/>
                </a:cubicBezTo>
                <a:cubicBezTo>
                  <a:pt x="3783" y="4284"/>
                  <a:pt x="3745" y="4320"/>
                  <a:pt x="3764" y="4175"/>
                </a:cubicBezTo>
                <a:cubicBezTo>
                  <a:pt x="3783" y="4175"/>
                  <a:pt x="3821" y="4175"/>
                  <a:pt x="3840" y="4138"/>
                </a:cubicBezTo>
                <a:cubicBezTo>
                  <a:pt x="3858" y="4102"/>
                  <a:pt x="3858" y="4102"/>
                  <a:pt x="3858" y="4102"/>
                </a:cubicBezTo>
                <a:cubicBezTo>
                  <a:pt x="3915" y="4102"/>
                  <a:pt x="3934" y="4175"/>
                  <a:pt x="4010" y="4138"/>
                </a:cubicBezTo>
                <a:cubicBezTo>
                  <a:pt x="4029" y="4175"/>
                  <a:pt x="4085" y="4247"/>
                  <a:pt x="4142" y="4211"/>
                </a:cubicBezTo>
                <a:cubicBezTo>
                  <a:pt x="4161" y="4211"/>
                  <a:pt x="4161" y="4211"/>
                  <a:pt x="4180" y="4211"/>
                </a:cubicBezTo>
                <a:cubicBezTo>
                  <a:pt x="4237" y="4211"/>
                  <a:pt x="4294" y="4211"/>
                  <a:pt x="4331" y="4175"/>
                </a:cubicBezTo>
                <a:cubicBezTo>
                  <a:pt x="4350" y="4211"/>
                  <a:pt x="4369" y="4247"/>
                  <a:pt x="4388" y="4247"/>
                </a:cubicBezTo>
                <a:cubicBezTo>
                  <a:pt x="4407" y="4211"/>
                  <a:pt x="4407" y="4175"/>
                  <a:pt x="4407" y="4175"/>
                </a:cubicBezTo>
                <a:cubicBezTo>
                  <a:pt x="4388" y="4138"/>
                  <a:pt x="4350" y="4138"/>
                  <a:pt x="4331" y="4138"/>
                </a:cubicBezTo>
                <a:cubicBezTo>
                  <a:pt x="4331" y="4102"/>
                  <a:pt x="4331" y="4102"/>
                  <a:pt x="4331" y="4102"/>
                </a:cubicBezTo>
                <a:cubicBezTo>
                  <a:pt x="4369" y="4066"/>
                  <a:pt x="4388" y="4102"/>
                  <a:pt x="4426" y="4138"/>
                </a:cubicBezTo>
                <a:cubicBezTo>
                  <a:pt x="4445" y="4138"/>
                  <a:pt x="4445" y="4138"/>
                  <a:pt x="4464" y="4138"/>
                </a:cubicBezTo>
                <a:cubicBezTo>
                  <a:pt x="4464" y="4175"/>
                  <a:pt x="4464" y="4211"/>
                  <a:pt x="4445" y="4247"/>
                </a:cubicBezTo>
                <a:cubicBezTo>
                  <a:pt x="4445" y="4320"/>
                  <a:pt x="4502" y="4356"/>
                  <a:pt x="4520" y="4356"/>
                </a:cubicBezTo>
                <a:cubicBezTo>
                  <a:pt x="4520" y="4284"/>
                  <a:pt x="4483" y="4211"/>
                  <a:pt x="4520" y="4138"/>
                </a:cubicBezTo>
                <a:cubicBezTo>
                  <a:pt x="4520" y="4138"/>
                  <a:pt x="4558" y="4138"/>
                  <a:pt x="4558" y="4138"/>
                </a:cubicBezTo>
                <a:cubicBezTo>
                  <a:pt x="4577" y="4138"/>
                  <a:pt x="4577" y="4102"/>
                  <a:pt x="4596" y="4066"/>
                </a:cubicBezTo>
                <a:cubicBezTo>
                  <a:pt x="4615" y="4066"/>
                  <a:pt x="4615" y="4066"/>
                  <a:pt x="4634" y="4030"/>
                </a:cubicBezTo>
                <a:cubicBezTo>
                  <a:pt x="4634" y="4030"/>
                  <a:pt x="4634" y="3957"/>
                  <a:pt x="4615" y="3957"/>
                </a:cubicBezTo>
                <a:cubicBezTo>
                  <a:pt x="4596" y="3993"/>
                  <a:pt x="4577" y="3993"/>
                  <a:pt x="4558" y="3993"/>
                </a:cubicBezTo>
                <a:cubicBezTo>
                  <a:pt x="4558" y="3993"/>
                  <a:pt x="4558" y="3993"/>
                  <a:pt x="4558" y="3993"/>
                </a:cubicBezTo>
                <a:cubicBezTo>
                  <a:pt x="4577" y="3957"/>
                  <a:pt x="4577" y="3957"/>
                  <a:pt x="4577" y="3921"/>
                </a:cubicBezTo>
                <a:cubicBezTo>
                  <a:pt x="4596" y="3921"/>
                  <a:pt x="4596" y="3921"/>
                  <a:pt x="4634" y="3921"/>
                </a:cubicBezTo>
                <a:cubicBezTo>
                  <a:pt x="4634" y="3921"/>
                  <a:pt x="4653" y="3957"/>
                  <a:pt x="4653" y="3957"/>
                </a:cubicBezTo>
                <a:cubicBezTo>
                  <a:pt x="4653" y="3921"/>
                  <a:pt x="4653" y="3884"/>
                  <a:pt x="4653" y="3848"/>
                </a:cubicBezTo>
                <a:cubicBezTo>
                  <a:pt x="4653" y="3848"/>
                  <a:pt x="4653" y="3848"/>
                  <a:pt x="4653" y="3848"/>
                </a:cubicBezTo>
                <a:cubicBezTo>
                  <a:pt x="4615" y="3884"/>
                  <a:pt x="4596" y="3812"/>
                  <a:pt x="4577" y="3812"/>
                </a:cubicBezTo>
                <a:cubicBezTo>
                  <a:pt x="4558" y="3812"/>
                  <a:pt x="4558" y="3812"/>
                  <a:pt x="4558" y="3812"/>
                </a:cubicBezTo>
                <a:cubicBezTo>
                  <a:pt x="4520" y="3812"/>
                  <a:pt x="4445" y="3775"/>
                  <a:pt x="4445" y="3667"/>
                </a:cubicBezTo>
                <a:cubicBezTo>
                  <a:pt x="4464" y="3667"/>
                  <a:pt x="4464" y="3667"/>
                  <a:pt x="4483" y="3630"/>
                </a:cubicBezTo>
                <a:cubicBezTo>
                  <a:pt x="4464" y="3594"/>
                  <a:pt x="4445" y="3594"/>
                  <a:pt x="4426" y="3558"/>
                </a:cubicBezTo>
                <a:cubicBezTo>
                  <a:pt x="4445" y="3521"/>
                  <a:pt x="4445" y="3485"/>
                  <a:pt x="4464" y="3449"/>
                </a:cubicBezTo>
                <a:cubicBezTo>
                  <a:pt x="4483" y="3449"/>
                  <a:pt x="4502" y="3485"/>
                  <a:pt x="4520" y="3485"/>
                </a:cubicBezTo>
                <a:cubicBezTo>
                  <a:pt x="4520" y="3485"/>
                  <a:pt x="4520" y="3449"/>
                  <a:pt x="4520" y="3449"/>
                </a:cubicBezTo>
                <a:cubicBezTo>
                  <a:pt x="4502" y="3412"/>
                  <a:pt x="4502" y="3412"/>
                  <a:pt x="4483" y="3376"/>
                </a:cubicBezTo>
                <a:cubicBezTo>
                  <a:pt x="4502" y="3376"/>
                  <a:pt x="4502" y="3340"/>
                  <a:pt x="4520" y="3340"/>
                </a:cubicBezTo>
                <a:cubicBezTo>
                  <a:pt x="4577" y="3304"/>
                  <a:pt x="4634" y="3376"/>
                  <a:pt x="4653" y="3449"/>
                </a:cubicBezTo>
                <a:cubicBezTo>
                  <a:pt x="4672" y="3485"/>
                  <a:pt x="4653" y="3521"/>
                  <a:pt x="4653" y="3558"/>
                </a:cubicBezTo>
                <a:cubicBezTo>
                  <a:pt x="4672" y="3558"/>
                  <a:pt x="4729" y="3667"/>
                  <a:pt x="4747" y="3703"/>
                </a:cubicBezTo>
                <a:cubicBezTo>
                  <a:pt x="4747" y="3703"/>
                  <a:pt x="4729" y="3703"/>
                  <a:pt x="4729" y="3739"/>
                </a:cubicBezTo>
                <a:cubicBezTo>
                  <a:pt x="4710" y="3739"/>
                  <a:pt x="4710" y="3739"/>
                  <a:pt x="4691" y="3739"/>
                </a:cubicBezTo>
                <a:cubicBezTo>
                  <a:pt x="4691" y="3775"/>
                  <a:pt x="4691" y="3775"/>
                  <a:pt x="4691" y="3812"/>
                </a:cubicBezTo>
                <a:cubicBezTo>
                  <a:pt x="4691" y="3812"/>
                  <a:pt x="4710" y="3812"/>
                  <a:pt x="4729" y="3848"/>
                </a:cubicBezTo>
                <a:cubicBezTo>
                  <a:pt x="4747" y="3848"/>
                  <a:pt x="4747" y="3812"/>
                  <a:pt x="4747" y="3812"/>
                </a:cubicBezTo>
                <a:cubicBezTo>
                  <a:pt x="4766" y="3812"/>
                  <a:pt x="4804" y="3848"/>
                  <a:pt x="4804" y="3848"/>
                </a:cubicBezTo>
                <a:cubicBezTo>
                  <a:pt x="4804" y="3884"/>
                  <a:pt x="4804" y="3884"/>
                  <a:pt x="4785" y="3921"/>
                </a:cubicBezTo>
                <a:cubicBezTo>
                  <a:pt x="4785" y="3957"/>
                  <a:pt x="4804" y="3957"/>
                  <a:pt x="4804" y="3957"/>
                </a:cubicBezTo>
                <a:cubicBezTo>
                  <a:pt x="4823" y="3993"/>
                  <a:pt x="4823" y="4066"/>
                  <a:pt x="4823" y="4102"/>
                </a:cubicBezTo>
                <a:cubicBezTo>
                  <a:pt x="4880" y="4066"/>
                  <a:pt x="4861" y="3957"/>
                  <a:pt x="4899" y="3921"/>
                </a:cubicBezTo>
                <a:cubicBezTo>
                  <a:pt x="4937" y="3921"/>
                  <a:pt x="4993" y="4030"/>
                  <a:pt x="4974" y="4102"/>
                </a:cubicBezTo>
                <a:cubicBezTo>
                  <a:pt x="4974" y="4102"/>
                  <a:pt x="4956" y="4102"/>
                  <a:pt x="4937" y="4102"/>
                </a:cubicBezTo>
                <a:cubicBezTo>
                  <a:pt x="4937" y="4102"/>
                  <a:pt x="4937" y="4138"/>
                  <a:pt x="4937" y="4175"/>
                </a:cubicBezTo>
                <a:cubicBezTo>
                  <a:pt x="4937" y="4211"/>
                  <a:pt x="4993" y="4320"/>
                  <a:pt x="5012" y="4320"/>
                </a:cubicBezTo>
                <a:cubicBezTo>
                  <a:pt x="5031" y="4320"/>
                  <a:pt x="5050" y="4320"/>
                  <a:pt x="5069" y="4284"/>
                </a:cubicBezTo>
                <a:cubicBezTo>
                  <a:pt x="5069" y="4211"/>
                  <a:pt x="5088" y="4211"/>
                  <a:pt x="5107" y="4138"/>
                </a:cubicBezTo>
                <a:cubicBezTo>
                  <a:pt x="5126" y="4102"/>
                  <a:pt x="5107" y="4030"/>
                  <a:pt x="5126" y="3993"/>
                </a:cubicBezTo>
                <a:cubicBezTo>
                  <a:pt x="5145" y="3993"/>
                  <a:pt x="5164" y="4030"/>
                  <a:pt x="5182" y="3993"/>
                </a:cubicBezTo>
                <a:cubicBezTo>
                  <a:pt x="5182" y="3993"/>
                  <a:pt x="5182" y="3993"/>
                  <a:pt x="5182" y="3957"/>
                </a:cubicBezTo>
                <a:cubicBezTo>
                  <a:pt x="5164" y="3957"/>
                  <a:pt x="5145" y="3921"/>
                  <a:pt x="5126" y="3884"/>
                </a:cubicBezTo>
                <a:cubicBezTo>
                  <a:pt x="5126" y="3884"/>
                  <a:pt x="5126" y="3848"/>
                  <a:pt x="5126" y="3812"/>
                </a:cubicBezTo>
                <a:cubicBezTo>
                  <a:pt x="5126" y="3812"/>
                  <a:pt x="5145" y="3812"/>
                  <a:pt x="5145" y="3775"/>
                </a:cubicBezTo>
                <a:cubicBezTo>
                  <a:pt x="5201" y="3775"/>
                  <a:pt x="5220" y="3812"/>
                  <a:pt x="5258" y="3812"/>
                </a:cubicBezTo>
                <a:cubicBezTo>
                  <a:pt x="5258" y="3848"/>
                  <a:pt x="5277" y="3848"/>
                  <a:pt x="5296" y="3848"/>
                </a:cubicBezTo>
                <a:cubicBezTo>
                  <a:pt x="5296" y="3848"/>
                  <a:pt x="5315" y="3884"/>
                  <a:pt x="5334" y="3921"/>
                </a:cubicBezTo>
                <a:cubicBezTo>
                  <a:pt x="5353" y="3921"/>
                  <a:pt x="5353" y="3884"/>
                  <a:pt x="5353" y="3921"/>
                </a:cubicBezTo>
                <a:cubicBezTo>
                  <a:pt x="5372" y="3921"/>
                  <a:pt x="5372" y="4030"/>
                  <a:pt x="5372" y="4030"/>
                </a:cubicBezTo>
                <a:cubicBezTo>
                  <a:pt x="5372" y="4030"/>
                  <a:pt x="5353" y="4030"/>
                  <a:pt x="5353" y="4066"/>
                </a:cubicBezTo>
                <a:cubicBezTo>
                  <a:pt x="5334" y="4030"/>
                  <a:pt x="5334" y="4030"/>
                  <a:pt x="5334" y="3993"/>
                </a:cubicBezTo>
                <a:cubicBezTo>
                  <a:pt x="5315" y="3993"/>
                  <a:pt x="5315" y="4030"/>
                  <a:pt x="5296" y="4030"/>
                </a:cubicBezTo>
                <a:cubicBezTo>
                  <a:pt x="5296" y="4138"/>
                  <a:pt x="5353" y="4175"/>
                  <a:pt x="5391" y="4284"/>
                </a:cubicBezTo>
                <a:cubicBezTo>
                  <a:pt x="5391" y="4320"/>
                  <a:pt x="5334" y="4429"/>
                  <a:pt x="5315" y="4429"/>
                </a:cubicBezTo>
                <a:cubicBezTo>
                  <a:pt x="5296" y="4465"/>
                  <a:pt x="5277" y="4465"/>
                  <a:pt x="5277" y="4502"/>
                </a:cubicBezTo>
                <a:cubicBezTo>
                  <a:pt x="5220" y="4465"/>
                  <a:pt x="5220" y="4356"/>
                  <a:pt x="5164" y="4356"/>
                </a:cubicBezTo>
                <a:cubicBezTo>
                  <a:pt x="5164" y="4356"/>
                  <a:pt x="5164" y="4356"/>
                  <a:pt x="5145" y="4393"/>
                </a:cubicBezTo>
                <a:cubicBezTo>
                  <a:pt x="5164" y="4393"/>
                  <a:pt x="5164" y="4393"/>
                  <a:pt x="5164" y="4393"/>
                </a:cubicBezTo>
                <a:cubicBezTo>
                  <a:pt x="5182" y="4393"/>
                  <a:pt x="5220" y="4465"/>
                  <a:pt x="5239" y="4502"/>
                </a:cubicBezTo>
                <a:cubicBezTo>
                  <a:pt x="5220" y="4502"/>
                  <a:pt x="5201" y="4502"/>
                  <a:pt x="5182" y="4502"/>
                </a:cubicBezTo>
                <a:cubicBezTo>
                  <a:pt x="5145" y="4502"/>
                  <a:pt x="5145" y="4502"/>
                  <a:pt x="5126" y="4429"/>
                </a:cubicBezTo>
                <a:cubicBezTo>
                  <a:pt x="5107" y="4429"/>
                  <a:pt x="5069" y="4429"/>
                  <a:pt x="5050" y="4465"/>
                </a:cubicBezTo>
                <a:cubicBezTo>
                  <a:pt x="5050" y="4465"/>
                  <a:pt x="5031" y="4465"/>
                  <a:pt x="5031" y="4465"/>
                </a:cubicBezTo>
                <a:cubicBezTo>
                  <a:pt x="5031" y="4465"/>
                  <a:pt x="5031" y="4465"/>
                  <a:pt x="5050" y="4465"/>
                </a:cubicBezTo>
                <a:cubicBezTo>
                  <a:pt x="5050" y="4502"/>
                  <a:pt x="5069" y="4502"/>
                  <a:pt x="5088" y="4538"/>
                </a:cubicBezTo>
                <a:cubicBezTo>
                  <a:pt x="5088" y="4574"/>
                  <a:pt x="5012" y="4719"/>
                  <a:pt x="4974" y="4683"/>
                </a:cubicBezTo>
                <a:cubicBezTo>
                  <a:pt x="4956" y="4683"/>
                  <a:pt x="4956" y="4647"/>
                  <a:pt x="4937" y="4610"/>
                </a:cubicBezTo>
                <a:cubicBezTo>
                  <a:pt x="4918" y="4610"/>
                  <a:pt x="4899" y="4610"/>
                  <a:pt x="4899" y="4610"/>
                </a:cubicBezTo>
                <a:cubicBezTo>
                  <a:pt x="4880" y="4574"/>
                  <a:pt x="4880" y="4574"/>
                  <a:pt x="4861" y="4574"/>
                </a:cubicBezTo>
                <a:cubicBezTo>
                  <a:pt x="4842" y="4574"/>
                  <a:pt x="4804" y="4574"/>
                  <a:pt x="4785" y="4574"/>
                </a:cubicBezTo>
                <a:cubicBezTo>
                  <a:pt x="4785" y="4574"/>
                  <a:pt x="4804" y="4574"/>
                  <a:pt x="4804" y="4574"/>
                </a:cubicBezTo>
                <a:cubicBezTo>
                  <a:pt x="4823" y="4610"/>
                  <a:pt x="4842" y="4610"/>
                  <a:pt x="4861" y="4610"/>
                </a:cubicBezTo>
                <a:cubicBezTo>
                  <a:pt x="4880" y="4647"/>
                  <a:pt x="4899" y="4683"/>
                  <a:pt x="4918" y="4683"/>
                </a:cubicBezTo>
                <a:cubicBezTo>
                  <a:pt x="4937" y="4719"/>
                  <a:pt x="4974" y="4756"/>
                  <a:pt x="5012" y="4756"/>
                </a:cubicBezTo>
                <a:cubicBezTo>
                  <a:pt x="5012" y="4756"/>
                  <a:pt x="5012" y="4756"/>
                  <a:pt x="5012" y="4756"/>
                </a:cubicBezTo>
                <a:cubicBezTo>
                  <a:pt x="5012" y="4792"/>
                  <a:pt x="5012" y="4792"/>
                  <a:pt x="5012" y="4828"/>
                </a:cubicBezTo>
                <a:cubicBezTo>
                  <a:pt x="4993" y="4865"/>
                  <a:pt x="4937" y="4973"/>
                  <a:pt x="4899" y="4937"/>
                </a:cubicBezTo>
                <a:cubicBezTo>
                  <a:pt x="4880" y="4937"/>
                  <a:pt x="4861" y="4937"/>
                  <a:pt x="4842" y="4901"/>
                </a:cubicBezTo>
                <a:cubicBezTo>
                  <a:pt x="4842" y="4973"/>
                  <a:pt x="4861" y="5010"/>
                  <a:pt x="4861" y="5046"/>
                </a:cubicBezTo>
                <a:cubicBezTo>
                  <a:pt x="4804" y="5046"/>
                  <a:pt x="4785" y="5010"/>
                  <a:pt x="4747" y="4973"/>
                </a:cubicBezTo>
                <a:cubicBezTo>
                  <a:pt x="4710" y="4973"/>
                  <a:pt x="4672" y="4973"/>
                  <a:pt x="4634" y="4937"/>
                </a:cubicBezTo>
                <a:cubicBezTo>
                  <a:pt x="4634" y="4937"/>
                  <a:pt x="4634" y="4973"/>
                  <a:pt x="4634" y="4973"/>
                </a:cubicBezTo>
                <a:cubicBezTo>
                  <a:pt x="4634" y="4973"/>
                  <a:pt x="4634" y="4973"/>
                  <a:pt x="4653" y="4973"/>
                </a:cubicBezTo>
                <a:cubicBezTo>
                  <a:pt x="4672" y="4973"/>
                  <a:pt x="4691" y="5010"/>
                  <a:pt x="4710" y="5010"/>
                </a:cubicBezTo>
                <a:cubicBezTo>
                  <a:pt x="4747" y="5046"/>
                  <a:pt x="4785" y="5046"/>
                  <a:pt x="4804" y="5082"/>
                </a:cubicBezTo>
                <a:cubicBezTo>
                  <a:pt x="4804" y="5119"/>
                  <a:pt x="4804" y="5119"/>
                  <a:pt x="4804" y="5119"/>
                </a:cubicBezTo>
                <a:cubicBezTo>
                  <a:pt x="4785" y="5155"/>
                  <a:pt x="4785" y="5155"/>
                  <a:pt x="4766" y="5155"/>
                </a:cubicBezTo>
                <a:cubicBezTo>
                  <a:pt x="4729" y="5155"/>
                  <a:pt x="4710" y="5155"/>
                  <a:pt x="4691" y="5155"/>
                </a:cubicBezTo>
                <a:cubicBezTo>
                  <a:pt x="4691" y="5155"/>
                  <a:pt x="4691" y="5155"/>
                  <a:pt x="4691" y="5155"/>
                </a:cubicBezTo>
                <a:cubicBezTo>
                  <a:pt x="4691" y="5155"/>
                  <a:pt x="4691" y="5155"/>
                  <a:pt x="4691" y="5155"/>
                </a:cubicBezTo>
                <a:cubicBezTo>
                  <a:pt x="4710" y="5191"/>
                  <a:pt x="4710" y="5191"/>
                  <a:pt x="4729" y="5191"/>
                </a:cubicBezTo>
                <a:cubicBezTo>
                  <a:pt x="4729" y="5228"/>
                  <a:pt x="4729" y="5228"/>
                  <a:pt x="4729" y="5228"/>
                </a:cubicBezTo>
                <a:cubicBezTo>
                  <a:pt x="4710" y="5264"/>
                  <a:pt x="4653" y="5300"/>
                  <a:pt x="4634" y="5336"/>
                </a:cubicBezTo>
                <a:cubicBezTo>
                  <a:pt x="4634" y="5373"/>
                  <a:pt x="4634" y="5409"/>
                  <a:pt x="4634" y="5409"/>
                </a:cubicBezTo>
                <a:cubicBezTo>
                  <a:pt x="4634" y="5445"/>
                  <a:pt x="4615" y="5409"/>
                  <a:pt x="4596" y="5445"/>
                </a:cubicBezTo>
                <a:cubicBezTo>
                  <a:pt x="4577" y="5518"/>
                  <a:pt x="4520" y="5772"/>
                  <a:pt x="4558" y="5881"/>
                </a:cubicBezTo>
                <a:cubicBezTo>
                  <a:pt x="4596" y="5917"/>
                  <a:pt x="4615" y="5881"/>
                  <a:pt x="4653" y="5917"/>
                </a:cubicBezTo>
                <a:cubicBezTo>
                  <a:pt x="4672" y="5954"/>
                  <a:pt x="4691" y="6063"/>
                  <a:pt x="4691" y="6135"/>
                </a:cubicBezTo>
                <a:cubicBezTo>
                  <a:pt x="4691" y="6135"/>
                  <a:pt x="4691" y="6171"/>
                  <a:pt x="4691" y="6208"/>
                </a:cubicBezTo>
                <a:cubicBezTo>
                  <a:pt x="4729" y="6208"/>
                  <a:pt x="4747" y="6135"/>
                  <a:pt x="4804" y="6171"/>
                </a:cubicBezTo>
                <a:cubicBezTo>
                  <a:pt x="4861" y="6171"/>
                  <a:pt x="4937" y="6244"/>
                  <a:pt x="4974" y="6317"/>
                </a:cubicBezTo>
                <a:cubicBezTo>
                  <a:pt x="4974" y="6317"/>
                  <a:pt x="4993" y="6353"/>
                  <a:pt x="4993" y="6389"/>
                </a:cubicBezTo>
                <a:cubicBezTo>
                  <a:pt x="5031" y="6389"/>
                  <a:pt x="5069" y="6426"/>
                  <a:pt x="5088" y="6426"/>
                </a:cubicBezTo>
                <a:cubicBezTo>
                  <a:pt x="5107" y="6426"/>
                  <a:pt x="5126" y="6462"/>
                  <a:pt x="5145" y="6462"/>
                </a:cubicBezTo>
                <a:cubicBezTo>
                  <a:pt x="5182" y="6498"/>
                  <a:pt x="5296" y="6462"/>
                  <a:pt x="5334" y="6534"/>
                </a:cubicBezTo>
                <a:cubicBezTo>
                  <a:pt x="5315" y="6571"/>
                  <a:pt x="5315" y="6607"/>
                  <a:pt x="5315" y="6643"/>
                </a:cubicBezTo>
                <a:cubicBezTo>
                  <a:pt x="5315" y="6680"/>
                  <a:pt x="5315" y="6680"/>
                  <a:pt x="5334" y="6716"/>
                </a:cubicBezTo>
                <a:cubicBezTo>
                  <a:pt x="5334" y="6789"/>
                  <a:pt x="5315" y="6825"/>
                  <a:pt x="5315" y="6861"/>
                </a:cubicBezTo>
                <a:cubicBezTo>
                  <a:pt x="5334" y="6897"/>
                  <a:pt x="5353" y="6897"/>
                  <a:pt x="5353" y="7006"/>
                </a:cubicBezTo>
                <a:cubicBezTo>
                  <a:pt x="5391" y="7006"/>
                  <a:pt x="5428" y="7043"/>
                  <a:pt x="5447" y="7115"/>
                </a:cubicBezTo>
                <a:cubicBezTo>
                  <a:pt x="5466" y="7115"/>
                  <a:pt x="5485" y="7188"/>
                  <a:pt x="5504" y="7188"/>
                </a:cubicBezTo>
                <a:cubicBezTo>
                  <a:pt x="5504" y="7152"/>
                  <a:pt x="5485" y="7152"/>
                  <a:pt x="5485" y="7115"/>
                </a:cubicBezTo>
                <a:cubicBezTo>
                  <a:pt x="5485" y="7115"/>
                  <a:pt x="5504" y="7079"/>
                  <a:pt x="5504" y="7079"/>
                </a:cubicBezTo>
                <a:cubicBezTo>
                  <a:pt x="5523" y="7079"/>
                  <a:pt x="5523" y="7115"/>
                  <a:pt x="5542" y="7152"/>
                </a:cubicBezTo>
                <a:cubicBezTo>
                  <a:pt x="5542" y="7115"/>
                  <a:pt x="5542" y="7079"/>
                  <a:pt x="5542" y="7043"/>
                </a:cubicBezTo>
                <a:cubicBezTo>
                  <a:pt x="5580" y="7006"/>
                  <a:pt x="5542" y="6934"/>
                  <a:pt x="5542" y="6861"/>
                </a:cubicBezTo>
                <a:cubicBezTo>
                  <a:pt x="5542" y="6825"/>
                  <a:pt x="5542" y="6825"/>
                  <a:pt x="5542" y="6825"/>
                </a:cubicBezTo>
                <a:cubicBezTo>
                  <a:pt x="5523" y="6789"/>
                  <a:pt x="5523" y="6752"/>
                  <a:pt x="5523" y="6716"/>
                </a:cubicBezTo>
                <a:cubicBezTo>
                  <a:pt x="5523" y="6716"/>
                  <a:pt x="5523" y="6716"/>
                  <a:pt x="5542" y="6716"/>
                </a:cubicBezTo>
                <a:cubicBezTo>
                  <a:pt x="5542" y="6680"/>
                  <a:pt x="5523" y="6680"/>
                  <a:pt x="5504" y="6680"/>
                </a:cubicBezTo>
                <a:cubicBezTo>
                  <a:pt x="5504" y="6643"/>
                  <a:pt x="5485" y="6607"/>
                  <a:pt x="5485" y="6571"/>
                </a:cubicBezTo>
                <a:cubicBezTo>
                  <a:pt x="5580" y="6534"/>
                  <a:pt x="5750" y="6317"/>
                  <a:pt x="5655" y="6063"/>
                </a:cubicBezTo>
                <a:cubicBezTo>
                  <a:pt x="5636" y="6026"/>
                  <a:pt x="5561" y="5954"/>
                  <a:pt x="5561" y="5917"/>
                </a:cubicBezTo>
                <a:cubicBezTo>
                  <a:pt x="5580" y="5881"/>
                  <a:pt x="5580" y="5845"/>
                  <a:pt x="5599" y="5808"/>
                </a:cubicBezTo>
                <a:cubicBezTo>
                  <a:pt x="5599" y="5772"/>
                  <a:pt x="5599" y="5772"/>
                  <a:pt x="5599" y="5736"/>
                </a:cubicBezTo>
                <a:cubicBezTo>
                  <a:pt x="5618" y="5736"/>
                  <a:pt x="5618" y="5736"/>
                  <a:pt x="5636" y="5736"/>
                </a:cubicBezTo>
                <a:cubicBezTo>
                  <a:pt x="5636" y="5699"/>
                  <a:pt x="5636" y="5663"/>
                  <a:pt x="5618" y="5663"/>
                </a:cubicBezTo>
                <a:cubicBezTo>
                  <a:pt x="5618" y="5627"/>
                  <a:pt x="5618" y="5627"/>
                  <a:pt x="5618" y="5627"/>
                </a:cubicBezTo>
                <a:cubicBezTo>
                  <a:pt x="5618" y="5591"/>
                  <a:pt x="5618" y="5591"/>
                  <a:pt x="5618" y="5554"/>
                </a:cubicBezTo>
                <a:cubicBezTo>
                  <a:pt x="5599" y="5554"/>
                  <a:pt x="5599" y="5554"/>
                  <a:pt x="5580" y="5554"/>
                </a:cubicBezTo>
                <a:cubicBezTo>
                  <a:pt x="5580" y="5554"/>
                  <a:pt x="5580" y="5554"/>
                  <a:pt x="5580" y="5554"/>
                </a:cubicBezTo>
                <a:cubicBezTo>
                  <a:pt x="5580" y="5518"/>
                  <a:pt x="5618" y="5482"/>
                  <a:pt x="5618" y="5409"/>
                </a:cubicBezTo>
                <a:cubicBezTo>
                  <a:pt x="5599" y="5373"/>
                  <a:pt x="5599" y="5373"/>
                  <a:pt x="5580" y="5336"/>
                </a:cubicBezTo>
                <a:cubicBezTo>
                  <a:pt x="5580" y="5300"/>
                  <a:pt x="5599" y="5228"/>
                  <a:pt x="5636" y="5228"/>
                </a:cubicBezTo>
                <a:cubicBezTo>
                  <a:pt x="5674" y="5228"/>
                  <a:pt x="5712" y="5264"/>
                  <a:pt x="5750" y="5300"/>
                </a:cubicBezTo>
                <a:cubicBezTo>
                  <a:pt x="5788" y="5300"/>
                  <a:pt x="5844" y="5228"/>
                  <a:pt x="5863" y="5264"/>
                </a:cubicBezTo>
                <a:cubicBezTo>
                  <a:pt x="5901" y="5264"/>
                  <a:pt x="5939" y="5373"/>
                  <a:pt x="5977" y="5409"/>
                </a:cubicBezTo>
                <a:cubicBezTo>
                  <a:pt x="5958" y="5445"/>
                  <a:pt x="5958" y="5445"/>
                  <a:pt x="5977" y="5445"/>
                </a:cubicBezTo>
                <a:cubicBezTo>
                  <a:pt x="6015" y="5482"/>
                  <a:pt x="6034" y="5518"/>
                  <a:pt x="6071" y="5518"/>
                </a:cubicBezTo>
                <a:cubicBezTo>
                  <a:pt x="6090" y="5518"/>
                  <a:pt x="6109" y="5518"/>
                  <a:pt x="6109" y="5518"/>
                </a:cubicBezTo>
                <a:cubicBezTo>
                  <a:pt x="6109" y="5518"/>
                  <a:pt x="6109" y="5518"/>
                  <a:pt x="6109" y="5518"/>
                </a:cubicBezTo>
                <a:cubicBezTo>
                  <a:pt x="6109" y="5554"/>
                  <a:pt x="6109" y="5554"/>
                  <a:pt x="6109" y="5554"/>
                </a:cubicBezTo>
                <a:cubicBezTo>
                  <a:pt x="6071" y="5591"/>
                  <a:pt x="6128" y="5808"/>
                  <a:pt x="6109" y="5845"/>
                </a:cubicBezTo>
                <a:cubicBezTo>
                  <a:pt x="6109" y="5845"/>
                  <a:pt x="6090" y="5845"/>
                  <a:pt x="6090" y="5845"/>
                </a:cubicBezTo>
                <a:cubicBezTo>
                  <a:pt x="6090" y="5881"/>
                  <a:pt x="6090" y="5917"/>
                  <a:pt x="6090" y="5917"/>
                </a:cubicBezTo>
                <a:cubicBezTo>
                  <a:pt x="6090" y="5917"/>
                  <a:pt x="6090" y="5917"/>
                  <a:pt x="6090" y="5917"/>
                </a:cubicBezTo>
                <a:cubicBezTo>
                  <a:pt x="6147" y="5881"/>
                  <a:pt x="6166" y="5845"/>
                  <a:pt x="6204" y="5954"/>
                </a:cubicBezTo>
                <a:cubicBezTo>
                  <a:pt x="6204" y="5954"/>
                  <a:pt x="6204" y="5954"/>
                  <a:pt x="6185" y="5990"/>
                </a:cubicBezTo>
                <a:cubicBezTo>
                  <a:pt x="6204" y="5990"/>
                  <a:pt x="6204" y="5990"/>
                  <a:pt x="6204" y="5990"/>
                </a:cubicBezTo>
                <a:cubicBezTo>
                  <a:pt x="6223" y="5990"/>
                  <a:pt x="6261" y="5990"/>
                  <a:pt x="6280" y="5954"/>
                </a:cubicBezTo>
                <a:cubicBezTo>
                  <a:pt x="6280" y="5917"/>
                  <a:pt x="6298" y="5917"/>
                  <a:pt x="6298" y="5881"/>
                </a:cubicBezTo>
                <a:cubicBezTo>
                  <a:pt x="6317" y="5881"/>
                  <a:pt x="6317" y="5917"/>
                  <a:pt x="6336" y="5954"/>
                </a:cubicBezTo>
                <a:cubicBezTo>
                  <a:pt x="6336" y="5954"/>
                  <a:pt x="6336" y="5954"/>
                  <a:pt x="6336" y="5954"/>
                </a:cubicBezTo>
                <a:cubicBezTo>
                  <a:pt x="6336" y="5845"/>
                  <a:pt x="6355" y="5845"/>
                  <a:pt x="6374" y="5808"/>
                </a:cubicBezTo>
                <a:cubicBezTo>
                  <a:pt x="6336" y="5699"/>
                  <a:pt x="6355" y="5736"/>
                  <a:pt x="6393" y="5699"/>
                </a:cubicBezTo>
                <a:cubicBezTo>
                  <a:pt x="6393" y="5699"/>
                  <a:pt x="6393" y="5663"/>
                  <a:pt x="6412" y="5663"/>
                </a:cubicBezTo>
                <a:cubicBezTo>
                  <a:pt x="6412" y="5663"/>
                  <a:pt x="6412" y="5663"/>
                  <a:pt x="6412" y="5663"/>
                </a:cubicBezTo>
                <a:cubicBezTo>
                  <a:pt x="6431" y="5663"/>
                  <a:pt x="6488" y="5845"/>
                  <a:pt x="6525" y="5917"/>
                </a:cubicBezTo>
                <a:cubicBezTo>
                  <a:pt x="6506" y="5917"/>
                  <a:pt x="6506" y="5917"/>
                  <a:pt x="6506" y="5954"/>
                </a:cubicBezTo>
                <a:cubicBezTo>
                  <a:pt x="6506" y="5954"/>
                  <a:pt x="6525" y="5954"/>
                  <a:pt x="6525" y="5954"/>
                </a:cubicBezTo>
                <a:cubicBezTo>
                  <a:pt x="6525" y="6063"/>
                  <a:pt x="6582" y="6026"/>
                  <a:pt x="6582" y="6099"/>
                </a:cubicBezTo>
                <a:cubicBezTo>
                  <a:pt x="6582" y="6099"/>
                  <a:pt x="6563" y="6099"/>
                  <a:pt x="6563" y="6135"/>
                </a:cubicBezTo>
                <a:cubicBezTo>
                  <a:pt x="6582" y="6171"/>
                  <a:pt x="6601" y="6171"/>
                  <a:pt x="6620" y="6208"/>
                </a:cubicBezTo>
                <a:cubicBezTo>
                  <a:pt x="6620" y="6208"/>
                  <a:pt x="6620" y="6244"/>
                  <a:pt x="6601" y="6244"/>
                </a:cubicBezTo>
                <a:cubicBezTo>
                  <a:pt x="6601" y="6244"/>
                  <a:pt x="6563" y="6208"/>
                  <a:pt x="6563" y="6244"/>
                </a:cubicBezTo>
                <a:cubicBezTo>
                  <a:pt x="6544" y="6244"/>
                  <a:pt x="6544" y="6244"/>
                  <a:pt x="6544" y="6244"/>
                </a:cubicBezTo>
                <a:cubicBezTo>
                  <a:pt x="6563" y="6244"/>
                  <a:pt x="6582" y="6317"/>
                  <a:pt x="6582" y="6353"/>
                </a:cubicBezTo>
                <a:cubicBezTo>
                  <a:pt x="6601" y="6353"/>
                  <a:pt x="6601" y="6353"/>
                  <a:pt x="6601" y="6353"/>
                </a:cubicBezTo>
                <a:cubicBezTo>
                  <a:pt x="6620" y="6353"/>
                  <a:pt x="6677" y="6426"/>
                  <a:pt x="6677" y="6462"/>
                </a:cubicBezTo>
                <a:cubicBezTo>
                  <a:pt x="6677" y="6462"/>
                  <a:pt x="6658" y="6498"/>
                  <a:pt x="6658" y="6534"/>
                </a:cubicBezTo>
                <a:cubicBezTo>
                  <a:pt x="6677" y="6534"/>
                  <a:pt x="6696" y="6498"/>
                  <a:pt x="6715" y="6498"/>
                </a:cubicBezTo>
                <a:cubicBezTo>
                  <a:pt x="6733" y="6498"/>
                  <a:pt x="6752" y="6534"/>
                  <a:pt x="6790" y="6571"/>
                </a:cubicBezTo>
                <a:cubicBezTo>
                  <a:pt x="6809" y="6571"/>
                  <a:pt x="6828" y="6607"/>
                  <a:pt x="6847" y="6607"/>
                </a:cubicBezTo>
                <a:cubicBezTo>
                  <a:pt x="6847" y="6643"/>
                  <a:pt x="6809" y="6643"/>
                  <a:pt x="6790" y="6643"/>
                </a:cubicBezTo>
                <a:cubicBezTo>
                  <a:pt x="6771" y="6680"/>
                  <a:pt x="6752" y="6716"/>
                  <a:pt x="6733" y="6716"/>
                </a:cubicBezTo>
                <a:cubicBezTo>
                  <a:pt x="6715" y="6716"/>
                  <a:pt x="6715" y="6716"/>
                  <a:pt x="6696" y="6716"/>
                </a:cubicBezTo>
                <a:cubicBezTo>
                  <a:pt x="6696" y="6752"/>
                  <a:pt x="6677" y="6789"/>
                  <a:pt x="6677" y="6825"/>
                </a:cubicBezTo>
                <a:cubicBezTo>
                  <a:pt x="6696" y="6789"/>
                  <a:pt x="6733" y="6789"/>
                  <a:pt x="6752" y="6752"/>
                </a:cubicBezTo>
                <a:cubicBezTo>
                  <a:pt x="6790" y="6716"/>
                  <a:pt x="6828" y="6607"/>
                  <a:pt x="6866" y="6716"/>
                </a:cubicBezTo>
                <a:cubicBezTo>
                  <a:pt x="6866" y="6716"/>
                  <a:pt x="6866" y="6752"/>
                  <a:pt x="6866" y="6752"/>
                </a:cubicBezTo>
                <a:cubicBezTo>
                  <a:pt x="6866" y="6752"/>
                  <a:pt x="6866" y="6752"/>
                  <a:pt x="6866" y="6789"/>
                </a:cubicBezTo>
                <a:cubicBezTo>
                  <a:pt x="6885" y="6752"/>
                  <a:pt x="6885" y="6752"/>
                  <a:pt x="6904" y="6752"/>
                </a:cubicBezTo>
                <a:cubicBezTo>
                  <a:pt x="6923" y="6752"/>
                  <a:pt x="6960" y="6789"/>
                  <a:pt x="6960" y="6825"/>
                </a:cubicBezTo>
                <a:cubicBezTo>
                  <a:pt x="6942" y="6861"/>
                  <a:pt x="6942" y="6897"/>
                  <a:pt x="6942" y="6934"/>
                </a:cubicBezTo>
                <a:cubicBezTo>
                  <a:pt x="6942" y="6934"/>
                  <a:pt x="6960" y="6970"/>
                  <a:pt x="6960" y="6970"/>
                </a:cubicBezTo>
                <a:cubicBezTo>
                  <a:pt x="6960" y="6970"/>
                  <a:pt x="6960" y="6970"/>
                  <a:pt x="6960" y="7006"/>
                </a:cubicBezTo>
                <a:cubicBezTo>
                  <a:pt x="6942" y="7006"/>
                  <a:pt x="6904" y="7079"/>
                  <a:pt x="6885" y="7079"/>
                </a:cubicBezTo>
                <a:cubicBezTo>
                  <a:pt x="6847" y="7115"/>
                  <a:pt x="6809" y="7115"/>
                  <a:pt x="6790" y="7115"/>
                </a:cubicBezTo>
                <a:cubicBezTo>
                  <a:pt x="6771" y="7152"/>
                  <a:pt x="6752" y="7188"/>
                  <a:pt x="6733" y="7224"/>
                </a:cubicBezTo>
                <a:cubicBezTo>
                  <a:pt x="6696" y="7261"/>
                  <a:pt x="6658" y="7261"/>
                  <a:pt x="6601" y="7297"/>
                </a:cubicBezTo>
                <a:cubicBezTo>
                  <a:pt x="6563" y="7297"/>
                  <a:pt x="6525" y="7261"/>
                  <a:pt x="6506" y="7261"/>
                </a:cubicBezTo>
                <a:cubicBezTo>
                  <a:pt x="6469" y="7261"/>
                  <a:pt x="6431" y="7297"/>
                  <a:pt x="6393" y="7261"/>
                </a:cubicBezTo>
                <a:cubicBezTo>
                  <a:pt x="6374" y="7261"/>
                  <a:pt x="6317" y="7261"/>
                  <a:pt x="6298" y="7297"/>
                </a:cubicBezTo>
                <a:cubicBezTo>
                  <a:pt x="6261" y="7297"/>
                  <a:pt x="6261" y="7369"/>
                  <a:pt x="6242" y="7406"/>
                </a:cubicBezTo>
                <a:cubicBezTo>
                  <a:pt x="6223" y="7442"/>
                  <a:pt x="6204" y="7442"/>
                  <a:pt x="6185" y="7442"/>
                </a:cubicBezTo>
                <a:cubicBezTo>
                  <a:pt x="6109" y="7515"/>
                  <a:pt x="6053" y="7696"/>
                  <a:pt x="6015" y="7805"/>
                </a:cubicBezTo>
                <a:cubicBezTo>
                  <a:pt x="6053" y="7769"/>
                  <a:pt x="6090" y="7660"/>
                  <a:pt x="6128" y="7624"/>
                </a:cubicBezTo>
                <a:cubicBezTo>
                  <a:pt x="6166" y="7551"/>
                  <a:pt x="6242" y="7515"/>
                  <a:pt x="6298" y="7478"/>
                </a:cubicBezTo>
                <a:cubicBezTo>
                  <a:pt x="6355" y="7442"/>
                  <a:pt x="6412" y="7442"/>
                  <a:pt x="6431" y="7515"/>
                </a:cubicBezTo>
                <a:cubicBezTo>
                  <a:pt x="6431" y="7551"/>
                  <a:pt x="6374" y="7624"/>
                  <a:pt x="6355" y="7624"/>
                </a:cubicBezTo>
                <a:cubicBezTo>
                  <a:pt x="6355" y="7624"/>
                  <a:pt x="6336" y="7624"/>
                  <a:pt x="6336" y="7587"/>
                </a:cubicBezTo>
                <a:cubicBezTo>
                  <a:pt x="6317" y="7587"/>
                  <a:pt x="6298" y="7624"/>
                  <a:pt x="6298" y="7624"/>
                </a:cubicBezTo>
                <a:cubicBezTo>
                  <a:pt x="6298" y="7624"/>
                  <a:pt x="6298" y="7624"/>
                  <a:pt x="6298" y="7624"/>
                </a:cubicBezTo>
                <a:cubicBezTo>
                  <a:pt x="6317" y="7624"/>
                  <a:pt x="6336" y="7660"/>
                  <a:pt x="6355" y="7696"/>
                </a:cubicBezTo>
                <a:cubicBezTo>
                  <a:pt x="6355" y="7660"/>
                  <a:pt x="6374" y="7660"/>
                  <a:pt x="6393" y="7660"/>
                </a:cubicBezTo>
                <a:cubicBezTo>
                  <a:pt x="6393" y="7660"/>
                  <a:pt x="6393" y="7660"/>
                  <a:pt x="6393" y="7660"/>
                </a:cubicBezTo>
                <a:cubicBezTo>
                  <a:pt x="6393" y="7660"/>
                  <a:pt x="6393" y="7660"/>
                  <a:pt x="6393" y="7660"/>
                </a:cubicBezTo>
                <a:cubicBezTo>
                  <a:pt x="6393" y="7660"/>
                  <a:pt x="6412" y="7660"/>
                  <a:pt x="6412" y="7660"/>
                </a:cubicBezTo>
                <a:cubicBezTo>
                  <a:pt x="6393" y="7660"/>
                  <a:pt x="6393" y="7696"/>
                  <a:pt x="6393" y="7696"/>
                </a:cubicBezTo>
                <a:cubicBezTo>
                  <a:pt x="6393" y="7732"/>
                  <a:pt x="6374" y="7732"/>
                  <a:pt x="6374" y="7769"/>
                </a:cubicBezTo>
                <a:cubicBezTo>
                  <a:pt x="6374" y="7769"/>
                  <a:pt x="6393" y="7769"/>
                  <a:pt x="6393" y="7769"/>
                </a:cubicBezTo>
                <a:cubicBezTo>
                  <a:pt x="6393" y="7805"/>
                  <a:pt x="6393" y="7805"/>
                  <a:pt x="6393" y="7841"/>
                </a:cubicBezTo>
                <a:cubicBezTo>
                  <a:pt x="6393" y="7805"/>
                  <a:pt x="6393" y="7805"/>
                  <a:pt x="6412" y="7841"/>
                </a:cubicBezTo>
                <a:cubicBezTo>
                  <a:pt x="6393" y="7914"/>
                  <a:pt x="6431" y="7878"/>
                  <a:pt x="6469" y="7914"/>
                </a:cubicBezTo>
                <a:cubicBezTo>
                  <a:pt x="6469" y="7914"/>
                  <a:pt x="6469"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14"/>
                  <a:pt x="6450" y="7914"/>
                </a:cubicBezTo>
                <a:cubicBezTo>
                  <a:pt x="6450" y="7914"/>
                  <a:pt x="6450" y="7950"/>
                  <a:pt x="6469" y="7950"/>
                </a:cubicBezTo>
                <a:cubicBezTo>
                  <a:pt x="6469" y="7950"/>
                  <a:pt x="6469" y="7950"/>
                  <a:pt x="6488" y="7950"/>
                </a:cubicBezTo>
                <a:cubicBezTo>
                  <a:pt x="6488" y="7950"/>
                  <a:pt x="6488" y="7950"/>
                  <a:pt x="6488" y="7950"/>
                </a:cubicBezTo>
                <a:cubicBezTo>
                  <a:pt x="6506" y="7950"/>
                  <a:pt x="6506" y="7950"/>
                  <a:pt x="6525" y="7950"/>
                </a:cubicBezTo>
                <a:cubicBezTo>
                  <a:pt x="6525" y="7950"/>
                  <a:pt x="6525" y="7950"/>
                  <a:pt x="6525" y="7950"/>
                </a:cubicBezTo>
                <a:cubicBezTo>
                  <a:pt x="6525" y="7950"/>
                  <a:pt x="6525" y="7950"/>
                  <a:pt x="6525" y="7950"/>
                </a:cubicBezTo>
                <a:cubicBezTo>
                  <a:pt x="6525" y="7950"/>
                  <a:pt x="6525" y="7987"/>
                  <a:pt x="6525" y="7987"/>
                </a:cubicBezTo>
                <a:cubicBezTo>
                  <a:pt x="6525" y="7987"/>
                  <a:pt x="6544" y="7987"/>
                  <a:pt x="6544" y="7987"/>
                </a:cubicBezTo>
                <a:cubicBezTo>
                  <a:pt x="6563" y="7950"/>
                  <a:pt x="6563" y="7950"/>
                  <a:pt x="6582" y="7950"/>
                </a:cubicBezTo>
                <a:cubicBezTo>
                  <a:pt x="6582" y="7987"/>
                  <a:pt x="6582" y="7950"/>
                  <a:pt x="6601" y="7987"/>
                </a:cubicBezTo>
                <a:cubicBezTo>
                  <a:pt x="6601" y="7987"/>
                  <a:pt x="6620" y="7987"/>
                  <a:pt x="6620" y="7987"/>
                </a:cubicBezTo>
                <a:cubicBezTo>
                  <a:pt x="6620" y="7987"/>
                  <a:pt x="6620" y="7987"/>
                  <a:pt x="6620" y="8023"/>
                </a:cubicBezTo>
                <a:cubicBezTo>
                  <a:pt x="6601" y="8023"/>
                  <a:pt x="6601" y="8023"/>
                  <a:pt x="6601" y="8023"/>
                </a:cubicBezTo>
                <a:cubicBezTo>
                  <a:pt x="6601" y="8023"/>
                  <a:pt x="6601" y="8023"/>
                  <a:pt x="6601" y="8023"/>
                </a:cubicBezTo>
                <a:cubicBezTo>
                  <a:pt x="6620" y="8023"/>
                  <a:pt x="6639" y="8023"/>
                  <a:pt x="6639" y="8023"/>
                </a:cubicBezTo>
                <a:cubicBezTo>
                  <a:pt x="6639" y="8023"/>
                  <a:pt x="6620" y="8059"/>
                  <a:pt x="6620" y="8059"/>
                </a:cubicBezTo>
                <a:cubicBezTo>
                  <a:pt x="6620" y="8023"/>
                  <a:pt x="6620" y="8023"/>
                  <a:pt x="6620" y="8023"/>
                </a:cubicBezTo>
                <a:cubicBezTo>
                  <a:pt x="6620" y="8059"/>
                  <a:pt x="6601" y="8059"/>
                  <a:pt x="6601" y="8059"/>
                </a:cubicBezTo>
                <a:cubicBezTo>
                  <a:pt x="6601" y="8059"/>
                  <a:pt x="6620" y="8059"/>
                  <a:pt x="6620" y="8059"/>
                </a:cubicBezTo>
                <a:cubicBezTo>
                  <a:pt x="6601" y="8059"/>
                  <a:pt x="6601" y="8059"/>
                  <a:pt x="6582" y="8059"/>
                </a:cubicBezTo>
                <a:cubicBezTo>
                  <a:pt x="6601" y="8059"/>
                  <a:pt x="6601" y="8059"/>
                  <a:pt x="6601" y="8059"/>
                </a:cubicBezTo>
                <a:cubicBezTo>
                  <a:pt x="6563" y="8059"/>
                  <a:pt x="6525" y="8095"/>
                  <a:pt x="6506" y="8132"/>
                </a:cubicBezTo>
                <a:cubicBezTo>
                  <a:pt x="6506" y="8095"/>
                  <a:pt x="6506" y="8095"/>
                  <a:pt x="6506" y="8095"/>
                </a:cubicBezTo>
                <a:cubicBezTo>
                  <a:pt x="6488" y="8095"/>
                  <a:pt x="6488" y="8095"/>
                  <a:pt x="6488" y="8095"/>
                </a:cubicBezTo>
                <a:cubicBezTo>
                  <a:pt x="6488" y="8132"/>
                  <a:pt x="6488" y="8132"/>
                  <a:pt x="6488" y="8132"/>
                </a:cubicBezTo>
                <a:cubicBezTo>
                  <a:pt x="6488" y="8132"/>
                  <a:pt x="6488" y="8132"/>
                  <a:pt x="6488" y="8132"/>
                </a:cubicBezTo>
                <a:cubicBezTo>
                  <a:pt x="6488" y="8132"/>
                  <a:pt x="6488" y="8132"/>
                  <a:pt x="6469" y="8132"/>
                </a:cubicBezTo>
                <a:cubicBezTo>
                  <a:pt x="6469" y="8132"/>
                  <a:pt x="6469" y="8132"/>
                  <a:pt x="6450" y="8132"/>
                </a:cubicBezTo>
                <a:cubicBezTo>
                  <a:pt x="6450" y="8132"/>
                  <a:pt x="6450" y="8132"/>
                  <a:pt x="6450" y="8132"/>
                </a:cubicBezTo>
                <a:cubicBezTo>
                  <a:pt x="6450" y="8132"/>
                  <a:pt x="6450" y="8132"/>
                  <a:pt x="6450" y="8132"/>
                </a:cubicBezTo>
                <a:cubicBezTo>
                  <a:pt x="6450" y="8132"/>
                  <a:pt x="6450" y="8132"/>
                  <a:pt x="6450" y="8132"/>
                </a:cubicBezTo>
                <a:cubicBezTo>
                  <a:pt x="6450" y="8132"/>
                  <a:pt x="6450" y="8132"/>
                  <a:pt x="6450" y="8132"/>
                </a:cubicBezTo>
                <a:cubicBezTo>
                  <a:pt x="6431" y="8132"/>
                  <a:pt x="6431" y="8132"/>
                  <a:pt x="6431" y="8132"/>
                </a:cubicBezTo>
                <a:cubicBezTo>
                  <a:pt x="6431" y="8132"/>
                  <a:pt x="6431" y="8132"/>
                  <a:pt x="6431" y="8132"/>
                </a:cubicBezTo>
                <a:cubicBezTo>
                  <a:pt x="6431" y="8168"/>
                  <a:pt x="6431" y="8168"/>
                  <a:pt x="6431" y="8168"/>
                </a:cubicBezTo>
                <a:cubicBezTo>
                  <a:pt x="6412" y="8168"/>
                  <a:pt x="6393" y="8241"/>
                  <a:pt x="6393" y="8241"/>
                </a:cubicBezTo>
                <a:cubicBezTo>
                  <a:pt x="6393" y="8241"/>
                  <a:pt x="6393" y="8241"/>
                  <a:pt x="6393" y="8241"/>
                </a:cubicBezTo>
                <a:cubicBezTo>
                  <a:pt x="6393" y="8241"/>
                  <a:pt x="6393" y="8241"/>
                  <a:pt x="6393" y="8277"/>
                </a:cubicBezTo>
                <a:cubicBezTo>
                  <a:pt x="6374" y="8277"/>
                  <a:pt x="6374" y="8277"/>
                  <a:pt x="6355" y="8277"/>
                </a:cubicBezTo>
                <a:cubicBezTo>
                  <a:pt x="6355" y="8277"/>
                  <a:pt x="6355" y="8277"/>
                  <a:pt x="6355" y="8277"/>
                </a:cubicBezTo>
                <a:cubicBezTo>
                  <a:pt x="6355" y="8277"/>
                  <a:pt x="6355" y="8277"/>
                  <a:pt x="6336" y="8277"/>
                </a:cubicBezTo>
                <a:cubicBezTo>
                  <a:pt x="6336" y="8277"/>
                  <a:pt x="6336" y="8277"/>
                  <a:pt x="6336" y="8241"/>
                </a:cubicBezTo>
                <a:cubicBezTo>
                  <a:pt x="6317" y="8241"/>
                  <a:pt x="6317" y="8241"/>
                  <a:pt x="6317" y="8241"/>
                </a:cubicBezTo>
                <a:cubicBezTo>
                  <a:pt x="6317" y="8204"/>
                  <a:pt x="6317" y="8168"/>
                  <a:pt x="6317" y="8168"/>
                </a:cubicBezTo>
                <a:cubicBezTo>
                  <a:pt x="6336" y="8132"/>
                  <a:pt x="6336" y="8168"/>
                  <a:pt x="6336" y="8132"/>
                </a:cubicBezTo>
                <a:cubicBezTo>
                  <a:pt x="6336" y="8132"/>
                  <a:pt x="6317" y="8168"/>
                  <a:pt x="6317" y="8168"/>
                </a:cubicBezTo>
                <a:cubicBezTo>
                  <a:pt x="6317" y="8168"/>
                  <a:pt x="6317" y="8168"/>
                  <a:pt x="6317" y="8168"/>
                </a:cubicBezTo>
                <a:cubicBezTo>
                  <a:pt x="6317" y="8168"/>
                  <a:pt x="6317" y="8132"/>
                  <a:pt x="6317" y="8132"/>
                </a:cubicBezTo>
                <a:cubicBezTo>
                  <a:pt x="6317" y="8132"/>
                  <a:pt x="6336" y="8132"/>
                  <a:pt x="6336" y="8132"/>
                </a:cubicBezTo>
                <a:cubicBezTo>
                  <a:pt x="6336" y="8132"/>
                  <a:pt x="6336" y="8132"/>
                  <a:pt x="6355" y="8132"/>
                </a:cubicBezTo>
                <a:cubicBezTo>
                  <a:pt x="6355" y="8132"/>
                  <a:pt x="6355" y="8132"/>
                  <a:pt x="6355" y="8132"/>
                </a:cubicBezTo>
                <a:cubicBezTo>
                  <a:pt x="6336" y="8132"/>
                  <a:pt x="6336" y="8132"/>
                  <a:pt x="6336" y="8132"/>
                </a:cubicBezTo>
                <a:cubicBezTo>
                  <a:pt x="6336" y="8132"/>
                  <a:pt x="6336" y="8132"/>
                  <a:pt x="6336" y="8132"/>
                </a:cubicBezTo>
                <a:cubicBezTo>
                  <a:pt x="6355" y="8095"/>
                  <a:pt x="6412" y="8023"/>
                  <a:pt x="6431" y="8023"/>
                </a:cubicBezTo>
                <a:cubicBezTo>
                  <a:pt x="6431" y="8023"/>
                  <a:pt x="6431" y="8059"/>
                  <a:pt x="6431" y="8059"/>
                </a:cubicBezTo>
                <a:cubicBezTo>
                  <a:pt x="6431" y="8059"/>
                  <a:pt x="6431" y="8059"/>
                  <a:pt x="6431" y="8059"/>
                </a:cubicBezTo>
                <a:cubicBezTo>
                  <a:pt x="6431" y="8059"/>
                  <a:pt x="6431" y="8059"/>
                  <a:pt x="6431" y="8059"/>
                </a:cubicBezTo>
                <a:cubicBezTo>
                  <a:pt x="6450" y="8023"/>
                  <a:pt x="6469" y="8023"/>
                  <a:pt x="6488" y="8023"/>
                </a:cubicBezTo>
                <a:cubicBezTo>
                  <a:pt x="6488" y="8023"/>
                  <a:pt x="6488" y="8023"/>
                  <a:pt x="6488" y="8023"/>
                </a:cubicBezTo>
                <a:cubicBezTo>
                  <a:pt x="6450" y="8023"/>
                  <a:pt x="6412" y="7987"/>
                  <a:pt x="6393" y="8023"/>
                </a:cubicBezTo>
                <a:cubicBezTo>
                  <a:pt x="6393" y="8023"/>
                  <a:pt x="6393" y="8023"/>
                  <a:pt x="6393" y="8023"/>
                </a:cubicBezTo>
                <a:cubicBezTo>
                  <a:pt x="6412" y="7987"/>
                  <a:pt x="6431" y="7987"/>
                  <a:pt x="6431" y="7950"/>
                </a:cubicBezTo>
                <a:cubicBezTo>
                  <a:pt x="6431" y="7950"/>
                  <a:pt x="6431" y="7950"/>
                  <a:pt x="6431" y="7950"/>
                </a:cubicBezTo>
                <a:cubicBezTo>
                  <a:pt x="6431" y="7950"/>
                  <a:pt x="6412" y="7950"/>
                  <a:pt x="6412" y="7950"/>
                </a:cubicBezTo>
                <a:cubicBezTo>
                  <a:pt x="6412" y="7950"/>
                  <a:pt x="6412" y="7950"/>
                  <a:pt x="6412" y="7914"/>
                </a:cubicBezTo>
                <a:cubicBezTo>
                  <a:pt x="6412" y="7950"/>
                  <a:pt x="6412" y="7950"/>
                  <a:pt x="6412" y="7950"/>
                </a:cubicBezTo>
                <a:cubicBezTo>
                  <a:pt x="6412" y="7950"/>
                  <a:pt x="6412" y="7987"/>
                  <a:pt x="6412" y="7987"/>
                </a:cubicBezTo>
                <a:cubicBezTo>
                  <a:pt x="6374" y="7987"/>
                  <a:pt x="6355" y="8023"/>
                  <a:pt x="6336" y="8023"/>
                </a:cubicBezTo>
                <a:cubicBezTo>
                  <a:pt x="6317" y="8023"/>
                  <a:pt x="6317" y="8023"/>
                  <a:pt x="6317" y="8023"/>
                </a:cubicBezTo>
                <a:cubicBezTo>
                  <a:pt x="6317" y="8023"/>
                  <a:pt x="6317" y="8023"/>
                  <a:pt x="6317" y="8023"/>
                </a:cubicBezTo>
                <a:cubicBezTo>
                  <a:pt x="6317" y="8059"/>
                  <a:pt x="6298" y="8059"/>
                  <a:pt x="6298" y="8059"/>
                </a:cubicBezTo>
                <a:cubicBezTo>
                  <a:pt x="6298" y="8059"/>
                  <a:pt x="6280" y="8059"/>
                  <a:pt x="6261" y="8059"/>
                </a:cubicBezTo>
                <a:cubicBezTo>
                  <a:pt x="6261" y="8059"/>
                  <a:pt x="6261" y="8059"/>
                  <a:pt x="6261" y="8059"/>
                </a:cubicBezTo>
                <a:cubicBezTo>
                  <a:pt x="6261" y="8059"/>
                  <a:pt x="6261" y="8059"/>
                  <a:pt x="6261" y="8059"/>
                </a:cubicBezTo>
                <a:cubicBezTo>
                  <a:pt x="6261" y="8095"/>
                  <a:pt x="6261" y="8095"/>
                  <a:pt x="6261" y="8095"/>
                </a:cubicBezTo>
                <a:cubicBezTo>
                  <a:pt x="6261" y="8095"/>
                  <a:pt x="6261" y="8095"/>
                  <a:pt x="6261" y="8095"/>
                </a:cubicBezTo>
                <a:cubicBezTo>
                  <a:pt x="6261" y="8095"/>
                  <a:pt x="6261" y="8095"/>
                  <a:pt x="6261" y="8095"/>
                </a:cubicBezTo>
                <a:cubicBezTo>
                  <a:pt x="6242" y="8132"/>
                  <a:pt x="6242" y="8132"/>
                  <a:pt x="6223" y="8132"/>
                </a:cubicBezTo>
                <a:cubicBezTo>
                  <a:pt x="6223" y="8132"/>
                  <a:pt x="6223" y="8132"/>
                  <a:pt x="6223" y="8132"/>
                </a:cubicBezTo>
                <a:cubicBezTo>
                  <a:pt x="6223" y="8132"/>
                  <a:pt x="6223" y="8132"/>
                  <a:pt x="6223" y="8132"/>
                </a:cubicBezTo>
                <a:cubicBezTo>
                  <a:pt x="6204" y="8132"/>
                  <a:pt x="6204" y="8168"/>
                  <a:pt x="6204" y="8168"/>
                </a:cubicBezTo>
                <a:cubicBezTo>
                  <a:pt x="6204" y="8168"/>
                  <a:pt x="6185" y="8168"/>
                  <a:pt x="6185" y="8132"/>
                </a:cubicBezTo>
                <a:cubicBezTo>
                  <a:pt x="6185" y="8132"/>
                  <a:pt x="6185" y="8168"/>
                  <a:pt x="6166" y="8168"/>
                </a:cubicBezTo>
                <a:cubicBezTo>
                  <a:pt x="6166" y="8168"/>
                  <a:pt x="6166" y="8168"/>
                  <a:pt x="6166" y="8168"/>
                </a:cubicBezTo>
                <a:cubicBezTo>
                  <a:pt x="6166" y="8168"/>
                  <a:pt x="6166" y="8168"/>
                  <a:pt x="6147" y="8168"/>
                </a:cubicBezTo>
                <a:cubicBezTo>
                  <a:pt x="6147" y="8168"/>
                  <a:pt x="6147" y="8168"/>
                  <a:pt x="6147" y="8168"/>
                </a:cubicBezTo>
                <a:cubicBezTo>
                  <a:pt x="6147" y="8168"/>
                  <a:pt x="6147" y="8132"/>
                  <a:pt x="6166" y="8132"/>
                </a:cubicBezTo>
                <a:cubicBezTo>
                  <a:pt x="6147" y="8132"/>
                  <a:pt x="6147" y="8132"/>
                  <a:pt x="6147" y="8132"/>
                </a:cubicBezTo>
                <a:cubicBezTo>
                  <a:pt x="6147" y="8132"/>
                  <a:pt x="6147" y="8132"/>
                  <a:pt x="6147" y="8132"/>
                </a:cubicBezTo>
                <a:cubicBezTo>
                  <a:pt x="6147" y="8168"/>
                  <a:pt x="6128" y="8204"/>
                  <a:pt x="6128" y="8241"/>
                </a:cubicBezTo>
                <a:cubicBezTo>
                  <a:pt x="6128" y="8204"/>
                  <a:pt x="6109" y="8204"/>
                  <a:pt x="6109" y="8204"/>
                </a:cubicBezTo>
                <a:cubicBezTo>
                  <a:pt x="6109" y="8241"/>
                  <a:pt x="6109" y="8241"/>
                  <a:pt x="6109" y="8241"/>
                </a:cubicBezTo>
                <a:cubicBezTo>
                  <a:pt x="6109" y="8241"/>
                  <a:pt x="6109" y="8241"/>
                  <a:pt x="6090" y="8241"/>
                </a:cubicBezTo>
                <a:cubicBezTo>
                  <a:pt x="6090" y="8241"/>
                  <a:pt x="6109" y="8241"/>
                  <a:pt x="6109" y="8204"/>
                </a:cubicBezTo>
                <a:cubicBezTo>
                  <a:pt x="6090" y="8204"/>
                  <a:pt x="6090" y="8241"/>
                  <a:pt x="6090" y="8241"/>
                </a:cubicBezTo>
                <a:cubicBezTo>
                  <a:pt x="6090" y="8241"/>
                  <a:pt x="6090" y="8241"/>
                  <a:pt x="6090" y="8277"/>
                </a:cubicBezTo>
                <a:cubicBezTo>
                  <a:pt x="6090" y="8277"/>
                  <a:pt x="6090" y="8277"/>
                  <a:pt x="6090" y="8277"/>
                </a:cubicBezTo>
                <a:cubicBezTo>
                  <a:pt x="6090" y="8241"/>
                  <a:pt x="6090" y="8241"/>
                  <a:pt x="6071" y="8241"/>
                </a:cubicBezTo>
                <a:cubicBezTo>
                  <a:pt x="6071" y="8241"/>
                  <a:pt x="6090" y="8241"/>
                  <a:pt x="6090" y="8241"/>
                </a:cubicBezTo>
                <a:cubicBezTo>
                  <a:pt x="6071" y="8241"/>
                  <a:pt x="6071" y="8241"/>
                  <a:pt x="6071" y="8241"/>
                </a:cubicBezTo>
                <a:cubicBezTo>
                  <a:pt x="6071" y="8277"/>
                  <a:pt x="6071" y="8277"/>
                  <a:pt x="6071" y="8277"/>
                </a:cubicBezTo>
                <a:cubicBezTo>
                  <a:pt x="6053" y="8277"/>
                  <a:pt x="6034" y="8350"/>
                  <a:pt x="6034" y="8386"/>
                </a:cubicBezTo>
                <a:cubicBezTo>
                  <a:pt x="6034" y="8422"/>
                  <a:pt x="6034" y="8422"/>
                  <a:pt x="6034" y="8422"/>
                </a:cubicBezTo>
                <a:cubicBezTo>
                  <a:pt x="6034" y="8422"/>
                  <a:pt x="6034" y="8422"/>
                  <a:pt x="6034" y="8422"/>
                </a:cubicBezTo>
                <a:cubicBezTo>
                  <a:pt x="6034" y="8422"/>
                  <a:pt x="6015" y="8422"/>
                  <a:pt x="6015" y="8458"/>
                </a:cubicBezTo>
                <a:cubicBezTo>
                  <a:pt x="6034" y="8458"/>
                  <a:pt x="6053" y="8495"/>
                  <a:pt x="6053" y="8531"/>
                </a:cubicBezTo>
                <a:cubicBezTo>
                  <a:pt x="6053" y="8531"/>
                  <a:pt x="6053" y="8531"/>
                  <a:pt x="6053" y="8531"/>
                </a:cubicBezTo>
                <a:cubicBezTo>
                  <a:pt x="6071" y="8531"/>
                  <a:pt x="6071" y="8531"/>
                  <a:pt x="6071" y="8531"/>
                </a:cubicBezTo>
                <a:cubicBezTo>
                  <a:pt x="6071" y="8531"/>
                  <a:pt x="6071" y="8531"/>
                  <a:pt x="6071" y="8531"/>
                </a:cubicBezTo>
                <a:cubicBezTo>
                  <a:pt x="6071" y="8531"/>
                  <a:pt x="6071" y="8531"/>
                  <a:pt x="6071" y="8531"/>
                </a:cubicBezTo>
                <a:cubicBezTo>
                  <a:pt x="6071" y="8495"/>
                  <a:pt x="6071" y="8495"/>
                  <a:pt x="6071" y="8495"/>
                </a:cubicBezTo>
                <a:cubicBezTo>
                  <a:pt x="6071" y="8495"/>
                  <a:pt x="6071" y="8495"/>
                  <a:pt x="6071" y="8495"/>
                </a:cubicBezTo>
                <a:cubicBezTo>
                  <a:pt x="6071" y="8495"/>
                  <a:pt x="6071" y="8495"/>
                  <a:pt x="6071" y="8495"/>
                </a:cubicBezTo>
                <a:cubicBezTo>
                  <a:pt x="6071" y="8531"/>
                  <a:pt x="6090" y="8531"/>
                  <a:pt x="6090" y="8567"/>
                </a:cubicBezTo>
                <a:cubicBezTo>
                  <a:pt x="6071" y="8567"/>
                  <a:pt x="6053" y="8567"/>
                  <a:pt x="6034" y="8567"/>
                </a:cubicBezTo>
                <a:cubicBezTo>
                  <a:pt x="6034" y="8567"/>
                  <a:pt x="6034" y="8531"/>
                  <a:pt x="6034" y="8531"/>
                </a:cubicBezTo>
                <a:cubicBezTo>
                  <a:pt x="6034" y="8531"/>
                  <a:pt x="6034" y="8531"/>
                  <a:pt x="6034" y="8531"/>
                </a:cubicBezTo>
                <a:cubicBezTo>
                  <a:pt x="6034" y="8567"/>
                  <a:pt x="6015" y="8567"/>
                  <a:pt x="6015" y="8567"/>
                </a:cubicBezTo>
                <a:cubicBezTo>
                  <a:pt x="6015" y="8567"/>
                  <a:pt x="6015" y="8567"/>
                  <a:pt x="5996" y="8567"/>
                </a:cubicBezTo>
                <a:cubicBezTo>
                  <a:pt x="5996" y="8567"/>
                  <a:pt x="6015" y="8531"/>
                  <a:pt x="6015" y="8531"/>
                </a:cubicBezTo>
                <a:cubicBezTo>
                  <a:pt x="5996" y="8531"/>
                  <a:pt x="5996" y="8531"/>
                  <a:pt x="5996" y="8531"/>
                </a:cubicBezTo>
                <a:cubicBezTo>
                  <a:pt x="5996" y="8567"/>
                  <a:pt x="5996" y="8567"/>
                  <a:pt x="5996" y="8604"/>
                </a:cubicBezTo>
                <a:cubicBezTo>
                  <a:pt x="5920" y="8604"/>
                  <a:pt x="5863" y="8640"/>
                  <a:pt x="5826" y="8676"/>
                </a:cubicBezTo>
                <a:cubicBezTo>
                  <a:pt x="5826" y="8676"/>
                  <a:pt x="5844" y="8640"/>
                  <a:pt x="5844" y="8640"/>
                </a:cubicBezTo>
                <a:cubicBezTo>
                  <a:pt x="5844" y="8640"/>
                  <a:pt x="5826" y="8676"/>
                  <a:pt x="5826" y="8676"/>
                </a:cubicBezTo>
                <a:cubicBezTo>
                  <a:pt x="5826" y="8676"/>
                  <a:pt x="5826" y="8676"/>
                  <a:pt x="5807" y="8713"/>
                </a:cubicBezTo>
                <a:cubicBezTo>
                  <a:pt x="5807" y="8713"/>
                  <a:pt x="5807" y="8713"/>
                  <a:pt x="5807" y="8713"/>
                </a:cubicBezTo>
                <a:cubicBezTo>
                  <a:pt x="5826" y="8713"/>
                  <a:pt x="5826" y="8713"/>
                  <a:pt x="5826" y="8713"/>
                </a:cubicBezTo>
                <a:cubicBezTo>
                  <a:pt x="5826" y="8785"/>
                  <a:pt x="5826" y="8822"/>
                  <a:pt x="5807" y="8858"/>
                </a:cubicBezTo>
                <a:cubicBezTo>
                  <a:pt x="5807" y="8858"/>
                  <a:pt x="5807" y="8858"/>
                  <a:pt x="5807" y="8858"/>
                </a:cubicBezTo>
                <a:cubicBezTo>
                  <a:pt x="5807" y="8894"/>
                  <a:pt x="5788" y="8930"/>
                  <a:pt x="5769" y="8930"/>
                </a:cubicBezTo>
                <a:cubicBezTo>
                  <a:pt x="5769" y="8930"/>
                  <a:pt x="5769" y="8930"/>
                  <a:pt x="5769" y="8930"/>
                </a:cubicBezTo>
                <a:cubicBezTo>
                  <a:pt x="5769" y="8930"/>
                  <a:pt x="5769" y="8930"/>
                  <a:pt x="5769" y="8930"/>
                </a:cubicBezTo>
                <a:cubicBezTo>
                  <a:pt x="5769" y="8930"/>
                  <a:pt x="5769" y="8930"/>
                  <a:pt x="5769" y="8894"/>
                </a:cubicBezTo>
                <a:cubicBezTo>
                  <a:pt x="5750" y="8894"/>
                  <a:pt x="5750" y="8858"/>
                  <a:pt x="5731" y="8858"/>
                </a:cubicBezTo>
                <a:cubicBezTo>
                  <a:pt x="5731" y="8822"/>
                  <a:pt x="5750" y="8822"/>
                  <a:pt x="5750" y="8822"/>
                </a:cubicBezTo>
                <a:cubicBezTo>
                  <a:pt x="5750" y="8822"/>
                  <a:pt x="5750" y="8822"/>
                  <a:pt x="5750" y="8822"/>
                </a:cubicBezTo>
                <a:cubicBezTo>
                  <a:pt x="5731" y="8822"/>
                  <a:pt x="5731" y="8822"/>
                  <a:pt x="5731" y="8822"/>
                </a:cubicBezTo>
                <a:cubicBezTo>
                  <a:pt x="5731" y="8858"/>
                  <a:pt x="5750" y="8930"/>
                  <a:pt x="5769" y="8967"/>
                </a:cubicBezTo>
                <a:cubicBezTo>
                  <a:pt x="5769" y="8967"/>
                  <a:pt x="5769" y="9003"/>
                  <a:pt x="5769" y="9003"/>
                </a:cubicBezTo>
                <a:cubicBezTo>
                  <a:pt x="5769" y="9039"/>
                  <a:pt x="5750" y="9039"/>
                  <a:pt x="5750" y="9076"/>
                </a:cubicBezTo>
                <a:cubicBezTo>
                  <a:pt x="5750" y="9076"/>
                  <a:pt x="5731" y="9112"/>
                  <a:pt x="5731" y="9112"/>
                </a:cubicBezTo>
                <a:cubicBezTo>
                  <a:pt x="5731" y="9148"/>
                  <a:pt x="5731" y="9112"/>
                  <a:pt x="5731" y="9112"/>
                </a:cubicBezTo>
                <a:cubicBezTo>
                  <a:pt x="5712" y="9148"/>
                  <a:pt x="5712" y="9148"/>
                  <a:pt x="5712" y="9185"/>
                </a:cubicBezTo>
                <a:cubicBezTo>
                  <a:pt x="5712" y="9185"/>
                  <a:pt x="5712" y="9185"/>
                  <a:pt x="5712" y="9185"/>
                </a:cubicBezTo>
                <a:cubicBezTo>
                  <a:pt x="5712" y="9185"/>
                  <a:pt x="5712" y="9185"/>
                  <a:pt x="5712" y="9148"/>
                </a:cubicBezTo>
                <a:cubicBezTo>
                  <a:pt x="5712" y="9112"/>
                  <a:pt x="5712" y="9112"/>
                  <a:pt x="5731" y="9076"/>
                </a:cubicBezTo>
                <a:cubicBezTo>
                  <a:pt x="5731" y="9076"/>
                  <a:pt x="5731" y="9076"/>
                  <a:pt x="5712" y="9076"/>
                </a:cubicBezTo>
                <a:cubicBezTo>
                  <a:pt x="5712" y="9076"/>
                  <a:pt x="5712" y="9076"/>
                  <a:pt x="5712" y="9076"/>
                </a:cubicBezTo>
                <a:cubicBezTo>
                  <a:pt x="5712" y="9076"/>
                  <a:pt x="5712" y="9076"/>
                  <a:pt x="5712" y="9076"/>
                </a:cubicBezTo>
                <a:cubicBezTo>
                  <a:pt x="5712" y="9076"/>
                  <a:pt x="5712" y="9039"/>
                  <a:pt x="5731" y="9039"/>
                </a:cubicBezTo>
                <a:cubicBezTo>
                  <a:pt x="5712" y="9039"/>
                  <a:pt x="5712" y="9039"/>
                  <a:pt x="5712" y="9039"/>
                </a:cubicBezTo>
                <a:cubicBezTo>
                  <a:pt x="5712" y="9039"/>
                  <a:pt x="5712" y="9039"/>
                  <a:pt x="5712" y="9003"/>
                </a:cubicBezTo>
                <a:cubicBezTo>
                  <a:pt x="5712" y="9003"/>
                  <a:pt x="5712" y="9039"/>
                  <a:pt x="5712" y="9039"/>
                </a:cubicBezTo>
                <a:cubicBezTo>
                  <a:pt x="5693" y="9039"/>
                  <a:pt x="5693" y="9003"/>
                  <a:pt x="5693" y="9003"/>
                </a:cubicBezTo>
                <a:cubicBezTo>
                  <a:pt x="5693" y="9003"/>
                  <a:pt x="5693" y="9003"/>
                  <a:pt x="5693" y="9003"/>
                </a:cubicBezTo>
                <a:cubicBezTo>
                  <a:pt x="5693" y="9003"/>
                  <a:pt x="5693" y="9003"/>
                  <a:pt x="5693" y="9003"/>
                </a:cubicBezTo>
                <a:cubicBezTo>
                  <a:pt x="5693" y="9003"/>
                  <a:pt x="5693" y="8967"/>
                  <a:pt x="5712" y="8967"/>
                </a:cubicBezTo>
                <a:cubicBezTo>
                  <a:pt x="5712" y="8967"/>
                  <a:pt x="5712" y="8967"/>
                  <a:pt x="5712" y="8967"/>
                </a:cubicBezTo>
                <a:cubicBezTo>
                  <a:pt x="5693" y="8967"/>
                  <a:pt x="5693" y="8967"/>
                  <a:pt x="5693" y="8967"/>
                </a:cubicBezTo>
                <a:cubicBezTo>
                  <a:pt x="5693" y="8967"/>
                  <a:pt x="5693" y="8967"/>
                  <a:pt x="5693" y="8967"/>
                </a:cubicBezTo>
                <a:cubicBezTo>
                  <a:pt x="5693" y="8967"/>
                  <a:pt x="5693" y="8967"/>
                  <a:pt x="5693" y="8967"/>
                </a:cubicBezTo>
                <a:cubicBezTo>
                  <a:pt x="5693" y="8930"/>
                  <a:pt x="5693" y="8930"/>
                  <a:pt x="5693" y="8930"/>
                </a:cubicBezTo>
                <a:cubicBezTo>
                  <a:pt x="5693" y="8967"/>
                  <a:pt x="5693" y="8967"/>
                  <a:pt x="5693" y="8967"/>
                </a:cubicBezTo>
                <a:cubicBezTo>
                  <a:pt x="5693" y="8967"/>
                  <a:pt x="5693" y="8930"/>
                  <a:pt x="5693" y="8930"/>
                </a:cubicBezTo>
                <a:cubicBezTo>
                  <a:pt x="5693" y="8930"/>
                  <a:pt x="5693" y="8930"/>
                  <a:pt x="5693" y="8930"/>
                </a:cubicBezTo>
                <a:cubicBezTo>
                  <a:pt x="5693" y="8930"/>
                  <a:pt x="5693" y="8930"/>
                  <a:pt x="5693" y="8930"/>
                </a:cubicBezTo>
                <a:cubicBezTo>
                  <a:pt x="5693" y="8930"/>
                  <a:pt x="5693" y="8930"/>
                  <a:pt x="5693" y="8930"/>
                </a:cubicBezTo>
                <a:cubicBezTo>
                  <a:pt x="5693" y="8930"/>
                  <a:pt x="5693" y="8930"/>
                  <a:pt x="5712" y="8894"/>
                </a:cubicBezTo>
                <a:cubicBezTo>
                  <a:pt x="5693" y="8894"/>
                  <a:pt x="5693" y="8894"/>
                  <a:pt x="5693" y="8894"/>
                </a:cubicBezTo>
                <a:cubicBezTo>
                  <a:pt x="5693" y="8894"/>
                  <a:pt x="5693" y="8894"/>
                  <a:pt x="5693" y="8894"/>
                </a:cubicBezTo>
                <a:cubicBezTo>
                  <a:pt x="5693" y="8894"/>
                  <a:pt x="5693" y="8894"/>
                  <a:pt x="5693" y="8894"/>
                </a:cubicBezTo>
                <a:cubicBezTo>
                  <a:pt x="5712" y="8894"/>
                  <a:pt x="5712" y="8858"/>
                  <a:pt x="5712" y="8858"/>
                </a:cubicBezTo>
                <a:cubicBezTo>
                  <a:pt x="5712" y="8858"/>
                  <a:pt x="5712" y="8858"/>
                  <a:pt x="5712" y="8858"/>
                </a:cubicBezTo>
                <a:cubicBezTo>
                  <a:pt x="5712" y="8858"/>
                  <a:pt x="5712" y="8858"/>
                  <a:pt x="5712" y="8858"/>
                </a:cubicBezTo>
                <a:cubicBezTo>
                  <a:pt x="5712" y="8858"/>
                  <a:pt x="5712" y="8858"/>
                  <a:pt x="5693" y="8858"/>
                </a:cubicBezTo>
                <a:cubicBezTo>
                  <a:pt x="5693" y="8858"/>
                  <a:pt x="5693" y="8858"/>
                  <a:pt x="5693" y="8858"/>
                </a:cubicBezTo>
                <a:cubicBezTo>
                  <a:pt x="5693" y="8858"/>
                  <a:pt x="5693" y="8858"/>
                  <a:pt x="5693" y="8858"/>
                </a:cubicBezTo>
                <a:cubicBezTo>
                  <a:pt x="5693" y="8858"/>
                  <a:pt x="5693" y="8858"/>
                  <a:pt x="5693" y="8894"/>
                </a:cubicBezTo>
                <a:cubicBezTo>
                  <a:pt x="5693" y="8894"/>
                  <a:pt x="5693" y="8894"/>
                  <a:pt x="5693" y="8894"/>
                </a:cubicBezTo>
                <a:cubicBezTo>
                  <a:pt x="5693" y="8858"/>
                  <a:pt x="5693" y="8858"/>
                  <a:pt x="5693" y="8858"/>
                </a:cubicBezTo>
                <a:cubicBezTo>
                  <a:pt x="5693" y="8894"/>
                  <a:pt x="5693" y="8894"/>
                  <a:pt x="5693" y="8894"/>
                </a:cubicBezTo>
                <a:cubicBezTo>
                  <a:pt x="5674" y="8894"/>
                  <a:pt x="5674" y="8894"/>
                  <a:pt x="5674" y="8894"/>
                </a:cubicBezTo>
                <a:cubicBezTo>
                  <a:pt x="5693" y="8967"/>
                  <a:pt x="5674" y="8930"/>
                  <a:pt x="5674" y="8967"/>
                </a:cubicBezTo>
                <a:cubicBezTo>
                  <a:pt x="5674" y="8967"/>
                  <a:pt x="5674" y="9003"/>
                  <a:pt x="5693" y="9003"/>
                </a:cubicBezTo>
                <a:cubicBezTo>
                  <a:pt x="5693" y="9003"/>
                  <a:pt x="5674" y="9003"/>
                  <a:pt x="5674" y="9003"/>
                </a:cubicBezTo>
                <a:cubicBezTo>
                  <a:pt x="5674" y="9003"/>
                  <a:pt x="5674" y="9003"/>
                  <a:pt x="5674" y="9003"/>
                </a:cubicBezTo>
                <a:cubicBezTo>
                  <a:pt x="5674" y="9003"/>
                  <a:pt x="5674" y="9003"/>
                  <a:pt x="5674" y="9003"/>
                </a:cubicBezTo>
                <a:cubicBezTo>
                  <a:pt x="5674" y="9003"/>
                  <a:pt x="5674" y="9003"/>
                  <a:pt x="5674" y="9003"/>
                </a:cubicBezTo>
                <a:cubicBezTo>
                  <a:pt x="5674" y="9003"/>
                  <a:pt x="5674" y="9003"/>
                  <a:pt x="5693" y="9039"/>
                </a:cubicBezTo>
                <a:cubicBezTo>
                  <a:pt x="5674" y="9039"/>
                  <a:pt x="5655" y="9039"/>
                  <a:pt x="5655" y="9003"/>
                </a:cubicBezTo>
                <a:cubicBezTo>
                  <a:pt x="5655" y="9003"/>
                  <a:pt x="5655" y="9003"/>
                  <a:pt x="5655" y="9039"/>
                </a:cubicBezTo>
                <a:cubicBezTo>
                  <a:pt x="5636" y="9003"/>
                  <a:pt x="5636" y="9003"/>
                  <a:pt x="5636" y="9003"/>
                </a:cubicBezTo>
                <a:cubicBezTo>
                  <a:pt x="5636" y="9003"/>
                  <a:pt x="5636" y="9003"/>
                  <a:pt x="5636" y="9003"/>
                </a:cubicBezTo>
                <a:cubicBezTo>
                  <a:pt x="5636" y="8967"/>
                  <a:pt x="5636" y="8967"/>
                  <a:pt x="5636" y="8967"/>
                </a:cubicBezTo>
                <a:cubicBezTo>
                  <a:pt x="5636" y="8967"/>
                  <a:pt x="5636" y="8967"/>
                  <a:pt x="5636" y="8967"/>
                </a:cubicBezTo>
                <a:cubicBezTo>
                  <a:pt x="5636" y="9003"/>
                  <a:pt x="5618" y="9003"/>
                  <a:pt x="5636" y="9003"/>
                </a:cubicBezTo>
                <a:cubicBezTo>
                  <a:pt x="5636" y="9039"/>
                  <a:pt x="5693" y="9076"/>
                  <a:pt x="5693" y="9076"/>
                </a:cubicBezTo>
                <a:cubicBezTo>
                  <a:pt x="5693" y="9112"/>
                  <a:pt x="5693" y="9112"/>
                  <a:pt x="5674" y="9112"/>
                </a:cubicBezTo>
                <a:cubicBezTo>
                  <a:pt x="5674" y="9112"/>
                  <a:pt x="5674" y="9112"/>
                  <a:pt x="5674" y="9112"/>
                </a:cubicBezTo>
                <a:cubicBezTo>
                  <a:pt x="5674" y="9076"/>
                  <a:pt x="5655" y="9076"/>
                  <a:pt x="5655" y="9076"/>
                </a:cubicBezTo>
                <a:cubicBezTo>
                  <a:pt x="5674" y="9112"/>
                  <a:pt x="5674" y="9112"/>
                  <a:pt x="5693" y="9112"/>
                </a:cubicBezTo>
                <a:cubicBezTo>
                  <a:pt x="5693" y="9112"/>
                  <a:pt x="5693" y="9112"/>
                  <a:pt x="5693" y="9112"/>
                </a:cubicBezTo>
                <a:cubicBezTo>
                  <a:pt x="5693" y="9148"/>
                  <a:pt x="5693" y="9148"/>
                  <a:pt x="5693" y="9148"/>
                </a:cubicBezTo>
                <a:cubicBezTo>
                  <a:pt x="5693" y="9148"/>
                  <a:pt x="5693" y="9148"/>
                  <a:pt x="5693" y="9148"/>
                </a:cubicBezTo>
                <a:cubicBezTo>
                  <a:pt x="5693" y="9148"/>
                  <a:pt x="5693" y="9148"/>
                  <a:pt x="5674" y="9148"/>
                </a:cubicBezTo>
                <a:cubicBezTo>
                  <a:pt x="5674" y="9148"/>
                  <a:pt x="5674" y="9148"/>
                  <a:pt x="5674" y="9148"/>
                </a:cubicBezTo>
                <a:cubicBezTo>
                  <a:pt x="5674" y="9148"/>
                  <a:pt x="5674" y="9148"/>
                  <a:pt x="5674" y="9148"/>
                </a:cubicBezTo>
                <a:cubicBezTo>
                  <a:pt x="5674" y="9148"/>
                  <a:pt x="5674" y="9148"/>
                  <a:pt x="5655" y="9148"/>
                </a:cubicBezTo>
                <a:cubicBezTo>
                  <a:pt x="5674" y="9148"/>
                  <a:pt x="5674" y="9148"/>
                  <a:pt x="5693" y="9185"/>
                </a:cubicBezTo>
                <a:cubicBezTo>
                  <a:pt x="5693" y="9185"/>
                  <a:pt x="5693" y="9185"/>
                  <a:pt x="5693" y="9185"/>
                </a:cubicBezTo>
                <a:cubicBezTo>
                  <a:pt x="5674" y="9185"/>
                  <a:pt x="5674" y="9185"/>
                  <a:pt x="5674" y="9185"/>
                </a:cubicBezTo>
                <a:cubicBezTo>
                  <a:pt x="5674" y="9185"/>
                  <a:pt x="5674" y="9148"/>
                  <a:pt x="5655" y="9148"/>
                </a:cubicBezTo>
                <a:cubicBezTo>
                  <a:pt x="5655" y="9148"/>
                  <a:pt x="5655" y="9148"/>
                  <a:pt x="5655" y="9148"/>
                </a:cubicBezTo>
                <a:cubicBezTo>
                  <a:pt x="5655" y="9185"/>
                  <a:pt x="5655" y="9185"/>
                  <a:pt x="5655" y="9185"/>
                </a:cubicBezTo>
                <a:cubicBezTo>
                  <a:pt x="5655" y="9185"/>
                  <a:pt x="5674" y="9185"/>
                  <a:pt x="5674" y="9221"/>
                </a:cubicBezTo>
                <a:cubicBezTo>
                  <a:pt x="5693" y="9221"/>
                  <a:pt x="5712" y="9185"/>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57"/>
                  <a:pt x="5712" y="9257"/>
                  <a:pt x="5712" y="9257"/>
                </a:cubicBezTo>
                <a:cubicBezTo>
                  <a:pt x="5712" y="9293"/>
                  <a:pt x="5712" y="9293"/>
                  <a:pt x="5712" y="9330"/>
                </a:cubicBezTo>
                <a:cubicBezTo>
                  <a:pt x="5712" y="9330"/>
                  <a:pt x="5712" y="9330"/>
                  <a:pt x="5712" y="9330"/>
                </a:cubicBezTo>
                <a:cubicBezTo>
                  <a:pt x="5712" y="9330"/>
                  <a:pt x="5712" y="9293"/>
                  <a:pt x="5712" y="9293"/>
                </a:cubicBezTo>
                <a:cubicBezTo>
                  <a:pt x="5712" y="9293"/>
                  <a:pt x="5693" y="9293"/>
                  <a:pt x="5693" y="9293"/>
                </a:cubicBezTo>
                <a:cubicBezTo>
                  <a:pt x="5693" y="9293"/>
                  <a:pt x="5693" y="9293"/>
                  <a:pt x="5693" y="9330"/>
                </a:cubicBezTo>
                <a:cubicBezTo>
                  <a:pt x="5693" y="9330"/>
                  <a:pt x="5693" y="9330"/>
                  <a:pt x="5693" y="9330"/>
                </a:cubicBezTo>
                <a:cubicBezTo>
                  <a:pt x="5693" y="9330"/>
                  <a:pt x="5693" y="9330"/>
                  <a:pt x="5693" y="9330"/>
                </a:cubicBezTo>
                <a:cubicBezTo>
                  <a:pt x="5693" y="9330"/>
                  <a:pt x="5693" y="9330"/>
                  <a:pt x="5674" y="9293"/>
                </a:cubicBezTo>
                <a:cubicBezTo>
                  <a:pt x="5693" y="9330"/>
                  <a:pt x="5693" y="9330"/>
                  <a:pt x="5693" y="9330"/>
                </a:cubicBezTo>
                <a:cubicBezTo>
                  <a:pt x="5674" y="9330"/>
                  <a:pt x="5674" y="9330"/>
                  <a:pt x="5674" y="9330"/>
                </a:cubicBezTo>
                <a:cubicBezTo>
                  <a:pt x="5674" y="9330"/>
                  <a:pt x="5674" y="9330"/>
                  <a:pt x="5674" y="9330"/>
                </a:cubicBezTo>
                <a:cubicBezTo>
                  <a:pt x="5655" y="9293"/>
                  <a:pt x="5674" y="9293"/>
                  <a:pt x="5655" y="9293"/>
                </a:cubicBezTo>
                <a:cubicBezTo>
                  <a:pt x="5655" y="9293"/>
                  <a:pt x="5655" y="9293"/>
                  <a:pt x="5655" y="9293"/>
                </a:cubicBezTo>
                <a:cubicBezTo>
                  <a:pt x="5655" y="9330"/>
                  <a:pt x="5674" y="9330"/>
                  <a:pt x="5655" y="9330"/>
                </a:cubicBezTo>
                <a:cubicBezTo>
                  <a:pt x="5674" y="9330"/>
                  <a:pt x="5693" y="9330"/>
                  <a:pt x="5712" y="9330"/>
                </a:cubicBezTo>
                <a:cubicBezTo>
                  <a:pt x="5712" y="9330"/>
                  <a:pt x="5712" y="9330"/>
                  <a:pt x="5712" y="9330"/>
                </a:cubicBezTo>
                <a:cubicBezTo>
                  <a:pt x="5712" y="9366"/>
                  <a:pt x="5693" y="9366"/>
                  <a:pt x="5712" y="9366"/>
                </a:cubicBezTo>
                <a:cubicBezTo>
                  <a:pt x="5712" y="9366"/>
                  <a:pt x="5712" y="9366"/>
                  <a:pt x="5712" y="9366"/>
                </a:cubicBezTo>
                <a:cubicBezTo>
                  <a:pt x="5712" y="9366"/>
                  <a:pt x="5712" y="9366"/>
                  <a:pt x="5712" y="9330"/>
                </a:cubicBezTo>
                <a:cubicBezTo>
                  <a:pt x="5712" y="9330"/>
                  <a:pt x="5712" y="9330"/>
                  <a:pt x="5712" y="9330"/>
                </a:cubicBezTo>
                <a:cubicBezTo>
                  <a:pt x="5731" y="9366"/>
                  <a:pt x="5731" y="9366"/>
                  <a:pt x="5731" y="9366"/>
                </a:cubicBezTo>
                <a:cubicBezTo>
                  <a:pt x="5731" y="9366"/>
                  <a:pt x="5731" y="9402"/>
                  <a:pt x="5731" y="9402"/>
                </a:cubicBezTo>
                <a:cubicBezTo>
                  <a:pt x="5712" y="9402"/>
                  <a:pt x="5712" y="9366"/>
                  <a:pt x="5712" y="9402"/>
                </a:cubicBezTo>
                <a:cubicBezTo>
                  <a:pt x="5712" y="9402"/>
                  <a:pt x="5712" y="9402"/>
                  <a:pt x="5693" y="9439"/>
                </a:cubicBezTo>
                <a:cubicBezTo>
                  <a:pt x="5674" y="9439"/>
                  <a:pt x="5674" y="9402"/>
                  <a:pt x="5674" y="9402"/>
                </a:cubicBezTo>
                <a:cubicBezTo>
                  <a:pt x="5674" y="9402"/>
                  <a:pt x="5674" y="9402"/>
                  <a:pt x="5674" y="9402"/>
                </a:cubicBezTo>
                <a:cubicBezTo>
                  <a:pt x="5674" y="9402"/>
                  <a:pt x="5674" y="9402"/>
                  <a:pt x="5674" y="9402"/>
                </a:cubicBezTo>
                <a:cubicBezTo>
                  <a:pt x="5655" y="9402"/>
                  <a:pt x="5655" y="9402"/>
                  <a:pt x="5636" y="9402"/>
                </a:cubicBezTo>
                <a:cubicBezTo>
                  <a:pt x="5636" y="9402"/>
                  <a:pt x="5655" y="9402"/>
                  <a:pt x="5655" y="9402"/>
                </a:cubicBezTo>
                <a:cubicBezTo>
                  <a:pt x="5655" y="9402"/>
                  <a:pt x="5674" y="9439"/>
                  <a:pt x="5674" y="9439"/>
                </a:cubicBezTo>
                <a:cubicBezTo>
                  <a:pt x="5674" y="9439"/>
                  <a:pt x="5674" y="9439"/>
                  <a:pt x="5674" y="9439"/>
                </a:cubicBezTo>
                <a:cubicBezTo>
                  <a:pt x="5674" y="9439"/>
                  <a:pt x="5674" y="9475"/>
                  <a:pt x="5655" y="9475"/>
                </a:cubicBezTo>
                <a:cubicBezTo>
                  <a:pt x="5655" y="9475"/>
                  <a:pt x="5655" y="9475"/>
                  <a:pt x="5636" y="9439"/>
                </a:cubicBezTo>
                <a:cubicBezTo>
                  <a:pt x="5636" y="9475"/>
                  <a:pt x="5655" y="9475"/>
                  <a:pt x="5655" y="9475"/>
                </a:cubicBezTo>
                <a:cubicBezTo>
                  <a:pt x="5655" y="9475"/>
                  <a:pt x="5655" y="9475"/>
                  <a:pt x="5655" y="9475"/>
                </a:cubicBezTo>
                <a:cubicBezTo>
                  <a:pt x="5674" y="9475"/>
                  <a:pt x="5674" y="9475"/>
                  <a:pt x="5674" y="9475"/>
                </a:cubicBezTo>
                <a:cubicBezTo>
                  <a:pt x="5674" y="9475"/>
                  <a:pt x="5693" y="9475"/>
                  <a:pt x="5693" y="9475"/>
                </a:cubicBezTo>
                <a:cubicBezTo>
                  <a:pt x="5693" y="9475"/>
                  <a:pt x="5693" y="9475"/>
                  <a:pt x="5693" y="9475"/>
                </a:cubicBezTo>
                <a:cubicBezTo>
                  <a:pt x="5674" y="9475"/>
                  <a:pt x="5674" y="9511"/>
                  <a:pt x="5674" y="9511"/>
                </a:cubicBezTo>
                <a:cubicBezTo>
                  <a:pt x="5655" y="9511"/>
                  <a:pt x="5636" y="9511"/>
                  <a:pt x="5636" y="9511"/>
                </a:cubicBezTo>
                <a:cubicBezTo>
                  <a:pt x="5618" y="9548"/>
                  <a:pt x="5599" y="9584"/>
                  <a:pt x="5580" y="9620"/>
                </a:cubicBezTo>
                <a:cubicBezTo>
                  <a:pt x="5580" y="9620"/>
                  <a:pt x="5542" y="9620"/>
                  <a:pt x="5523" y="9656"/>
                </a:cubicBezTo>
                <a:cubicBezTo>
                  <a:pt x="5504" y="9656"/>
                  <a:pt x="5504" y="9693"/>
                  <a:pt x="5504" y="9729"/>
                </a:cubicBezTo>
                <a:cubicBezTo>
                  <a:pt x="5485" y="9765"/>
                  <a:pt x="5447" y="9802"/>
                  <a:pt x="5428" y="9802"/>
                </a:cubicBezTo>
                <a:cubicBezTo>
                  <a:pt x="5409" y="9838"/>
                  <a:pt x="5409" y="9874"/>
                  <a:pt x="5391" y="9911"/>
                </a:cubicBezTo>
                <a:cubicBezTo>
                  <a:pt x="5391" y="9947"/>
                  <a:pt x="5372" y="9983"/>
                  <a:pt x="5372" y="10019"/>
                </a:cubicBezTo>
                <a:cubicBezTo>
                  <a:pt x="5353" y="10128"/>
                  <a:pt x="5409" y="10237"/>
                  <a:pt x="5428" y="10310"/>
                </a:cubicBezTo>
                <a:cubicBezTo>
                  <a:pt x="5428" y="10346"/>
                  <a:pt x="5428" y="10383"/>
                  <a:pt x="5428" y="10419"/>
                </a:cubicBezTo>
                <a:cubicBezTo>
                  <a:pt x="5447" y="10455"/>
                  <a:pt x="5447" y="10491"/>
                  <a:pt x="5447" y="10528"/>
                </a:cubicBezTo>
                <a:cubicBezTo>
                  <a:pt x="5466" y="10600"/>
                  <a:pt x="5447" y="10709"/>
                  <a:pt x="5428" y="10782"/>
                </a:cubicBezTo>
                <a:cubicBezTo>
                  <a:pt x="5428" y="10782"/>
                  <a:pt x="5428" y="10782"/>
                  <a:pt x="5428" y="10782"/>
                </a:cubicBezTo>
                <a:cubicBezTo>
                  <a:pt x="5428" y="10782"/>
                  <a:pt x="5428" y="10746"/>
                  <a:pt x="5428" y="10746"/>
                </a:cubicBezTo>
                <a:cubicBezTo>
                  <a:pt x="5428" y="10746"/>
                  <a:pt x="5409" y="10746"/>
                  <a:pt x="5391" y="10746"/>
                </a:cubicBezTo>
                <a:cubicBezTo>
                  <a:pt x="5391" y="10746"/>
                  <a:pt x="5372" y="10673"/>
                  <a:pt x="5372" y="10673"/>
                </a:cubicBezTo>
                <a:cubicBezTo>
                  <a:pt x="5334" y="10673"/>
                  <a:pt x="5353" y="10637"/>
                  <a:pt x="5353" y="10600"/>
                </a:cubicBezTo>
                <a:cubicBezTo>
                  <a:pt x="5334" y="10600"/>
                  <a:pt x="5334" y="10564"/>
                  <a:pt x="5334" y="10564"/>
                </a:cubicBezTo>
                <a:cubicBezTo>
                  <a:pt x="5334" y="10564"/>
                  <a:pt x="5334" y="10564"/>
                  <a:pt x="5334" y="10528"/>
                </a:cubicBezTo>
                <a:cubicBezTo>
                  <a:pt x="5334" y="10528"/>
                  <a:pt x="5315" y="10528"/>
                  <a:pt x="5315" y="10528"/>
                </a:cubicBezTo>
                <a:cubicBezTo>
                  <a:pt x="5315" y="10528"/>
                  <a:pt x="5296" y="10491"/>
                  <a:pt x="5296" y="10455"/>
                </a:cubicBezTo>
                <a:cubicBezTo>
                  <a:pt x="5296" y="10455"/>
                  <a:pt x="5296" y="10455"/>
                  <a:pt x="5315" y="10419"/>
                </a:cubicBezTo>
                <a:cubicBezTo>
                  <a:pt x="5315" y="10419"/>
                  <a:pt x="5315" y="10419"/>
                  <a:pt x="5315" y="10419"/>
                </a:cubicBezTo>
                <a:cubicBezTo>
                  <a:pt x="5296" y="10419"/>
                  <a:pt x="5296" y="10419"/>
                  <a:pt x="5296" y="10419"/>
                </a:cubicBezTo>
                <a:cubicBezTo>
                  <a:pt x="5296" y="10419"/>
                  <a:pt x="5277" y="10419"/>
                  <a:pt x="5277" y="10419"/>
                </a:cubicBezTo>
                <a:cubicBezTo>
                  <a:pt x="5296" y="10383"/>
                  <a:pt x="5296" y="10310"/>
                  <a:pt x="5296" y="10274"/>
                </a:cubicBezTo>
                <a:cubicBezTo>
                  <a:pt x="5296" y="10237"/>
                  <a:pt x="5277" y="10237"/>
                  <a:pt x="5277" y="10237"/>
                </a:cubicBezTo>
                <a:cubicBezTo>
                  <a:pt x="5258" y="10201"/>
                  <a:pt x="5239" y="10092"/>
                  <a:pt x="5201" y="10128"/>
                </a:cubicBezTo>
                <a:cubicBezTo>
                  <a:pt x="5182" y="10128"/>
                  <a:pt x="5182" y="10165"/>
                  <a:pt x="5164" y="10165"/>
                </a:cubicBezTo>
                <a:cubicBezTo>
                  <a:pt x="5164" y="10165"/>
                  <a:pt x="5145" y="10165"/>
                  <a:pt x="5126" y="10165"/>
                </a:cubicBezTo>
                <a:cubicBezTo>
                  <a:pt x="5126" y="10165"/>
                  <a:pt x="5126" y="10128"/>
                  <a:pt x="5107" y="10128"/>
                </a:cubicBezTo>
                <a:cubicBezTo>
                  <a:pt x="5088" y="10092"/>
                  <a:pt x="5088" y="10092"/>
                  <a:pt x="5069" y="10092"/>
                </a:cubicBezTo>
                <a:cubicBezTo>
                  <a:pt x="5050" y="10092"/>
                  <a:pt x="5031" y="10092"/>
                  <a:pt x="5012" y="10092"/>
                </a:cubicBezTo>
                <a:cubicBezTo>
                  <a:pt x="5012" y="10092"/>
                  <a:pt x="5012" y="10092"/>
                  <a:pt x="5012" y="10092"/>
                </a:cubicBezTo>
                <a:cubicBezTo>
                  <a:pt x="4993" y="10092"/>
                  <a:pt x="4993" y="10092"/>
                  <a:pt x="4974" y="10092"/>
                </a:cubicBezTo>
                <a:cubicBezTo>
                  <a:pt x="4974" y="10092"/>
                  <a:pt x="4974" y="10056"/>
                  <a:pt x="4974" y="10056"/>
                </a:cubicBezTo>
                <a:cubicBezTo>
                  <a:pt x="4974" y="10056"/>
                  <a:pt x="4974" y="10056"/>
                  <a:pt x="4956" y="10056"/>
                </a:cubicBezTo>
                <a:cubicBezTo>
                  <a:pt x="4956" y="10056"/>
                  <a:pt x="4956" y="10092"/>
                  <a:pt x="4956" y="10092"/>
                </a:cubicBezTo>
                <a:cubicBezTo>
                  <a:pt x="4937" y="10092"/>
                  <a:pt x="4899" y="10056"/>
                  <a:pt x="4899" y="10092"/>
                </a:cubicBezTo>
                <a:cubicBezTo>
                  <a:pt x="4880" y="10092"/>
                  <a:pt x="4880" y="10092"/>
                  <a:pt x="4861" y="10128"/>
                </a:cubicBezTo>
                <a:cubicBezTo>
                  <a:pt x="4861" y="10128"/>
                  <a:pt x="4842" y="10056"/>
                  <a:pt x="4823" y="10092"/>
                </a:cubicBezTo>
                <a:cubicBezTo>
                  <a:pt x="4823" y="10092"/>
                  <a:pt x="4823" y="10092"/>
                  <a:pt x="4823" y="10128"/>
                </a:cubicBezTo>
                <a:cubicBezTo>
                  <a:pt x="4823" y="10128"/>
                  <a:pt x="4842" y="10128"/>
                  <a:pt x="4861" y="10128"/>
                </a:cubicBezTo>
                <a:cubicBezTo>
                  <a:pt x="4861" y="10128"/>
                  <a:pt x="4880" y="10128"/>
                  <a:pt x="4880" y="10165"/>
                </a:cubicBezTo>
                <a:cubicBezTo>
                  <a:pt x="4880" y="10165"/>
                  <a:pt x="4880" y="10165"/>
                  <a:pt x="4861" y="10165"/>
                </a:cubicBezTo>
                <a:cubicBezTo>
                  <a:pt x="4861" y="10201"/>
                  <a:pt x="4899" y="10201"/>
                  <a:pt x="4899" y="10237"/>
                </a:cubicBezTo>
                <a:cubicBezTo>
                  <a:pt x="4899" y="10237"/>
                  <a:pt x="4880" y="10237"/>
                  <a:pt x="4880" y="10237"/>
                </a:cubicBezTo>
                <a:cubicBezTo>
                  <a:pt x="4861" y="10237"/>
                  <a:pt x="4842" y="10201"/>
                  <a:pt x="4823" y="10201"/>
                </a:cubicBezTo>
                <a:cubicBezTo>
                  <a:pt x="4823" y="10201"/>
                  <a:pt x="4823" y="10201"/>
                  <a:pt x="4823" y="10201"/>
                </a:cubicBezTo>
                <a:cubicBezTo>
                  <a:pt x="4823" y="10201"/>
                  <a:pt x="4823" y="10201"/>
                  <a:pt x="4823" y="10237"/>
                </a:cubicBezTo>
                <a:cubicBezTo>
                  <a:pt x="4823" y="10237"/>
                  <a:pt x="4842" y="10237"/>
                  <a:pt x="4842" y="10237"/>
                </a:cubicBezTo>
                <a:cubicBezTo>
                  <a:pt x="4842" y="10237"/>
                  <a:pt x="4842" y="10237"/>
                  <a:pt x="4842" y="10237"/>
                </a:cubicBezTo>
                <a:cubicBezTo>
                  <a:pt x="4842" y="10237"/>
                  <a:pt x="4823" y="10237"/>
                  <a:pt x="4823" y="10237"/>
                </a:cubicBezTo>
                <a:cubicBezTo>
                  <a:pt x="4823" y="10237"/>
                  <a:pt x="4823" y="10237"/>
                  <a:pt x="4823" y="10237"/>
                </a:cubicBezTo>
                <a:cubicBezTo>
                  <a:pt x="4823" y="10237"/>
                  <a:pt x="4823" y="10237"/>
                  <a:pt x="4823" y="10237"/>
                </a:cubicBezTo>
                <a:cubicBezTo>
                  <a:pt x="4804" y="10237"/>
                  <a:pt x="4804" y="10237"/>
                  <a:pt x="4785" y="10237"/>
                </a:cubicBezTo>
                <a:cubicBezTo>
                  <a:pt x="4785" y="10237"/>
                  <a:pt x="4785" y="10237"/>
                  <a:pt x="4766" y="10237"/>
                </a:cubicBezTo>
                <a:cubicBezTo>
                  <a:pt x="4766" y="10201"/>
                  <a:pt x="4766" y="10201"/>
                  <a:pt x="4747" y="10201"/>
                </a:cubicBezTo>
                <a:cubicBezTo>
                  <a:pt x="4747" y="10165"/>
                  <a:pt x="4729" y="10165"/>
                  <a:pt x="4729" y="10165"/>
                </a:cubicBezTo>
                <a:cubicBezTo>
                  <a:pt x="4729" y="10165"/>
                  <a:pt x="4710" y="10165"/>
                  <a:pt x="4710" y="10165"/>
                </a:cubicBezTo>
                <a:cubicBezTo>
                  <a:pt x="4710" y="10165"/>
                  <a:pt x="4710" y="10165"/>
                  <a:pt x="4710" y="10165"/>
                </a:cubicBezTo>
                <a:cubicBezTo>
                  <a:pt x="4710" y="10165"/>
                  <a:pt x="4710" y="10165"/>
                  <a:pt x="4729" y="10201"/>
                </a:cubicBezTo>
                <a:cubicBezTo>
                  <a:pt x="4729" y="10201"/>
                  <a:pt x="4729" y="10201"/>
                  <a:pt x="4729" y="10201"/>
                </a:cubicBezTo>
                <a:cubicBezTo>
                  <a:pt x="4710" y="10201"/>
                  <a:pt x="4691" y="10201"/>
                  <a:pt x="4672" y="10201"/>
                </a:cubicBezTo>
                <a:cubicBezTo>
                  <a:pt x="4653" y="10165"/>
                  <a:pt x="4615" y="10165"/>
                  <a:pt x="4596" y="10165"/>
                </a:cubicBezTo>
                <a:cubicBezTo>
                  <a:pt x="4577" y="10165"/>
                  <a:pt x="4577" y="10201"/>
                  <a:pt x="4539" y="10201"/>
                </a:cubicBezTo>
                <a:cubicBezTo>
                  <a:pt x="4539" y="10165"/>
                  <a:pt x="4539" y="10165"/>
                  <a:pt x="4539" y="10165"/>
                </a:cubicBezTo>
                <a:cubicBezTo>
                  <a:pt x="4539" y="10165"/>
                  <a:pt x="4539" y="10165"/>
                  <a:pt x="4539" y="10165"/>
                </a:cubicBezTo>
                <a:cubicBezTo>
                  <a:pt x="4539" y="10201"/>
                  <a:pt x="4539" y="10201"/>
                  <a:pt x="4539" y="10237"/>
                </a:cubicBezTo>
                <a:cubicBezTo>
                  <a:pt x="4520" y="10237"/>
                  <a:pt x="4502" y="10310"/>
                  <a:pt x="4483" y="10310"/>
                </a:cubicBezTo>
                <a:cubicBezTo>
                  <a:pt x="4464" y="10310"/>
                  <a:pt x="4445" y="10310"/>
                  <a:pt x="4426" y="10310"/>
                </a:cubicBezTo>
                <a:cubicBezTo>
                  <a:pt x="4426" y="10310"/>
                  <a:pt x="4445" y="10346"/>
                  <a:pt x="4445" y="10346"/>
                </a:cubicBezTo>
                <a:cubicBezTo>
                  <a:pt x="4426" y="10383"/>
                  <a:pt x="4388" y="10383"/>
                  <a:pt x="4388" y="10419"/>
                </a:cubicBezTo>
                <a:cubicBezTo>
                  <a:pt x="4388" y="10419"/>
                  <a:pt x="4388" y="10419"/>
                  <a:pt x="4388" y="10419"/>
                </a:cubicBezTo>
                <a:cubicBezTo>
                  <a:pt x="4388" y="10419"/>
                  <a:pt x="4388" y="10419"/>
                  <a:pt x="4388" y="10419"/>
                </a:cubicBezTo>
                <a:cubicBezTo>
                  <a:pt x="4388" y="10419"/>
                  <a:pt x="4388" y="10419"/>
                  <a:pt x="4388" y="10455"/>
                </a:cubicBezTo>
                <a:cubicBezTo>
                  <a:pt x="4388" y="10455"/>
                  <a:pt x="4388" y="10455"/>
                  <a:pt x="4369" y="10491"/>
                </a:cubicBezTo>
                <a:cubicBezTo>
                  <a:pt x="4369" y="10564"/>
                  <a:pt x="4388" y="10600"/>
                  <a:pt x="4388" y="10673"/>
                </a:cubicBezTo>
                <a:cubicBezTo>
                  <a:pt x="4369" y="10709"/>
                  <a:pt x="4369" y="10746"/>
                  <a:pt x="4350" y="10782"/>
                </a:cubicBezTo>
                <a:cubicBezTo>
                  <a:pt x="4350" y="10782"/>
                  <a:pt x="4350" y="10818"/>
                  <a:pt x="4350" y="10854"/>
                </a:cubicBezTo>
                <a:cubicBezTo>
                  <a:pt x="4331" y="10963"/>
                  <a:pt x="4350" y="11181"/>
                  <a:pt x="4369" y="11254"/>
                </a:cubicBezTo>
                <a:cubicBezTo>
                  <a:pt x="4388" y="11290"/>
                  <a:pt x="4407" y="11363"/>
                  <a:pt x="4426" y="11399"/>
                </a:cubicBezTo>
                <a:cubicBezTo>
                  <a:pt x="4445" y="11435"/>
                  <a:pt x="4445" y="11508"/>
                  <a:pt x="4464" y="11544"/>
                </a:cubicBezTo>
                <a:cubicBezTo>
                  <a:pt x="4483" y="11544"/>
                  <a:pt x="4502" y="11544"/>
                  <a:pt x="4520" y="11544"/>
                </a:cubicBezTo>
                <a:cubicBezTo>
                  <a:pt x="4539" y="11581"/>
                  <a:pt x="4539" y="11617"/>
                  <a:pt x="4558" y="11617"/>
                </a:cubicBezTo>
                <a:cubicBezTo>
                  <a:pt x="4596" y="11617"/>
                  <a:pt x="4672" y="11544"/>
                  <a:pt x="4710" y="11544"/>
                </a:cubicBezTo>
                <a:cubicBezTo>
                  <a:pt x="4710" y="11544"/>
                  <a:pt x="4710" y="11581"/>
                  <a:pt x="4710" y="11581"/>
                </a:cubicBezTo>
                <a:cubicBezTo>
                  <a:pt x="4710" y="11581"/>
                  <a:pt x="4729" y="11581"/>
                  <a:pt x="4729" y="11581"/>
                </a:cubicBezTo>
                <a:cubicBezTo>
                  <a:pt x="4729" y="11581"/>
                  <a:pt x="4729" y="11581"/>
                  <a:pt x="4747" y="11581"/>
                </a:cubicBezTo>
                <a:cubicBezTo>
                  <a:pt x="4729" y="11544"/>
                  <a:pt x="4729" y="11544"/>
                  <a:pt x="4729" y="11544"/>
                </a:cubicBezTo>
                <a:cubicBezTo>
                  <a:pt x="4729" y="11544"/>
                  <a:pt x="4729" y="11544"/>
                  <a:pt x="4729" y="11544"/>
                </a:cubicBezTo>
                <a:cubicBezTo>
                  <a:pt x="4747" y="11508"/>
                  <a:pt x="4766" y="11508"/>
                  <a:pt x="4766" y="11472"/>
                </a:cubicBezTo>
                <a:cubicBezTo>
                  <a:pt x="4785" y="11472"/>
                  <a:pt x="4785" y="11435"/>
                  <a:pt x="4785" y="11435"/>
                </a:cubicBezTo>
                <a:cubicBezTo>
                  <a:pt x="4785" y="11435"/>
                  <a:pt x="4785" y="11399"/>
                  <a:pt x="4785" y="11399"/>
                </a:cubicBezTo>
                <a:cubicBezTo>
                  <a:pt x="4785" y="11363"/>
                  <a:pt x="4785" y="11363"/>
                  <a:pt x="4785" y="11326"/>
                </a:cubicBezTo>
                <a:cubicBezTo>
                  <a:pt x="4785" y="11326"/>
                  <a:pt x="4804" y="11290"/>
                  <a:pt x="4804" y="11290"/>
                </a:cubicBezTo>
                <a:cubicBezTo>
                  <a:pt x="4861" y="11217"/>
                  <a:pt x="4974" y="11145"/>
                  <a:pt x="5031" y="11254"/>
                </a:cubicBezTo>
                <a:cubicBezTo>
                  <a:pt x="5031" y="11254"/>
                  <a:pt x="5031" y="11254"/>
                  <a:pt x="5012" y="11290"/>
                </a:cubicBezTo>
                <a:cubicBezTo>
                  <a:pt x="5012" y="11326"/>
                  <a:pt x="4993" y="11326"/>
                  <a:pt x="4974" y="11363"/>
                </a:cubicBezTo>
                <a:cubicBezTo>
                  <a:pt x="4974" y="11363"/>
                  <a:pt x="4974" y="11435"/>
                  <a:pt x="4956" y="11435"/>
                </a:cubicBezTo>
                <a:cubicBezTo>
                  <a:pt x="4974" y="11435"/>
                  <a:pt x="4974" y="11472"/>
                  <a:pt x="4974" y="11472"/>
                </a:cubicBezTo>
                <a:cubicBezTo>
                  <a:pt x="4974" y="11472"/>
                  <a:pt x="4974" y="11435"/>
                  <a:pt x="4974" y="11435"/>
                </a:cubicBezTo>
                <a:cubicBezTo>
                  <a:pt x="4974" y="11508"/>
                  <a:pt x="4974" y="11544"/>
                  <a:pt x="4956" y="11581"/>
                </a:cubicBezTo>
                <a:cubicBezTo>
                  <a:pt x="4956" y="11581"/>
                  <a:pt x="4956" y="11581"/>
                  <a:pt x="4956" y="11581"/>
                </a:cubicBezTo>
                <a:cubicBezTo>
                  <a:pt x="4956" y="11581"/>
                  <a:pt x="4956" y="11544"/>
                  <a:pt x="4937" y="11544"/>
                </a:cubicBezTo>
                <a:cubicBezTo>
                  <a:pt x="4937" y="11544"/>
                  <a:pt x="4937" y="11544"/>
                  <a:pt x="4937" y="11544"/>
                </a:cubicBezTo>
                <a:cubicBezTo>
                  <a:pt x="4937" y="11544"/>
                  <a:pt x="4937" y="11544"/>
                  <a:pt x="4937" y="11544"/>
                </a:cubicBezTo>
                <a:cubicBezTo>
                  <a:pt x="4937" y="11581"/>
                  <a:pt x="4937" y="11581"/>
                  <a:pt x="4937" y="11617"/>
                </a:cubicBezTo>
                <a:cubicBezTo>
                  <a:pt x="4937" y="11617"/>
                  <a:pt x="4937" y="11581"/>
                  <a:pt x="4956" y="11581"/>
                </a:cubicBezTo>
                <a:cubicBezTo>
                  <a:pt x="4956" y="11617"/>
                  <a:pt x="4956" y="11617"/>
                  <a:pt x="4956" y="11617"/>
                </a:cubicBezTo>
                <a:cubicBezTo>
                  <a:pt x="4937" y="11689"/>
                  <a:pt x="4956" y="11762"/>
                  <a:pt x="4937" y="11835"/>
                </a:cubicBezTo>
                <a:cubicBezTo>
                  <a:pt x="4918" y="11871"/>
                  <a:pt x="4899" y="11871"/>
                  <a:pt x="4899" y="11907"/>
                </a:cubicBezTo>
                <a:cubicBezTo>
                  <a:pt x="4899" y="11907"/>
                  <a:pt x="4918" y="11907"/>
                  <a:pt x="4918" y="11907"/>
                </a:cubicBezTo>
                <a:cubicBezTo>
                  <a:pt x="4918" y="11907"/>
                  <a:pt x="4918" y="11907"/>
                  <a:pt x="4918" y="11907"/>
                </a:cubicBezTo>
                <a:cubicBezTo>
                  <a:pt x="4918" y="11907"/>
                  <a:pt x="4918" y="11907"/>
                  <a:pt x="4918" y="11871"/>
                </a:cubicBezTo>
                <a:cubicBezTo>
                  <a:pt x="4937" y="11907"/>
                  <a:pt x="4937" y="11907"/>
                  <a:pt x="4956" y="11907"/>
                </a:cubicBezTo>
                <a:cubicBezTo>
                  <a:pt x="4974" y="11871"/>
                  <a:pt x="5012" y="11907"/>
                  <a:pt x="5069" y="11907"/>
                </a:cubicBezTo>
                <a:cubicBezTo>
                  <a:pt x="5069" y="11907"/>
                  <a:pt x="5069" y="11907"/>
                  <a:pt x="5088" y="11871"/>
                </a:cubicBezTo>
                <a:cubicBezTo>
                  <a:pt x="5088" y="11907"/>
                  <a:pt x="5088" y="11907"/>
                  <a:pt x="5107" y="11907"/>
                </a:cubicBezTo>
                <a:cubicBezTo>
                  <a:pt x="5126" y="11907"/>
                  <a:pt x="5145" y="11907"/>
                  <a:pt x="5164" y="11907"/>
                </a:cubicBezTo>
                <a:cubicBezTo>
                  <a:pt x="5182" y="11907"/>
                  <a:pt x="5182" y="11907"/>
                  <a:pt x="5182" y="11907"/>
                </a:cubicBezTo>
                <a:cubicBezTo>
                  <a:pt x="5182" y="11944"/>
                  <a:pt x="5182" y="11944"/>
                  <a:pt x="5201" y="11980"/>
                </a:cubicBezTo>
                <a:cubicBezTo>
                  <a:pt x="5201" y="11980"/>
                  <a:pt x="5220" y="11980"/>
                  <a:pt x="5239" y="11980"/>
                </a:cubicBezTo>
                <a:cubicBezTo>
                  <a:pt x="5239" y="12016"/>
                  <a:pt x="5258" y="12089"/>
                  <a:pt x="5239" y="12125"/>
                </a:cubicBezTo>
                <a:cubicBezTo>
                  <a:pt x="5239" y="12125"/>
                  <a:pt x="5220" y="12161"/>
                  <a:pt x="5220" y="12161"/>
                </a:cubicBezTo>
                <a:cubicBezTo>
                  <a:pt x="5220" y="12198"/>
                  <a:pt x="5220" y="12270"/>
                  <a:pt x="5220" y="12307"/>
                </a:cubicBezTo>
                <a:cubicBezTo>
                  <a:pt x="5201" y="12343"/>
                  <a:pt x="5201" y="12415"/>
                  <a:pt x="5201" y="12452"/>
                </a:cubicBezTo>
                <a:cubicBezTo>
                  <a:pt x="5220" y="12524"/>
                  <a:pt x="5277" y="12633"/>
                  <a:pt x="5296" y="12670"/>
                </a:cubicBezTo>
                <a:cubicBezTo>
                  <a:pt x="5315" y="12670"/>
                  <a:pt x="5315" y="12706"/>
                  <a:pt x="5315" y="12706"/>
                </a:cubicBezTo>
                <a:cubicBezTo>
                  <a:pt x="5334" y="12742"/>
                  <a:pt x="5334" y="12706"/>
                  <a:pt x="5353" y="12742"/>
                </a:cubicBezTo>
                <a:cubicBezTo>
                  <a:pt x="5391" y="12742"/>
                  <a:pt x="5409" y="12706"/>
                  <a:pt x="5428" y="12706"/>
                </a:cubicBezTo>
                <a:cubicBezTo>
                  <a:pt x="5428" y="12706"/>
                  <a:pt x="5447" y="12706"/>
                  <a:pt x="5447" y="12706"/>
                </a:cubicBezTo>
                <a:cubicBezTo>
                  <a:pt x="5466" y="12670"/>
                  <a:pt x="5466" y="12670"/>
                  <a:pt x="5485" y="12670"/>
                </a:cubicBezTo>
                <a:cubicBezTo>
                  <a:pt x="5485" y="12633"/>
                  <a:pt x="5504" y="12670"/>
                  <a:pt x="5504" y="12670"/>
                </a:cubicBezTo>
                <a:cubicBezTo>
                  <a:pt x="5523" y="12670"/>
                  <a:pt x="5542" y="12670"/>
                  <a:pt x="5561" y="12670"/>
                </a:cubicBezTo>
                <a:cubicBezTo>
                  <a:pt x="5599" y="12706"/>
                  <a:pt x="5618" y="12778"/>
                  <a:pt x="5618" y="12851"/>
                </a:cubicBezTo>
                <a:cubicBezTo>
                  <a:pt x="5618" y="12851"/>
                  <a:pt x="5618" y="12887"/>
                  <a:pt x="5599" y="12887"/>
                </a:cubicBezTo>
                <a:cubicBezTo>
                  <a:pt x="5599" y="12887"/>
                  <a:pt x="5599" y="12887"/>
                  <a:pt x="5599" y="12887"/>
                </a:cubicBezTo>
                <a:cubicBezTo>
                  <a:pt x="5599" y="12887"/>
                  <a:pt x="5599" y="12887"/>
                  <a:pt x="5599" y="12887"/>
                </a:cubicBezTo>
                <a:cubicBezTo>
                  <a:pt x="5599" y="12887"/>
                  <a:pt x="5580" y="12887"/>
                  <a:pt x="5580" y="12924"/>
                </a:cubicBezTo>
                <a:cubicBezTo>
                  <a:pt x="5599" y="12924"/>
                  <a:pt x="5599" y="12924"/>
                  <a:pt x="5618" y="12887"/>
                </a:cubicBezTo>
                <a:cubicBezTo>
                  <a:pt x="5618" y="12887"/>
                  <a:pt x="5636" y="12815"/>
                  <a:pt x="5674" y="12815"/>
                </a:cubicBezTo>
                <a:cubicBezTo>
                  <a:pt x="5674" y="12851"/>
                  <a:pt x="5693" y="12851"/>
                  <a:pt x="5693" y="12887"/>
                </a:cubicBezTo>
                <a:cubicBezTo>
                  <a:pt x="5693" y="12887"/>
                  <a:pt x="5693" y="12887"/>
                  <a:pt x="5693" y="12887"/>
                </a:cubicBezTo>
                <a:cubicBezTo>
                  <a:pt x="5655" y="12887"/>
                  <a:pt x="5636" y="12887"/>
                  <a:pt x="5636" y="12924"/>
                </a:cubicBezTo>
                <a:cubicBezTo>
                  <a:pt x="5636" y="12960"/>
                  <a:pt x="5655" y="12996"/>
                  <a:pt x="5655" y="13033"/>
                </a:cubicBezTo>
                <a:cubicBezTo>
                  <a:pt x="5636" y="13069"/>
                  <a:pt x="5636" y="13105"/>
                  <a:pt x="5618" y="13142"/>
                </a:cubicBezTo>
                <a:cubicBezTo>
                  <a:pt x="5636" y="13178"/>
                  <a:pt x="5636" y="13214"/>
                  <a:pt x="5655" y="13214"/>
                </a:cubicBezTo>
                <a:cubicBezTo>
                  <a:pt x="5674" y="13214"/>
                  <a:pt x="5693" y="13214"/>
                  <a:pt x="5693" y="13178"/>
                </a:cubicBezTo>
                <a:cubicBezTo>
                  <a:pt x="5693" y="13142"/>
                  <a:pt x="5674" y="13033"/>
                  <a:pt x="5655" y="13033"/>
                </a:cubicBezTo>
                <a:cubicBezTo>
                  <a:pt x="5655" y="13033"/>
                  <a:pt x="5655" y="13033"/>
                  <a:pt x="5674" y="12996"/>
                </a:cubicBezTo>
                <a:cubicBezTo>
                  <a:pt x="5655" y="12996"/>
                  <a:pt x="5655" y="12996"/>
                  <a:pt x="5655" y="12996"/>
                </a:cubicBezTo>
                <a:cubicBezTo>
                  <a:pt x="5674" y="12996"/>
                  <a:pt x="5769" y="12960"/>
                  <a:pt x="5769" y="12924"/>
                </a:cubicBezTo>
                <a:cubicBezTo>
                  <a:pt x="5769" y="12924"/>
                  <a:pt x="5769" y="12924"/>
                  <a:pt x="5769" y="12924"/>
                </a:cubicBezTo>
                <a:cubicBezTo>
                  <a:pt x="5750" y="12924"/>
                  <a:pt x="5750" y="12924"/>
                  <a:pt x="5750" y="12924"/>
                </a:cubicBezTo>
                <a:cubicBezTo>
                  <a:pt x="5750" y="12887"/>
                  <a:pt x="5731" y="12887"/>
                  <a:pt x="5731" y="12887"/>
                </a:cubicBezTo>
                <a:cubicBezTo>
                  <a:pt x="5731" y="12851"/>
                  <a:pt x="5750" y="12851"/>
                  <a:pt x="5750" y="12851"/>
                </a:cubicBezTo>
                <a:cubicBezTo>
                  <a:pt x="5769" y="12887"/>
                  <a:pt x="5769" y="12924"/>
                  <a:pt x="5769" y="12924"/>
                </a:cubicBezTo>
                <a:cubicBezTo>
                  <a:pt x="5807" y="12924"/>
                  <a:pt x="5844" y="12960"/>
                  <a:pt x="5863" y="12996"/>
                </a:cubicBezTo>
                <a:cubicBezTo>
                  <a:pt x="5863" y="13033"/>
                  <a:pt x="5863" y="13033"/>
                  <a:pt x="5863" y="13033"/>
                </a:cubicBezTo>
                <a:cubicBezTo>
                  <a:pt x="5901" y="13069"/>
                  <a:pt x="5939" y="13033"/>
                  <a:pt x="5977" y="13033"/>
                </a:cubicBezTo>
                <a:cubicBezTo>
                  <a:pt x="6015" y="13033"/>
                  <a:pt x="6015" y="13142"/>
                  <a:pt x="6071" y="13105"/>
                </a:cubicBezTo>
                <a:cubicBezTo>
                  <a:pt x="6090" y="13105"/>
                  <a:pt x="6109" y="13069"/>
                  <a:pt x="6128" y="13033"/>
                </a:cubicBezTo>
                <a:cubicBezTo>
                  <a:pt x="6147" y="13033"/>
                  <a:pt x="6204" y="13033"/>
                  <a:pt x="6242" y="13033"/>
                </a:cubicBezTo>
                <a:cubicBezTo>
                  <a:pt x="6242" y="13033"/>
                  <a:pt x="6242" y="13033"/>
                  <a:pt x="6242" y="13033"/>
                </a:cubicBezTo>
                <a:cubicBezTo>
                  <a:pt x="6242" y="13033"/>
                  <a:pt x="6242" y="13033"/>
                  <a:pt x="6242" y="13033"/>
                </a:cubicBezTo>
                <a:cubicBezTo>
                  <a:pt x="6242" y="13069"/>
                  <a:pt x="6223" y="13069"/>
                  <a:pt x="6223" y="13069"/>
                </a:cubicBezTo>
                <a:cubicBezTo>
                  <a:pt x="6223" y="13069"/>
                  <a:pt x="6204" y="13069"/>
                  <a:pt x="6185" y="13069"/>
                </a:cubicBezTo>
                <a:cubicBezTo>
                  <a:pt x="6185" y="13069"/>
                  <a:pt x="6185" y="13069"/>
                  <a:pt x="6185" y="13069"/>
                </a:cubicBezTo>
                <a:cubicBezTo>
                  <a:pt x="6204" y="13105"/>
                  <a:pt x="6223" y="13105"/>
                  <a:pt x="6223" y="13142"/>
                </a:cubicBezTo>
                <a:cubicBezTo>
                  <a:pt x="6223" y="13142"/>
                  <a:pt x="6242" y="13142"/>
                  <a:pt x="6242" y="13142"/>
                </a:cubicBezTo>
                <a:cubicBezTo>
                  <a:pt x="6242" y="13142"/>
                  <a:pt x="6242" y="13142"/>
                  <a:pt x="6242" y="13105"/>
                </a:cubicBezTo>
                <a:cubicBezTo>
                  <a:pt x="6242" y="13142"/>
                  <a:pt x="6261" y="13105"/>
                  <a:pt x="6280" y="13142"/>
                </a:cubicBezTo>
                <a:cubicBezTo>
                  <a:pt x="6280" y="13142"/>
                  <a:pt x="6280" y="13142"/>
                  <a:pt x="6280" y="13142"/>
                </a:cubicBezTo>
                <a:cubicBezTo>
                  <a:pt x="6298" y="13178"/>
                  <a:pt x="6317" y="13178"/>
                  <a:pt x="6317" y="13178"/>
                </a:cubicBezTo>
                <a:cubicBezTo>
                  <a:pt x="6317" y="13178"/>
                  <a:pt x="6317" y="13178"/>
                  <a:pt x="6317" y="13214"/>
                </a:cubicBezTo>
                <a:cubicBezTo>
                  <a:pt x="6298" y="13214"/>
                  <a:pt x="6298" y="13250"/>
                  <a:pt x="6261" y="13287"/>
                </a:cubicBezTo>
                <a:cubicBezTo>
                  <a:pt x="6261" y="13287"/>
                  <a:pt x="6261" y="13287"/>
                  <a:pt x="6261" y="13287"/>
                </a:cubicBezTo>
                <a:cubicBezTo>
                  <a:pt x="6280" y="13287"/>
                  <a:pt x="6298" y="13287"/>
                  <a:pt x="6298" y="13287"/>
                </a:cubicBezTo>
                <a:cubicBezTo>
                  <a:pt x="6317" y="13287"/>
                  <a:pt x="6336" y="13287"/>
                  <a:pt x="6355" y="13287"/>
                </a:cubicBezTo>
                <a:cubicBezTo>
                  <a:pt x="6393" y="13287"/>
                  <a:pt x="6450" y="13359"/>
                  <a:pt x="6450" y="13432"/>
                </a:cubicBezTo>
                <a:cubicBezTo>
                  <a:pt x="6469" y="13468"/>
                  <a:pt x="6469" y="13505"/>
                  <a:pt x="6469" y="13541"/>
                </a:cubicBezTo>
                <a:cubicBezTo>
                  <a:pt x="6469" y="13541"/>
                  <a:pt x="6469" y="13505"/>
                  <a:pt x="6469" y="13505"/>
                </a:cubicBezTo>
                <a:cubicBezTo>
                  <a:pt x="6469" y="13505"/>
                  <a:pt x="6469" y="13505"/>
                  <a:pt x="6469" y="13505"/>
                </a:cubicBezTo>
                <a:cubicBezTo>
                  <a:pt x="6506" y="13468"/>
                  <a:pt x="6544" y="13577"/>
                  <a:pt x="6563" y="13613"/>
                </a:cubicBezTo>
                <a:cubicBezTo>
                  <a:pt x="6563" y="13613"/>
                  <a:pt x="6563" y="13613"/>
                  <a:pt x="6563" y="13613"/>
                </a:cubicBezTo>
                <a:cubicBezTo>
                  <a:pt x="6563" y="13613"/>
                  <a:pt x="6563" y="13613"/>
                  <a:pt x="6563" y="13613"/>
                </a:cubicBezTo>
                <a:cubicBezTo>
                  <a:pt x="6582" y="13613"/>
                  <a:pt x="6601" y="13613"/>
                  <a:pt x="6620" y="13613"/>
                </a:cubicBezTo>
                <a:cubicBezTo>
                  <a:pt x="6620" y="13613"/>
                  <a:pt x="6620" y="13613"/>
                  <a:pt x="6620" y="13613"/>
                </a:cubicBezTo>
                <a:cubicBezTo>
                  <a:pt x="6658" y="13577"/>
                  <a:pt x="6715" y="13613"/>
                  <a:pt x="6733" y="13613"/>
                </a:cubicBezTo>
                <a:cubicBezTo>
                  <a:pt x="6752" y="13650"/>
                  <a:pt x="6771" y="13650"/>
                  <a:pt x="6809" y="13650"/>
                </a:cubicBezTo>
                <a:cubicBezTo>
                  <a:pt x="6828" y="13686"/>
                  <a:pt x="6885" y="13795"/>
                  <a:pt x="6885" y="13795"/>
                </a:cubicBezTo>
                <a:cubicBezTo>
                  <a:pt x="6885" y="13795"/>
                  <a:pt x="6904" y="13795"/>
                  <a:pt x="6904" y="13795"/>
                </a:cubicBezTo>
                <a:cubicBezTo>
                  <a:pt x="6923" y="13795"/>
                  <a:pt x="6923" y="13831"/>
                  <a:pt x="6923" y="13868"/>
                </a:cubicBezTo>
                <a:cubicBezTo>
                  <a:pt x="6942" y="13940"/>
                  <a:pt x="6942" y="14085"/>
                  <a:pt x="6998" y="14085"/>
                </a:cubicBezTo>
                <a:cubicBezTo>
                  <a:pt x="6998" y="14122"/>
                  <a:pt x="6998" y="14158"/>
                  <a:pt x="6998" y="14158"/>
                </a:cubicBezTo>
                <a:cubicBezTo>
                  <a:pt x="6979" y="14194"/>
                  <a:pt x="6960" y="14231"/>
                  <a:pt x="6960" y="14267"/>
                </a:cubicBezTo>
                <a:cubicBezTo>
                  <a:pt x="6942" y="14303"/>
                  <a:pt x="6904" y="14303"/>
                  <a:pt x="6885" y="14376"/>
                </a:cubicBezTo>
                <a:cubicBezTo>
                  <a:pt x="6885" y="14412"/>
                  <a:pt x="6885" y="14448"/>
                  <a:pt x="6866" y="14485"/>
                </a:cubicBezTo>
                <a:cubicBezTo>
                  <a:pt x="6866" y="14485"/>
                  <a:pt x="6866" y="14485"/>
                  <a:pt x="6866" y="14485"/>
                </a:cubicBezTo>
                <a:cubicBezTo>
                  <a:pt x="6885" y="14521"/>
                  <a:pt x="6904" y="14448"/>
                  <a:pt x="6923" y="14448"/>
                </a:cubicBezTo>
                <a:cubicBezTo>
                  <a:pt x="6942" y="14485"/>
                  <a:pt x="6942" y="14485"/>
                  <a:pt x="6942" y="14521"/>
                </a:cubicBezTo>
                <a:cubicBezTo>
                  <a:pt x="6979" y="14557"/>
                  <a:pt x="7017" y="14521"/>
                  <a:pt x="7036" y="14521"/>
                </a:cubicBezTo>
                <a:cubicBezTo>
                  <a:pt x="7036" y="14521"/>
                  <a:pt x="7017" y="14557"/>
                  <a:pt x="7017" y="14594"/>
                </a:cubicBezTo>
                <a:cubicBezTo>
                  <a:pt x="7036" y="14594"/>
                  <a:pt x="7036" y="14594"/>
                  <a:pt x="7036" y="14594"/>
                </a:cubicBezTo>
                <a:cubicBezTo>
                  <a:pt x="7036" y="14521"/>
                  <a:pt x="7074" y="14521"/>
                  <a:pt x="7093" y="14485"/>
                </a:cubicBezTo>
                <a:cubicBezTo>
                  <a:pt x="7093" y="14448"/>
                  <a:pt x="7093" y="14412"/>
                  <a:pt x="7112" y="14412"/>
                </a:cubicBezTo>
                <a:cubicBezTo>
                  <a:pt x="7131" y="14376"/>
                  <a:pt x="7150" y="14376"/>
                  <a:pt x="7168" y="14376"/>
                </a:cubicBezTo>
                <a:cubicBezTo>
                  <a:pt x="7168" y="14412"/>
                  <a:pt x="7187" y="14412"/>
                  <a:pt x="7187" y="14412"/>
                </a:cubicBezTo>
                <a:cubicBezTo>
                  <a:pt x="7225" y="14448"/>
                  <a:pt x="7263" y="14448"/>
                  <a:pt x="7282" y="14521"/>
                </a:cubicBezTo>
                <a:cubicBezTo>
                  <a:pt x="7282" y="14521"/>
                  <a:pt x="7282" y="14521"/>
                  <a:pt x="7282" y="14521"/>
                </a:cubicBezTo>
                <a:cubicBezTo>
                  <a:pt x="7282" y="14521"/>
                  <a:pt x="7282" y="14485"/>
                  <a:pt x="7301" y="14485"/>
                </a:cubicBezTo>
                <a:cubicBezTo>
                  <a:pt x="7301" y="14485"/>
                  <a:pt x="7339" y="14557"/>
                  <a:pt x="7339" y="14594"/>
                </a:cubicBezTo>
                <a:cubicBezTo>
                  <a:pt x="7320" y="14630"/>
                  <a:pt x="7320" y="14594"/>
                  <a:pt x="7320" y="14666"/>
                </a:cubicBezTo>
                <a:cubicBezTo>
                  <a:pt x="7339" y="14630"/>
                  <a:pt x="7377" y="14594"/>
                  <a:pt x="7395" y="14594"/>
                </a:cubicBezTo>
                <a:cubicBezTo>
                  <a:pt x="7433" y="14594"/>
                  <a:pt x="7452" y="14630"/>
                  <a:pt x="7471" y="14630"/>
                </a:cubicBezTo>
                <a:cubicBezTo>
                  <a:pt x="7490" y="14630"/>
                  <a:pt x="7509" y="14666"/>
                  <a:pt x="7528" y="14666"/>
                </a:cubicBezTo>
                <a:cubicBezTo>
                  <a:pt x="7566" y="14666"/>
                  <a:pt x="7585" y="14630"/>
                  <a:pt x="7622" y="14666"/>
                </a:cubicBezTo>
                <a:cubicBezTo>
                  <a:pt x="7679" y="14703"/>
                  <a:pt x="7717" y="14811"/>
                  <a:pt x="7774" y="14884"/>
                </a:cubicBezTo>
                <a:cubicBezTo>
                  <a:pt x="7812" y="14920"/>
                  <a:pt x="7849" y="14884"/>
                  <a:pt x="7868" y="14920"/>
                </a:cubicBezTo>
                <a:cubicBezTo>
                  <a:pt x="7887" y="14920"/>
                  <a:pt x="7925" y="15174"/>
                  <a:pt x="7925" y="15211"/>
                </a:cubicBezTo>
                <a:cubicBezTo>
                  <a:pt x="7906" y="15392"/>
                  <a:pt x="7868" y="15501"/>
                  <a:pt x="7812" y="15574"/>
                </a:cubicBezTo>
                <a:cubicBezTo>
                  <a:pt x="7793" y="15574"/>
                  <a:pt x="7793" y="15574"/>
                  <a:pt x="7774" y="15610"/>
                </a:cubicBezTo>
                <a:cubicBezTo>
                  <a:pt x="7774" y="15610"/>
                  <a:pt x="7774" y="15646"/>
                  <a:pt x="7774" y="15683"/>
                </a:cubicBezTo>
                <a:cubicBezTo>
                  <a:pt x="7755" y="15719"/>
                  <a:pt x="7736" y="15828"/>
                  <a:pt x="7698" y="15864"/>
                </a:cubicBezTo>
                <a:cubicBezTo>
                  <a:pt x="7698" y="15864"/>
                  <a:pt x="7698" y="15864"/>
                  <a:pt x="7698" y="15864"/>
                </a:cubicBezTo>
                <a:cubicBezTo>
                  <a:pt x="7698" y="15828"/>
                  <a:pt x="7698" y="15828"/>
                  <a:pt x="7698" y="15828"/>
                </a:cubicBezTo>
                <a:cubicBezTo>
                  <a:pt x="7679" y="15792"/>
                  <a:pt x="7679" y="15792"/>
                  <a:pt x="7679" y="15792"/>
                </a:cubicBezTo>
                <a:cubicBezTo>
                  <a:pt x="7679" y="15864"/>
                  <a:pt x="7660" y="15937"/>
                  <a:pt x="7660" y="16009"/>
                </a:cubicBezTo>
                <a:cubicBezTo>
                  <a:pt x="7660" y="16046"/>
                  <a:pt x="7660" y="16118"/>
                  <a:pt x="7679" y="16191"/>
                </a:cubicBezTo>
                <a:cubicBezTo>
                  <a:pt x="7679" y="16264"/>
                  <a:pt x="7660" y="16300"/>
                  <a:pt x="7660" y="16336"/>
                </a:cubicBezTo>
                <a:cubicBezTo>
                  <a:pt x="7660" y="16372"/>
                  <a:pt x="7660" y="16409"/>
                  <a:pt x="7660" y="16445"/>
                </a:cubicBezTo>
                <a:cubicBezTo>
                  <a:pt x="7641" y="16445"/>
                  <a:pt x="7622" y="16518"/>
                  <a:pt x="7622" y="16554"/>
                </a:cubicBezTo>
                <a:cubicBezTo>
                  <a:pt x="7622" y="16590"/>
                  <a:pt x="7622" y="16627"/>
                  <a:pt x="7622" y="16663"/>
                </a:cubicBezTo>
                <a:cubicBezTo>
                  <a:pt x="7622" y="16663"/>
                  <a:pt x="7604" y="16663"/>
                  <a:pt x="7604" y="16699"/>
                </a:cubicBezTo>
                <a:cubicBezTo>
                  <a:pt x="7585" y="16735"/>
                  <a:pt x="7585" y="16772"/>
                  <a:pt x="7585" y="16772"/>
                </a:cubicBezTo>
                <a:cubicBezTo>
                  <a:pt x="7566" y="16808"/>
                  <a:pt x="7547" y="16844"/>
                  <a:pt x="7547" y="16917"/>
                </a:cubicBezTo>
                <a:cubicBezTo>
                  <a:pt x="7547" y="16917"/>
                  <a:pt x="7547" y="16953"/>
                  <a:pt x="7547" y="16953"/>
                </a:cubicBezTo>
                <a:cubicBezTo>
                  <a:pt x="7509" y="16953"/>
                  <a:pt x="7490" y="16990"/>
                  <a:pt x="7490" y="17062"/>
                </a:cubicBezTo>
                <a:cubicBezTo>
                  <a:pt x="7452" y="17062"/>
                  <a:pt x="7414" y="17098"/>
                  <a:pt x="7377" y="17062"/>
                </a:cubicBezTo>
                <a:cubicBezTo>
                  <a:pt x="7358" y="17062"/>
                  <a:pt x="7339" y="17062"/>
                  <a:pt x="7320" y="17062"/>
                </a:cubicBezTo>
                <a:cubicBezTo>
                  <a:pt x="7320" y="17135"/>
                  <a:pt x="7301" y="17098"/>
                  <a:pt x="7282" y="17135"/>
                </a:cubicBezTo>
                <a:cubicBezTo>
                  <a:pt x="7282" y="17135"/>
                  <a:pt x="7282" y="17171"/>
                  <a:pt x="7263" y="17171"/>
                </a:cubicBezTo>
                <a:cubicBezTo>
                  <a:pt x="7263" y="17171"/>
                  <a:pt x="7244" y="17171"/>
                  <a:pt x="7244" y="17171"/>
                </a:cubicBezTo>
                <a:cubicBezTo>
                  <a:pt x="7225" y="17171"/>
                  <a:pt x="7131" y="17280"/>
                  <a:pt x="7112" y="17316"/>
                </a:cubicBezTo>
                <a:cubicBezTo>
                  <a:pt x="7112" y="17353"/>
                  <a:pt x="7093" y="17389"/>
                  <a:pt x="7074" y="17389"/>
                </a:cubicBezTo>
                <a:cubicBezTo>
                  <a:pt x="7074" y="17389"/>
                  <a:pt x="7074" y="17389"/>
                  <a:pt x="7074" y="17389"/>
                </a:cubicBezTo>
                <a:cubicBezTo>
                  <a:pt x="7093" y="17425"/>
                  <a:pt x="7074" y="17462"/>
                  <a:pt x="7074" y="17498"/>
                </a:cubicBezTo>
                <a:cubicBezTo>
                  <a:pt x="7074" y="17534"/>
                  <a:pt x="7074" y="17534"/>
                  <a:pt x="7074" y="17570"/>
                </a:cubicBezTo>
                <a:cubicBezTo>
                  <a:pt x="7093" y="17788"/>
                  <a:pt x="7036" y="17788"/>
                  <a:pt x="6998" y="17897"/>
                </a:cubicBezTo>
                <a:cubicBezTo>
                  <a:pt x="6979" y="17970"/>
                  <a:pt x="6979" y="18006"/>
                  <a:pt x="6960" y="18042"/>
                </a:cubicBezTo>
                <a:cubicBezTo>
                  <a:pt x="6942" y="18115"/>
                  <a:pt x="6923" y="18151"/>
                  <a:pt x="6904" y="18188"/>
                </a:cubicBezTo>
                <a:cubicBezTo>
                  <a:pt x="6904" y="18115"/>
                  <a:pt x="6960" y="18079"/>
                  <a:pt x="6960" y="18006"/>
                </a:cubicBezTo>
                <a:cubicBezTo>
                  <a:pt x="6942" y="18006"/>
                  <a:pt x="6942" y="18006"/>
                  <a:pt x="6942" y="18006"/>
                </a:cubicBezTo>
                <a:cubicBezTo>
                  <a:pt x="6942" y="18006"/>
                  <a:pt x="6923" y="18006"/>
                  <a:pt x="6923" y="18006"/>
                </a:cubicBezTo>
                <a:cubicBezTo>
                  <a:pt x="6923" y="18006"/>
                  <a:pt x="6923" y="18006"/>
                  <a:pt x="6923" y="18006"/>
                </a:cubicBezTo>
                <a:cubicBezTo>
                  <a:pt x="6904" y="18042"/>
                  <a:pt x="6904" y="18079"/>
                  <a:pt x="6904" y="18115"/>
                </a:cubicBezTo>
                <a:cubicBezTo>
                  <a:pt x="6885" y="18115"/>
                  <a:pt x="6866" y="18151"/>
                  <a:pt x="6866" y="18188"/>
                </a:cubicBezTo>
                <a:cubicBezTo>
                  <a:pt x="6847" y="18224"/>
                  <a:pt x="6847" y="18260"/>
                  <a:pt x="6847" y="18296"/>
                </a:cubicBezTo>
                <a:cubicBezTo>
                  <a:pt x="6828" y="18369"/>
                  <a:pt x="6790" y="18405"/>
                  <a:pt x="6771" y="18478"/>
                </a:cubicBezTo>
                <a:cubicBezTo>
                  <a:pt x="6752" y="18514"/>
                  <a:pt x="6733" y="18587"/>
                  <a:pt x="6715" y="18623"/>
                </a:cubicBezTo>
                <a:cubicBezTo>
                  <a:pt x="6677" y="18623"/>
                  <a:pt x="6677" y="18587"/>
                  <a:pt x="6658" y="18587"/>
                </a:cubicBezTo>
                <a:cubicBezTo>
                  <a:pt x="6639" y="18587"/>
                  <a:pt x="6620" y="18623"/>
                  <a:pt x="6601" y="18623"/>
                </a:cubicBezTo>
                <a:cubicBezTo>
                  <a:pt x="6582" y="18551"/>
                  <a:pt x="6544" y="18551"/>
                  <a:pt x="6506" y="18587"/>
                </a:cubicBezTo>
                <a:cubicBezTo>
                  <a:pt x="6488" y="18551"/>
                  <a:pt x="6488" y="18514"/>
                  <a:pt x="6469" y="18514"/>
                </a:cubicBezTo>
                <a:cubicBezTo>
                  <a:pt x="6469" y="18514"/>
                  <a:pt x="6469" y="18551"/>
                  <a:pt x="6469" y="18551"/>
                </a:cubicBezTo>
                <a:cubicBezTo>
                  <a:pt x="6469" y="18551"/>
                  <a:pt x="6469" y="18551"/>
                  <a:pt x="6469" y="18551"/>
                </a:cubicBezTo>
                <a:cubicBezTo>
                  <a:pt x="6488" y="18623"/>
                  <a:pt x="6525" y="18623"/>
                  <a:pt x="6544" y="18696"/>
                </a:cubicBezTo>
                <a:cubicBezTo>
                  <a:pt x="6544" y="18696"/>
                  <a:pt x="6544" y="18696"/>
                  <a:pt x="6525" y="18732"/>
                </a:cubicBezTo>
                <a:cubicBezTo>
                  <a:pt x="6525" y="18805"/>
                  <a:pt x="6563" y="18805"/>
                  <a:pt x="6563" y="18841"/>
                </a:cubicBezTo>
                <a:cubicBezTo>
                  <a:pt x="6582" y="18841"/>
                  <a:pt x="6582" y="18877"/>
                  <a:pt x="6582" y="18877"/>
                </a:cubicBezTo>
                <a:cubicBezTo>
                  <a:pt x="6563" y="18914"/>
                  <a:pt x="6544" y="18950"/>
                  <a:pt x="6544" y="18986"/>
                </a:cubicBezTo>
                <a:cubicBezTo>
                  <a:pt x="6525" y="19023"/>
                  <a:pt x="6525" y="19059"/>
                  <a:pt x="6525" y="19059"/>
                </a:cubicBezTo>
                <a:cubicBezTo>
                  <a:pt x="6506" y="19131"/>
                  <a:pt x="6412" y="19131"/>
                  <a:pt x="6374" y="19168"/>
                </a:cubicBezTo>
                <a:cubicBezTo>
                  <a:pt x="6336" y="19168"/>
                  <a:pt x="6298" y="19168"/>
                  <a:pt x="6261" y="19168"/>
                </a:cubicBezTo>
                <a:cubicBezTo>
                  <a:pt x="6261" y="19168"/>
                  <a:pt x="6242" y="19131"/>
                  <a:pt x="6223" y="19168"/>
                </a:cubicBezTo>
                <a:cubicBezTo>
                  <a:pt x="6223" y="19204"/>
                  <a:pt x="6242" y="19240"/>
                  <a:pt x="6242" y="19240"/>
                </a:cubicBezTo>
                <a:cubicBezTo>
                  <a:pt x="6242" y="19277"/>
                  <a:pt x="6223" y="19313"/>
                  <a:pt x="6223" y="19349"/>
                </a:cubicBezTo>
                <a:cubicBezTo>
                  <a:pt x="6223" y="19386"/>
                  <a:pt x="6242" y="19386"/>
                  <a:pt x="6223" y="19422"/>
                </a:cubicBezTo>
                <a:cubicBezTo>
                  <a:pt x="6223" y="19422"/>
                  <a:pt x="6223" y="19422"/>
                  <a:pt x="6204" y="19458"/>
                </a:cubicBezTo>
                <a:cubicBezTo>
                  <a:pt x="6185" y="19458"/>
                  <a:pt x="6166" y="19494"/>
                  <a:pt x="6128" y="19458"/>
                </a:cubicBezTo>
                <a:cubicBezTo>
                  <a:pt x="6109" y="19458"/>
                  <a:pt x="6090" y="19422"/>
                  <a:pt x="6053" y="19422"/>
                </a:cubicBezTo>
                <a:cubicBezTo>
                  <a:pt x="6053" y="19422"/>
                  <a:pt x="6053" y="19422"/>
                  <a:pt x="6053" y="19458"/>
                </a:cubicBezTo>
                <a:cubicBezTo>
                  <a:pt x="6053" y="19494"/>
                  <a:pt x="6071" y="19494"/>
                  <a:pt x="6071" y="19531"/>
                </a:cubicBezTo>
                <a:cubicBezTo>
                  <a:pt x="6071" y="19567"/>
                  <a:pt x="6071" y="19567"/>
                  <a:pt x="6071" y="19603"/>
                </a:cubicBezTo>
                <a:cubicBezTo>
                  <a:pt x="6071" y="19640"/>
                  <a:pt x="6090" y="19676"/>
                  <a:pt x="6109" y="19640"/>
                </a:cubicBezTo>
                <a:cubicBezTo>
                  <a:pt x="6109" y="19640"/>
                  <a:pt x="6109" y="19640"/>
                  <a:pt x="6109" y="19640"/>
                </a:cubicBezTo>
                <a:cubicBezTo>
                  <a:pt x="6109" y="19640"/>
                  <a:pt x="6109" y="19640"/>
                  <a:pt x="6109" y="19603"/>
                </a:cubicBezTo>
                <a:cubicBezTo>
                  <a:pt x="6128" y="19603"/>
                  <a:pt x="6128" y="19603"/>
                  <a:pt x="6147" y="19603"/>
                </a:cubicBezTo>
                <a:cubicBezTo>
                  <a:pt x="6147" y="19603"/>
                  <a:pt x="6147" y="19603"/>
                  <a:pt x="6147" y="19603"/>
                </a:cubicBezTo>
                <a:cubicBezTo>
                  <a:pt x="6147" y="19640"/>
                  <a:pt x="6147" y="19676"/>
                  <a:pt x="6147" y="19676"/>
                </a:cubicBezTo>
                <a:cubicBezTo>
                  <a:pt x="6147" y="19676"/>
                  <a:pt x="6147" y="19676"/>
                  <a:pt x="6147" y="19712"/>
                </a:cubicBezTo>
                <a:cubicBezTo>
                  <a:pt x="6147" y="19712"/>
                  <a:pt x="6128" y="19712"/>
                  <a:pt x="6128" y="19712"/>
                </a:cubicBezTo>
                <a:cubicBezTo>
                  <a:pt x="6109" y="19712"/>
                  <a:pt x="6109" y="19676"/>
                  <a:pt x="6109" y="19676"/>
                </a:cubicBezTo>
                <a:cubicBezTo>
                  <a:pt x="6090" y="19676"/>
                  <a:pt x="6071" y="19676"/>
                  <a:pt x="6053" y="19712"/>
                </a:cubicBezTo>
                <a:cubicBezTo>
                  <a:pt x="6071" y="19712"/>
                  <a:pt x="6071" y="19712"/>
                  <a:pt x="6071" y="19712"/>
                </a:cubicBezTo>
                <a:cubicBezTo>
                  <a:pt x="6071" y="19712"/>
                  <a:pt x="6090" y="19712"/>
                  <a:pt x="6109" y="19749"/>
                </a:cubicBezTo>
                <a:cubicBezTo>
                  <a:pt x="6109" y="19749"/>
                  <a:pt x="6109" y="19749"/>
                  <a:pt x="6109" y="19749"/>
                </a:cubicBezTo>
                <a:cubicBezTo>
                  <a:pt x="6090" y="19749"/>
                  <a:pt x="6053" y="19785"/>
                  <a:pt x="6053" y="19821"/>
                </a:cubicBezTo>
                <a:cubicBezTo>
                  <a:pt x="6053" y="19894"/>
                  <a:pt x="6053" y="19930"/>
                  <a:pt x="6034" y="19966"/>
                </a:cubicBezTo>
                <a:cubicBezTo>
                  <a:pt x="6034" y="19966"/>
                  <a:pt x="6034" y="20003"/>
                  <a:pt x="6034" y="20003"/>
                </a:cubicBezTo>
                <a:cubicBezTo>
                  <a:pt x="6015" y="20003"/>
                  <a:pt x="5996" y="20003"/>
                  <a:pt x="5977" y="20039"/>
                </a:cubicBezTo>
                <a:cubicBezTo>
                  <a:pt x="5939" y="20039"/>
                  <a:pt x="5901" y="20148"/>
                  <a:pt x="5920" y="20257"/>
                </a:cubicBezTo>
                <a:cubicBezTo>
                  <a:pt x="5920" y="20293"/>
                  <a:pt x="5958" y="20329"/>
                  <a:pt x="5977" y="20329"/>
                </a:cubicBezTo>
                <a:cubicBezTo>
                  <a:pt x="5996" y="20329"/>
                  <a:pt x="6015" y="20329"/>
                  <a:pt x="6015" y="20366"/>
                </a:cubicBezTo>
                <a:cubicBezTo>
                  <a:pt x="6034" y="20511"/>
                  <a:pt x="5958" y="20511"/>
                  <a:pt x="5920" y="20584"/>
                </a:cubicBezTo>
                <a:cubicBezTo>
                  <a:pt x="5920" y="20620"/>
                  <a:pt x="5901" y="20620"/>
                  <a:pt x="5901" y="20656"/>
                </a:cubicBezTo>
                <a:cubicBezTo>
                  <a:pt x="5901" y="20692"/>
                  <a:pt x="5901" y="20729"/>
                  <a:pt x="5882" y="20765"/>
                </a:cubicBezTo>
                <a:cubicBezTo>
                  <a:pt x="5882" y="20801"/>
                  <a:pt x="5844" y="20801"/>
                  <a:pt x="5826" y="20838"/>
                </a:cubicBezTo>
                <a:cubicBezTo>
                  <a:pt x="5769" y="20947"/>
                  <a:pt x="5844" y="21055"/>
                  <a:pt x="5863" y="21164"/>
                </a:cubicBezTo>
                <a:cubicBezTo>
                  <a:pt x="5826" y="21164"/>
                  <a:pt x="5826" y="21164"/>
                  <a:pt x="5807" y="21128"/>
                </a:cubicBezTo>
                <a:cubicBezTo>
                  <a:pt x="5807" y="21128"/>
                  <a:pt x="5788" y="21128"/>
                  <a:pt x="5788" y="21128"/>
                </a:cubicBezTo>
                <a:cubicBezTo>
                  <a:pt x="5788" y="21128"/>
                  <a:pt x="5769" y="21164"/>
                  <a:pt x="5769" y="21164"/>
                </a:cubicBezTo>
                <a:cubicBezTo>
                  <a:pt x="5750" y="21201"/>
                  <a:pt x="5731" y="21164"/>
                  <a:pt x="5712" y="21201"/>
                </a:cubicBezTo>
                <a:cubicBezTo>
                  <a:pt x="5712" y="21201"/>
                  <a:pt x="5712" y="21201"/>
                  <a:pt x="5712" y="21201"/>
                </a:cubicBezTo>
                <a:cubicBezTo>
                  <a:pt x="5693" y="21273"/>
                  <a:pt x="5712" y="21310"/>
                  <a:pt x="5693" y="21382"/>
                </a:cubicBezTo>
                <a:cubicBezTo>
                  <a:pt x="5693" y="21382"/>
                  <a:pt x="5674" y="21382"/>
                  <a:pt x="5674" y="21382"/>
                </a:cubicBezTo>
                <a:cubicBezTo>
                  <a:pt x="5655" y="21382"/>
                  <a:pt x="5655" y="21346"/>
                  <a:pt x="5636" y="21346"/>
                </a:cubicBezTo>
                <a:cubicBezTo>
                  <a:pt x="5655" y="21310"/>
                  <a:pt x="5674" y="21273"/>
                  <a:pt x="5693" y="21237"/>
                </a:cubicBezTo>
                <a:cubicBezTo>
                  <a:pt x="5693" y="21237"/>
                  <a:pt x="5693" y="21237"/>
                  <a:pt x="5693" y="21237"/>
                </a:cubicBezTo>
                <a:cubicBezTo>
                  <a:pt x="5674" y="21237"/>
                  <a:pt x="5674" y="21237"/>
                  <a:pt x="5674" y="21201"/>
                </a:cubicBezTo>
                <a:cubicBezTo>
                  <a:pt x="5636" y="21237"/>
                  <a:pt x="5618" y="21273"/>
                  <a:pt x="5580" y="21273"/>
                </a:cubicBezTo>
                <a:cubicBezTo>
                  <a:pt x="5580" y="21237"/>
                  <a:pt x="5580" y="21237"/>
                  <a:pt x="5580" y="21237"/>
                </a:cubicBezTo>
                <a:cubicBezTo>
                  <a:pt x="5618" y="21201"/>
                  <a:pt x="5618" y="21201"/>
                  <a:pt x="5655" y="21201"/>
                </a:cubicBezTo>
                <a:cubicBezTo>
                  <a:pt x="5636" y="21164"/>
                  <a:pt x="5618" y="21164"/>
                  <a:pt x="5599" y="21164"/>
                </a:cubicBezTo>
                <a:cubicBezTo>
                  <a:pt x="5599" y="21128"/>
                  <a:pt x="5599" y="21128"/>
                  <a:pt x="5599" y="21092"/>
                </a:cubicBezTo>
                <a:cubicBezTo>
                  <a:pt x="5599" y="21092"/>
                  <a:pt x="5580" y="21092"/>
                  <a:pt x="5580" y="21055"/>
                </a:cubicBezTo>
                <a:cubicBezTo>
                  <a:pt x="5580" y="21092"/>
                  <a:pt x="5561" y="21092"/>
                  <a:pt x="5561" y="21092"/>
                </a:cubicBezTo>
                <a:cubicBezTo>
                  <a:pt x="5561" y="21092"/>
                  <a:pt x="5561" y="21092"/>
                  <a:pt x="5542" y="21092"/>
                </a:cubicBezTo>
                <a:cubicBezTo>
                  <a:pt x="5542" y="21055"/>
                  <a:pt x="5561" y="21055"/>
                  <a:pt x="5561" y="21019"/>
                </a:cubicBezTo>
                <a:cubicBezTo>
                  <a:pt x="5561" y="21019"/>
                  <a:pt x="5561" y="21019"/>
                  <a:pt x="5561" y="21019"/>
                </a:cubicBezTo>
                <a:cubicBezTo>
                  <a:pt x="5542" y="21055"/>
                  <a:pt x="5542" y="21055"/>
                  <a:pt x="5542" y="21055"/>
                </a:cubicBezTo>
                <a:cubicBezTo>
                  <a:pt x="5523" y="21019"/>
                  <a:pt x="5523" y="21019"/>
                  <a:pt x="5523" y="21019"/>
                </a:cubicBezTo>
                <a:cubicBezTo>
                  <a:pt x="5523" y="21019"/>
                  <a:pt x="5523" y="21019"/>
                  <a:pt x="5523" y="20983"/>
                </a:cubicBezTo>
                <a:cubicBezTo>
                  <a:pt x="5523" y="20983"/>
                  <a:pt x="5523" y="20983"/>
                  <a:pt x="5523" y="20983"/>
                </a:cubicBezTo>
                <a:cubicBezTo>
                  <a:pt x="5523" y="20983"/>
                  <a:pt x="5523" y="20983"/>
                  <a:pt x="5523" y="20947"/>
                </a:cubicBezTo>
                <a:cubicBezTo>
                  <a:pt x="5523" y="20947"/>
                  <a:pt x="5504" y="20947"/>
                  <a:pt x="5485" y="20910"/>
                </a:cubicBezTo>
                <a:cubicBezTo>
                  <a:pt x="5523" y="20910"/>
                  <a:pt x="5523" y="20874"/>
                  <a:pt x="5542" y="20838"/>
                </a:cubicBezTo>
                <a:cubicBezTo>
                  <a:pt x="5523" y="20838"/>
                  <a:pt x="5504" y="20838"/>
                  <a:pt x="5504" y="20838"/>
                </a:cubicBezTo>
                <a:cubicBezTo>
                  <a:pt x="5504" y="20838"/>
                  <a:pt x="5504" y="20801"/>
                  <a:pt x="5504" y="20801"/>
                </a:cubicBezTo>
                <a:cubicBezTo>
                  <a:pt x="5504" y="20801"/>
                  <a:pt x="5504" y="20765"/>
                  <a:pt x="5504" y="20765"/>
                </a:cubicBezTo>
                <a:cubicBezTo>
                  <a:pt x="5504" y="20765"/>
                  <a:pt x="5504" y="20729"/>
                  <a:pt x="5504" y="20692"/>
                </a:cubicBezTo>
                <a:cubicBezTo>
                  <a:pt x="5504" y="20692"/>
                  <a:pt x="5504" y="20692"/>
                  <a:pt x="5523" y="20692"/>
                </a:cubicBezTo>
                <a:cubicBezTo>
                  <a:pt x="5523" y="20656"/>
                  <a:pt x="5504" y="20656"/>
                  <a:pt x="5504" y="20656"/>
                </a:cubicBezTo>
                <a:cubicBezTo>
                  <a:pt x="5504" y="20656"/>
                  <a:pt x="5504" y="20656"/>
                  <a:pt x="5485" y="20692"/>
                </a:cubicBezTo>
                <a:cubicBezTo>
                  <a:pt x="5485" y="20656"/>
                  <a:pt x="5485" y="20620"/>
                  <a:pt x="5485" y="20584"/>
                </a:cubicBezTo>
                <a:cubicBezTo>
                  <a:pt x="5485" y="20547"/>
                  <a:pt x="5504" y="20547"/>
                  <a:pt x="5504" y="20547"/>
                </a:cubicBezTo>
                <a:cubicBezTo>
                  <a:pt x="5504" y="20511"/>
                  <a:pt x="5504" y="20475"/>
                  <a:pt x="5504" y="20475"/>
                </a:cubicBezTo>
                <a:cubicBezTo>
                  <a:pt x="5523" y="20475"/>
                  <a:pt x="5523" y="20475"/>
                  <a:pt x="5542" y="20475"/>
                </a:cubicBezTo>
                <a:cubicBezTo>
                  <a:pt x="5542" y="20475"/>
                  <a:pt x="5542" y="20475"/>
                  <a:pt x="5542" y="20475"/>
                </a:cubicBezTo>
                <a:cubicBezTo>
                  <a:pt x="5542" y="20475"/>
                  <a:pt x="5542" y="20475"/>
                  <a:pt x="5542" y="20475"/>
                </a:cubicBezTo>
                <a:cubicBezTo>
                  <a:pt x="5542" y="20438"/>
                  <a:pt x="5542" y="20438"/>
                  <a:pt x="5523" y="20438"/>
                </a:cubicBezTo>
                <a:cubicBezTo>
                  <a:pt x="5485" y="20438"/>
                  <a:pt x="5485" y="20438"/>
                  <a:pt x="5485" y="20438"/>
                </a:cubicBezTo>
                <a:cubicBezTo>
                  <a:pt x="5485" y="20438"/>
                  <a:pt x="5485" y="20438"/>
                  <a:pt x="5485" y="20402"/>
                </a:cubicBezTo>
                <a:cubicBezTo>
                  <a:pt x="5485" y="20402"/>
                  <a:pt x="5485" y="20366"/>
                  <a:pt x="5485" y="20366"/>
                </a:cubicBezTo>
                <a:cubicBezTo>
                  <a:pt x="5504" y="20366"/>
                  <a:pt x="5504" y="20366"/>
                  <a:pt x="5504" y="20366"/>
                </a:cubicBezTo>
                <a:cubicBezTo>
                  <a:pt x="5504" y="20329"/>
                  <a:pt x="5504" y="20329"/>
                  <a:pt x="5504" y="20329"/>
                </a:cubicBezTo>
                <a:cubicBezTo>
                  <a:pt x="5485" y="20293"/>
                  <a:pt x="5466" y="20293"/>
                  <a:pt x="5447" y="20293"/>
                </a:cubicBezTo>
                <a:cubicBezTo>
                  <a:pt x="5447" y="20257"/>
                  <a:pt x="5447" y="20257"/>
                  <a:pt x="5447" y="20257"/>
                </a:cubicBezTo>
                <a:cubicBezTo>
                  <a:pt x="5428" y="20257"/>
                  <a:pt x="5428" y="20257"/>
                  <a:pt x="5409" y="20257"/>
                </a:cubicBezTo>
                <a:cubicBezTo>
                  <a:pt x="5409" y="20257"/>
                  <a:pt x="5428" y="20257"/>
                  <a:pt x="5428" y="20220"/>
                </a:cubicBezTo>
                <a:cubicBezTo>
                  <a:pt x="5447" y="20220"/>
                  <a:pt x="5466" y="20184"/>
                  <a:pt x="5466" y="20148"/>
                </a:cubicBezTo>
                <a:cubicBezTo>
                  <a:pt x="5485" y="20148"/>
                  <a:pt x="5504" y="20148"/>
                  <a:pt x="5504" y="20148"/>
                </a:cubicBezTo>
                <a:cubicBezTo>
                  <a:pt x="5504" y="20148"/>
                  <a:pt x="5504" y="20184"/>
                  <a:pt x="5504" y="20184"/>
                </a:cubicBezTo>
                <a:cubicBezTo>
                  <a:pt x="5485" y="20184"/>
                  <a:pt x="5485" y="20184"/>
                  <a:pt x="5485" y="20220"/>
                </a:cubicBezTo>
                <a:cubicBezTo>
                  <a:pt x="5485" y="20220"/>
                  <a:pt x="5485" y="20220"/>
                  <a:pt x="5485" y="20257"/>
                </a:cubicBezTo>
                <a:cubicBezTo>
                  <a:pt x="5485" y="20257"/>
                  <a:pt x="5485" y="20257"/>
                  <a:pt x="5485" y="20257"/>
                </a:cubicBezTo>
                <a:cubicBezTo>
                  <a:pt x="5485" y="20220"/>
                  <a:pt x="5504" y="20220"/>
                  <a:pt x="5504" y="20220"/>
                </a:cubicBezTo>
                <a:cubicBezTo>
                  <a:pt x="5504" y="20220"/>
                  <a:pt x="5504" y="20220"/>
                  <a:pt x="5504" y="20220"/>
                </a:cubicBezTo>
                <a:cubicBezTo>
                  <a:pt x="5504" y="20220"/>
                  <a:pt x="5504" y="20257"/>
                  <a:pt x="5504" y="20257"/>
                </a:cubicBezTo>
                <a:cubicBezTo>
                  <a:pt x="5504" y="20257"/>
                  <a:pt x="5523" y="20257"/>
                  <a:pt x="5523" y="20257"/>
                </a:cubicBezTo>
                <a:cubicBezTo>
                  <a:pt x="5523" y="20257"/>
                  <a:pt x="5523" y="20220"/>
                  <a:pt x="5542" y="20184"/>
                </a:cubicBezTo>
                <a:cubicBezTo>
                  <a:pt x="5561" y="20112"/>
                  <a:pt x="5523" y="20148"/>
                  <a:pt x="5561" y="20075"/>
                </a:cubicBezTo>
                <a:cubicBezTo>
                  <a:pt x="5561" y="20075"/>
                  <a:pt x="5542" y="20075"/>
                  <a:pt x="5561" y="20039"/>
                </a:cubicBezTo>
                <a:cubicBezTo>
                  <a:pt x="5561" y="20039"/>
                  <a:pt x="5561" y="20003"/>
                  <a:pt x="5580" y="20003"/>
                </a:cubicBezTo>
                <a:cubicBezTo>
                  <a:pt x="5580" y="20003"/>
                  <a:pt x="5599" y="19966"/>
                  <a:pt x="5599" y="19966"/>
                </a:cubicBezTo>
                <a:cubicBezTo>
                  <a:pt x="5599" y="19930"/>
                  <a:pt x="5599" y="19930"/>
                  <a:pt x="5599" y="19930"/>
                </a:cubicBezTo>
                <a:cubicBezTo>
                  <a:pt x="5580" y="19930"/>
                  <a:pt x="5580" y="19930"/>
                  <a:pt x="5561" y="19894"/>
                </a:cubicBezTo>
                <a:cubicBezTo>
                  <a:pt x="5561" y="19857"/>
                  <a:pt x="5580" y="19857"/>
                  <a:pt x="5580" y="19821"/>
                </a:cubicBezTo>
                <a:cubicBezTo>
                  <a:pt x="5580" y="19785"/>
                  <a:pt x="5561" y="19749"/>
                  <a:pt x="5599" y="19749"/>
                </a:cubicBezTo>
                <a:cubicBezTo>
                  <a:pt x="5599" y="19712"/>
                  <a:pt x="5580" y="19676"/>
                  <a:pt x="5580" y="19640"/>
                </a:cubicBezTo>
                <a:cubicBezTo>
                  <a:pt x="5599" y="19640"/>
                  <a:pt x="5599" y="19640"/>
                  <a:pt x="5599" y="19640"/>
                </a:cubicBezTo>
                <a:cubicBezTo>
                  <a:pt x="5599" y="19603"/>
                  <a:pt x="5599" y="19603"/>
                  <a:pt x="5599" y="19603"/>
                </a:cubicBezTo>
                <a:cubicBezTo>
                  <a:pt x="5599" y="19603"/>
                  <a:pt x="5599" y="19603"/>
                  <a:pt x="5580" y="19567"/>
                </a:cubicBezTo>
                <a:cubicBezTo>
                  <a:pt x="5599" y="19567"/>
                  <a:pt x="5599" y="19531"/>
                  <a:pt x="5599" y="19531"/>
                </a:cubicBezTo>
                <a:cubicBezTo>
                  <a:pt x="5580" y="19531"/>
                  <a:pt x="5580" y="19531"/>
                  <a:pt x="5580" y="19531"/>
                </a:cubicBezTo>
                <a:cubicBezTo>
                  <a:pt x="5561" y="19567"/>
                  <a:pt x="5542" y="19567"/>
                  <a:pt x="5542" y="19531"/>
                </a:cubicBezTo>
                <a:cubicBezTo>
                  <a:pt x="5523" y="19494"/>
                  <a:pt x="5523" y="19494"/>
                  <a:pt x="5523" y="19458"/>
                </a:cubicBezTo>
                <a:cubicBezTo>
                  <a:pt x="5504" y="19349"/>
                  <a:pt x="5542" y="19313"/>
                  <a:pt x="5561" y="19240"/>
                </a:cubicBezTo>
                <a:cubicBezTo>
                  <a:pt x="5561" y="19240"/>
                  <a:pt x="5561" y="19240"/>
                  <a:pt x="5561" y="19240"/>
                </a:cubicBezTo>
                <a:cubicBezTo>
                  <a:pt x="5561" y="19204"/>
                  <a:pt x="5542" y="19168"/>
                  <a:pt x="5542" y="19131"/>
                </a:cubicBezTo>
                <a:cubicBezTo>
                  <a:pt x="5542" y="19095"/>
                  <a:pt x="5542" y="19059"/>
                  <a:pt x="5542" y="19023"/>
                </a:cubicBezTo>
                <a:cubicBezTo>
                  <a:pt x="5542" y="18986"/>
                  <a:pt x="5542" y="18950"/>
                  <a:pt x="5523" y="18950"/>
                </a:cubicBezTo>
                <a:cubicBezTo>
                  <a:pt x="5523" y="18950"/>
                  <a:pt x="5523" y="18950"/>
                  <a:pt x="5523" y="18950"/>
                </a:cubicBezTo>
                <a:cubicBezTo>
                  <a:pt x="5542" y="18914"/>
                  <a:pt x="5561" y="18950"/>
                  <a:pt x="5561" y="18914"/>
                </a:cubicBezTo>
                <a:cubicBezTo>
                  <a:pt x="5580" y="18768"/>
                  <a:pt x="5618" y="18659"/>
                  <a:pt x="5636" y="18514"/>
                </a:cubicBezTo>
                <a:cubicBezTo>
                  <a:pt x="5636" y="18478"/>
                  <a:pt x="5655" y="18478"/>
                  <a:pt x="5655" y="18442"/>
                </a:cubicBezTo>
                <a:cubicBezTo>
                  <a:pt x="5655" y="18405"/>
                  <a:pt x="5655" y="18405"/>
                  <a:pt x="5655" y="18369"/>
                </a:cubicBezTo>
                <a:cubicBezTo>
                  <a:pt x="5655" y="18369"/>
                  <a:pt x="5655" y="18333"/>
                  <a:pt x="5674" y="18333"/>
                </a:cubicBezTo>
                <a:cubicBezTo>
                  <a:pt x="5674" y="18296"/>
                  <a:pt x="5674" y="18296"/>
                  <a:pt x="5655" y="18260"/>
                </a:cubicBezTo>
                <a:cubicBezTo>
                  <a:pt x="5655" y="18224"/>
                  <a:pt x="5655" y="18079"/>
                  <a:pt x="5655" y="18042"/>
                </a:cubicBezTo>
                <a:cubicBezTo>
                  <a:pt x="5655" y="18006"/>
                  <a:pt x="5674" y="17970"/>
                  <a:pt x="5674" y="17933"/>
                </a:cubicBezTo>
                <a:cubicBezTo>
                  <a:pt x="5693" y="17897"/>
                  <a:pt x="5655" y="17897"/>
                  <a:pt x="5674" y="17825"/>
                </a:cubicBezTo>
                <a:cubicBezTo>
                  <a:pt x="5674" y="17788"/>
                  <a:pt x="5674" y="17752"/>
                  <a:pt x="5693" y="17716"/>
                </a:cubicBezTo>
                <a:cubicBezTo>
                  <a:pt x="5693" y="17679"/>
                  <a:pt x="5693" y="17679"/>
                  <a:pt x="5693" y="17679"/>
                </a:cubicBezTo>
                <a:cubicBezTo>
                  <a:pt x="5712" y="17607"/>
                  <a:pt x="5712" y="17462"/>
                  <a:pt x="5712" y="17425"/>
                </a:cubicBezTo>
                <a:cubicBezTo>
                  <a:pt x="5712" y="17389"/>
                  <a:pt x="5731" y="17389"/>
                  <a:pt x="5731" y="17353"/>
                </a:cubicBezTo>
                <a:cubicBezTo>
                  <a:pt x="5731" y="17353"/>
                  <a:pt x="5731" y="17316"/>
                  <a:pt x="5731" y="17316"/>
                </a:cubicBezTo>
                <a:cubicBezTo>
                  <a:pt x="5712" y="17280"/>
                  <a:pt x="5731" y="17207"/>
                  <a:pt x="5731" y="17171"/>
                </a:cubicBezTo>
                <a:cubicBezTo>
                  <a:pt x="5731" y="17135"/>
                  <a:pt x="5731" y="17135"/>
                  <a:pt x="5712" y="17135"/>
                </a:cubicBezTo>
                <a:cubicBezTo>
                  <a:pt x="5712" y="17135"/>
                  <a:pt x="5712" y="17098"/>
                  <a:pt x="5712" y="17098"/>
                </a:cubicBezTo>
                <a:cubicBezTo>
                  <a:pt x="5731" y="17098"/>
                  <a:pt x="5731" y="17062"/>
                  <a:pt x="5731" y="17062"/>
                </a:cubicBezTo>
                <a:cubicBezTo>
                  <a:pt x="5750" y="16953"/>
                  <a:pt x="5750" y="16590"/>
                  <a:pt x="5731" y="16481"/>
                </a:cubicBezTo>
                <a:cubicBezTo>
                  <a:pt x="5712" y="16445"/>
                  <a:pt x="5693" y="16445"/>
                  <a:pt x="5674" y="16409"/>
                </a:cubicBezTo>
                <a:cubicBezTo>
                  <a:pt x="5674" y="16409"/>
                  <a:pt x="5655" y="16372"/>
                  <a:pt x="5655" y="16372"/>
                </a:cubicBezTo>
                <a:cubicBezTo>
                  <a:pt x="5636" y="16336"/>
                  <a:pt x="5618" y="16336"/>
                  <a:pt x="5599" y="16300"/>
                </a:cubicBezTo>
                <a:cubicBezTo>
                  <a:pt x="5523" y="16227"/>
                  <a:pt x="5447" y="16155"/>
                  <a:pt x="5391" y="16046"/>
                </a:cubicBezTo>
                <a:cubicBezTo>
                  <a:pt x="5391" y="16046"/>
                  <a:pt x="5372" y="16009"/>
                  <a:pt x="5372" y="15973"/>
                </a:cubicBezTo>
                <a:cubicBezTo>
                  <a:pt x="5372" y="15973"/>
                  <a:pt x="5372" y="15937"/>
                  <a:pt x="5372" y="15901"/>
                </a:cubicBezTo>
                <a:cubicBezTo>
                  <a:pt x="5372" y="15864"/>
                  <a:pt x="5353" y="15864"/>
                  <a:pt x="5334" y="15828"/>
                </a:cubicBezTo>
                <a:cubicBezTo>
                  <a:pt x="5315" y="15755"/>
                  <a:pt x="5315" y="15683"/>
                  <a:pt x="5277" y="15646"/>
                </a:cubicBezTo>
                <a:cubicBezTo>
                  <a:pt x="5277" y="15537"/>
                  <a:pt x="5201" y="15320"/>
                  <a:pt x="5164" y="15211"/>
                </a:cubicBezTo>
                <a:cubicBezTo>
                  <a:pt x="5164" y="15174"/>
                  <a:pt x="5145" y="15138"/>
                  <a:pt x="5126" y="15102"/>
                </a:cubicBezTo>
                <a:cubicBezTo>
                  <a:pt x="5107" y="15066"/>
                  <a:pt x="5088" y="15066"/>
                  <a:pt x="5050" y="15029"/>
                </a:cubicBezTo>
                <a:cubicBezTo>
                  <a:pt x="5069" y="15029"/>
                  <a:pt x="5069" y="15029"/>
                  <a:pt x="5069" y="15029"/>
                </a:cubicBezTo>
                <a:cubicBezTo>
                  <a:pt x="5069" y="14993"/>
                  <a:pt x="5069" y="14993"/>
                  <a:pt x="5088" y="14993"/>
                </a:cubicBezTo>
                <a:cubicBezTo>
                  <a:pt x="5088" y="14920"/>
                  <a:pt x="5050" y="14920"/>
                  <a:pt x="5050" y="14848"/>
                </a:cubicBezTo>
                <a:cubicBezTo>
                  <a:pt x="5069" y="14775"/>
                  <a:pt x="5145" y="14739"/>
                  <a:pt x="5145" y="14630"/>
                </a:cubicBezTo>
                <a:cubicBezTo>
                  <a:pt x="5164" y="14630"/>
                  <a:pt x="5145" y="14594"/>
                  <a:pt x="5145" y="14557"/>
                </a:cubicBezTo>
                <a:cubicBezTo>
                  <a:pt x="5126" y="14594"/>
                  <a:pt x="5107" y="14666"/>
                  <a:pt x="5088" y="14594"/>
                </a:cubicBezTo>
                <a:cubicBezTo>
                  <a:pt x="5088" y="14594"/>
                  <a:pt x="5088" y="14594"/>
                  <a:pt x="5088" y="14594"/>
                </a:cubicBezTo>
                <a:cubicBezTo>
                  <a:pt x="5088" y="14557"/>
                  <a:pt x="5088" y="14557"/>
                  <a:pt x="5088" y="14557"/>
                </a:cubicBezTo>
                <a:cubicBezTo>
                  <a:pt x="5088" y="14521"/>
                  <a:pt x="5088" y="14485"/>
                  <a:pt x="5088" y="14412"/>
                </a:cubicBezTo>
                <a:cubicBezTo>
                  <a:pt x="5088" y="14412"/>
                  <a:pt x="5107" y="14412"/>
                  <a:pt x="5126" y="14376"/>
                </a:cubicBezTo>
                <a:cubicBezTo>
                  <a:pt x="5107" y="14376"/>
                  <a:pt x="5107" y="14376"/>
                  <a:pt x="5107" y="14376"/>
                </a:cubicBezTo>
                <a:cubicBezTo>
                  <a:pt x="5107" y="14339"/>
                  <a:pt x="5126" y="14339"/>
                  <a:pt x="5126" y="14303"/>
                </a:cubicBezTo>
                <a:cubicBezTo>
                  <a:pt x="5145" y="14267"/>
                  <a:pt x="5126" y="14231"/>
                  <a:pt x="5145" y="14194"/>
                </a:cubicBezTo>
                <a:cubicBezTo>
                  <a:pt x="5164" y="14194"/>
                  <a:pt x="5182" y="14194"/>
                  <a:pt x="5201" y="14158"/>
                </a:cubicBezTo>
                <a:cubicBezTo>
                  <a:pt x="5201" y="14122"/>
                  <a:pt x="5201" y="14122"/>
                  <a:pt x="5201" y="14122"/>
                </a:cubicBezTo>
                <a:cubicBezTo>
                  <a:pt x="5201" y="14122"/>
                  <a:pt x="5201" y="14085"/>
                  <a:pt x="5201" y="14085"/>
                </a:cubicBezTo>
                <a:cubicBezTo>
                  <a:pt x="5220" y="14085"/>
                  <a:pt x="5220" y="14085"/>
                  <a:pt x="5220" y="14085"/>
                </a:cubicBezTo>
                <a:cubicBezTo>
                  <a:pt x="5239" y="14085"/>
                  <a:pt x="5220" y="14049"/>
                  <a:pt x="5220" y="14013"/>
                </a:cubicBezTo>
                <a:cubicBezTo>
                  <a:pt x="5239" y="14013"/>
                  <a:pt x="5258" y="14013"/>
                  <a:pt x="5277" y="14013"/>
                </a:cubicBezTo>
                <a:cubicBezTo>
                  <a:pt x="5296" y="13940"/>
                  <a:pt x="5296" y="13904"/>
                  <a:pt x="5315" y="13868"/>
                </a:cubicBezTo>
                <a:cubicBezTo>
                  <a:pt x="5315" y="13831"/>
                  <a:pt x="5296" y="13831"/>
                  <a:pt x="5296" y="13831"/>
                </a:cubicBezTo>
                <a:cubicBezTo>
                  <a:pt x="5296" y="13795"/>
                  <a:pt x="5296" y="13759"/>
                  <a:pt x="5315" y="13722"/>
                </a:cubicBezTo>
                <a:cubicBezTo>
                  <a:pt x="5315" y="13686"/>
                  <a:pt x="5296" y="13686"/>
                  <a:pt x="5296" y="13650"/>
                </a:cubicBezTo>
                <a:cubicBezTo>
                  <a:pt x="5296" y="13650"/>
                  <a:pt x="5315" y="13650"/>
                  <a:pt x="5315" y="13613"/>
                </a:cubicBezTo>
                <a:cubicBezTo>
                  <a:pt x="5315" y="13613"/>
                  <a:pt x="5296" y="13613"/>
                  <a:pt x="5296" y="13577"/>
                </a:cubicBezTo>
                <a:cubicBezTo>
                  <a:pt x="5296" y="13541"/>
                  <a:pt x="5296" y="13541"/>
                  <a:pt x="5296" y="13541"/>
                </a:cubicBezTo>
                <a:cubicBezTo>
                  <a:pt x="5296" y="13505"/>
                  <a:pt x="5277" y="13468"/>
                  <a:pt x="5277" y="13468"/>
                </a:cubicBezTo>
                <a:cubicBezTo>
                  <a:pt x="5277" y="13432"/>
                  <a:pt x="5277" y="13396"/>
                  <a:pt x="5277" y="13396"/>
                </a:cubicBezTo>
                <a:cubicBezTo>
                  <a:pt x="5277" y="13396"/>
                  <a:pt x="5296" y="13396"/>
                  <a:pt x="5296" y="13396"/>
                </a:cubicBezTo>
                <a:cubicBezTo>
                  <a:pt x="5296" y="13396"/>
                  <a:pt x="5315" y="13359"/>
                  <a:pt x="5315" y="13359"/>
                </a:cubicBezTo>
                <a:cubicBezTo>
                  <a:pt x="5315" y="13323"/>
                  <a:pt x="5296" y="13323"/>
                  <a:pt x="5296" y="13287"/>
                </a:cubicBezTo>
                <a:cubicBezTo>
                  <a:pt x="5296" y="13287"/>
                  <a:pt x="5296" y="13287"/>
                  <a:pt x="5296" y="13287"/>
                </a:cubicBezTo>
                <a:cubicBezTo>
                  <a:pt x="5315" y="13287"/>
                  <a:pt x="5315" y="13323"/>
                  <a:pt x="5334" y="13359"/>
                </a:cubicBezTo>
                <a:cubicBezTo>
                  <a:pt x="5334" y="13359"/>
                  <a:pt x="5334" y="13359"/>
                  <a:pt x="5334" y="13359"/>
                </a:cubicBezTo>
                <a:cubicBezTo>
                  <a:pt x="5334" y="13359"/>
                  <a:pt x="5334" y="13359"/>
                  <a:pt x="5334" y="13359"/>
                </a:cubicBezTo>
                <a:cubicBezTo>
                  <a:pt x="5334" y="13323"/>
                  <a:pt x="5334" y="13323"/>
                  <a:pt x="5334" y="13287"/>
                </a:cubicBezTo>
                <a:cubicBezTo>
                  <a:pt x="5372" y="13214"/>
                  <a:pt x="5372" y="13214"/>
                  <a:pt x="5372" y="13214"/>
                </a:cubicBezTo>
                <a:cubicBezTo>
                  <a:pt x="5391" y="13178"/>
                  <a:pt x="5391" y="13178"/>
                  <a:pt x="5409" y="13178"/>
                </a:cubicBezTo>
                <a:cubicBezTo>
                  <a:pt x="5428" y="13105"/>
                  <a:pt x="5409" y="13069"/>
                  <a:pt x="5447" y="12996"/>
                </a:cubicBezTo>
                <a:cubicBezTo>
                  <a:pt x="5447" y="12996"/>
                  <a:pt x="5466" y="12996"/>
                  <a:pt x="5466" y="12996"/>
                </a:cubicBezTo>
                <a:cubicBezTo>
                  <a:pt x="5485" y="12996"/>
                  <a:pt x="5485" y="12996"/>
                  <a:pt x="5485" y="13033"/>
                </a:cubicBezTo>
                <a:cubicBezTo>
                  <a:pt x="5485" y="13033"/>
                  <a:pt x="5485" y="13033"/>
                  <a:pt x="5485" y="12996"/>
                </a:cubicBezTo>
                <a:cubicBezTo>
                  <a:pt x="5485" y="12960"/>
                  <a:pt x="5485" y="12960"/>
                  <a:pt x="5504" y="12960"/>
                </a:cubicBezTo>
                <a:cubicBezTo>
                  <a:pt x="5523" y="12960"/>
                  <a:pt x="5561" y="12960"/>
                  <a:pt x="5580" y="12924"/>
                </a:cubicBezTo>
                <a:cubicBezTo>
                  <a:pt x="5561" y="12924"/>
                  <a:pt x="5542" y="12851"/>
                  <a:pt x="5561" y="12851"/>
                </a:cubicBezTo>
                <a:cubicBezTo>
                  <a:pt x="5561" y="12815"/>
                  <a:pt x="5561" y="12815"/>
                  <a:pt x="5580" y="12815"/>
                </a:cubicBezTo>
                <a:cubicBezTo>
                  <a:pt x="5580" y="12815"/>
                  <a:pt x="5580" y="12815"/>
                  <a:pt x="5580" y="12815"/>
                </a:cubicBezTo>
                <a:cubicBezTo>
                  <a:pt x="5580" y="12815"/>
                  <a:pt x="5561" y="12815"/>
                  <a:pt x="5561" y="12778"/>
                </a:cubicBezTo>
                <a:cubicBezTo>
                  <a:pt x="5561" y="12778"/>
                  <a:pt x="5561" y="12815"/>
                  <a:pt x="5542" y="12815"/>
                </a:cubicBezTo>
                <a:cubicBezTo>
                  <a:pt x="5542" y="12742"/>
                  <a:pt x="5504" y="12706"/>
                  <a:pt x="5466" y="12742"/>
                </a:cubicBezTo>
                <a:cubicBezTo>
                  <a:pt x="5466" y="12742"/>
                  <a:pt x="5466" y="12778"/>
                  <a:pt x="5466" y="12778"/>
                </a:cubicBezTo>
                <a:cubicBezTo>
                  <a:pt x="5447" y="12778"/>
                  <a:pt x="5428" y="12815"/>
                  <a:pt x="5428" y="12815"/>
                </a:cubicBezTo>
                <a:cubicBezTo>
                  <a:pt x="5428" y="12851"/>
                  <a:pt x="5447" y="12851"/>
                  <a:pt x="5447" y="12924"/>
                </a:cubicBezTo>
                <a:cubicBezTo>
                  <a:pt x="5428" y="12924"/>
                  <a:pt x="5428" y="12924"/>
                  <a:pt x="5391" y="12924"/>
                </a:cubicBezTo>
                <a:cubicBezTo>
                  <a:pt x="5391" y="12924"/>
                  <a:pt x="5391" y="12924"/>
                  <a:pt x="5391" y="12924"/>
                </a:cubicBezTo>
                <a:cubicBezTo>
                  <a:pt x="5391" y="12887"/>
                  <a:pt x="5391" y="12887"/>
                  <a:pt x="5372" y="12851"/>
                </a:cubicBezTo>
                <a:cubicBezTo>
                  <a:pt x="5372" y="12851"/>
                  <a:pt x="5372" y="12851"/>
                  <a:pt x="5372" y="12851"/>
                </a:cubicBezTo>
                <a:cubicBezTo>
                  <a:pt x="5372" y="12851"/>
                  <a:pt x="5372" y="12887"/>
                  <a:pt x="5372" y="12887"/>
                </a:cubicBezTo>
                <a:cubicBezTo>
                  <a:pt x="5353" y="12887"/>
                  <a:pt x="5353" y="12851"/>
                  <a:pt x="5353" y="12815"/>
                </a:cubicBezTo>
                <a:cubicBezTo>
                  <a:pt x="5315" y="12815"/>
                  <a:pt x="5296" y="12815"/>
                  <a:pt x="5277" y="12815"/>
                </a:cubicBezTo>
                <a:cubicBezTo>
                  <a:pt x="5277" y="12815"/>
                  <a:pt x="5277" y="12815"/>
                  <a:pt x="5258" y="12851"/>
                </a:cubicBezTo>
                <a:cubicBezTo>
                  <a:pt x="5258" y="12815"/>
                  <a:pt x="5258" y="12778"/>
                  <a:pt x="5239" y="12742"/>
                </a:cubicBezTo>
                <a:cubicBezTo>
                  <a:pt x="5239" y="12742"/>
                  <a:pt x="5239" y="12742"/>
                  <a:pt x="5239" y="12742"/>
                </a:cubicBezTo>
                <a:cubicBezTo>
                  <a:pt x="5239" y="12778"/>
                  <a:pt x="5239" y="12778"/>
                  <a:pt x="5258" y="12778"/>
                </a:cubicBezTo>
                <a:cubicBezTo>
                  <a:pt x="5258" y="12778"/>
                  <a:pt x="5258" y="12778"/>
                  <a:pt x="5258" y="12778"/>
                </a:cubicBezTo>
                <a:cubicBezTo>
                  <a:pt x="5239" y="12778"/>
                  <a:pt x="5220" y="12778"/>
                  <a:pt x="5220" y="12778"/>
                </a:cubicBezTo>
                <a:cubicBezTo>
                  <a:pt x="5239" y="12706"/>
                  <a:pt x="5201" y="12706"/>
                  <a:pt x="5164" y="12670"/>
                </a:cubicBezTo>
                <a:cubicBezTo>
                  <a:pt x="5164" y="12670"/>
                  <a:pt x="5164" y="12633"/>
                  <a:pt x="5164" y="12597"/>
                </a:cubicBezTo>
                <a:cubicBezTo>
                  <a:pt x="5145" y="12597"/>
                  <a:pt x="5145" y="12597"/>
                  <a:pt x="5126" y="12561"/>
                </a:cubicBezTo>
                <a:cubicBezTo>
                  <a:pt x="5126" y="12561"/>
                  <a:pt x="5126" y="12561"/>
                  <a:pt x="5126" y="12561"/>
                </a:cubicBezTo>
                <a:cubicBezTo>
                  <a:pt x="5126" y="12597"/>
                  <a:pt x="5126" y="12597"/>
                  <a:pt x="5126" y="12597"/>
                </a:cubicBezTo>
                <a:cubicBezTo>
                  <a:pt x="5145" y="12597"/>
                  <a:pt x="5145" y="12597"/>
                  <a:pt x="5145" y="12633"/>
                </a:cubicBezTo>
                <a:cubicBezTo>
                  <a:pt x="5145" y="12633"/>
                  <a:pt x="5145" y="12633"/>
                  <a:pt x="5145" y="12670"/>
                </a:cubicBezTo>
                <a:cubicBezTo>
                  <a:pt x="5145" y="12670"/>
                  <a:pt x="5126" y="12670"/>
                  <a:pt x="5126" y="12670"/>
                </a:cubicBezTo>
                <a:cubicBezTo>
                  <a:pt x="5126" y="12597"/>
                  <a:pt x="5107" y="12633"/>
                  <a:pt x="5088" y="12561"/>
                </a:cubicBezTo>
                <a:cubicBezTo>
                  <a:pt x="5088" y="12561"/>
                  <a:pt x="5107" y="12524"/>
                  <a:pt x="5107" y="12524"/>
                </a:cubicBezTo>
                <a:cubicBezTo>
                  <a:pt x="5107" y="12524"/>
                  <a:pt x="5107" y="12524"/>
                  <a:pt x="5107" y="12524"/>
                </a:cubicBezTo>
                <a:cubicBezTo>
                  <a:pt x="5088" y="12488"/>
                  <a:pt x="5088" y="12488"/>
                  <a:pt x="5088" y="12488"/>
                </a:cubicBezTo>
                <a:cubicBezTo>
                  <a:pt x="5088" y="12488"/>
                  <a:pt x="5088" y="12488"/>
                  <a:pt x="5107" y="12488"/>
                </a:cubicBezTo>
                <a:cubicBezTo>
                  <a:pt x="5088" y="12488"/>
                  <a:pt x="5088" y="12488"/>
                  <a:pt x="5088" y="12488"/>
                </a:cubicBezTo>
                <a:cubicBezTo>
                  <a:pt x="5088" y="12488"/>
                  <a:pt x="5069" y="12415"/>
                  <a:pt x="5069" y="12415"/>
                </a:cubicBezTo>
                <a:cubicBezTo>
                  <a:pt x="5031" y="12343"/>
                  <a:pt x="4993" y="12307"/>
                  <a:pt x="4974" y="12270"/>
                </a:cubicBezTo>
                <a:cubicBezTo>
                  <a:pt x="4974" y="12234"/>
                  <a:pt x="4974" y="12234"/>
                  <a:pt x="4974" y="12234"/>
                </a:cubicBezTo>
                <a:cubicBezTo>
                  <a:pt x="4974" y="12234"/>
                  <a:pt x="4993" y="12234"/>
                  <a:pt x="4993" y="12234"/>
                </a:cubicBezTo>
                <a:cubicBezTo>
                  <a:pt x="4993" y="12234"/>
                  <a:pt x="4974" y="12198"/>
                  <a:pt x="4974" y="12198"/>
                </a:cubicBezTo>
                <a:cubicBezTo>
                  <a:pt x="4974" y="12198"/>
                  <a:pt x="4956" y="12198"/>
                  <a:pt x="4956" y="12234"/>
                </a:cubicBezTo>
                <a:cubicBezTo>
                  <a:pt x="4899" y="12234"/>
                  <a:pt x="4842" y="12161"/>
                  <a:pt x="4785" y="12125"/>
                </a:cubicBezTo>
                <a:cubicBezTo>
                  <a:pt x="4766" y="12125"/>
                  <a:pt x="4747" y="12125"/>
                  <a:pt x="4729" y="12125"/>
                </a:cubicBezTo>
                <a:cubicBezTo>
                  <a:pt x="4691" y="12052"/>
                  <a:pt x="4615" y="11907"/>
                  <a:pt x="4558" y="11871"/>
                </a:cubicBezTo>
                <a:cubicBezTo>
                  <a:pt x="4502" y="11835"/>
                  <a:pt x="4483" y="11907"/>
                  <a:pt x="4445" y="11907"/>
                </a:cubicBezTo>
                <a:cubicBezTo>
                  <a:pt x="4426" y="11907"/>
                  <a:pt x="4350" y="11871"/>
                  <a:pt x="4331" y="11871"/>
                </a:cubicBezTo>
                <a:cubicBezTo>
                  <a:pt x="4312" y="11835"/>
                  <a:pt x="4294" y="11835"/>
                  <a:pt x="4275" y="11798"/>
                </a:cubicBezTo>
                <a:cubicBezTo>
                  <a:pt x="4256" y="11798"/>
                  <a:pt x="4237" y="11798"/>
                  <a:pt x="4218" y="11762"/>
                </a:cubicBezTo>
                <a:cubicBezTo>
                  <a:pt x="4199" y="11762"/>
                  <a:pt x="4180" y="11726"/>
                  <a:pt x="4142" y="11726"/>
                </a:cubicBezTo>
                <a:cubicBezTo>
                  <a:pt x="4123" y="11689"/>
                  <a:pt x="4104" y="11653"/>
                  <a:pt x="4067" y="11653"/>
                </a:cubicBezTo>
                <a:cubicBezTo>
                  <a:pt x="4048" y="11617"/>
                  <a:pt x="4029" y="11617"/>
                  <a:pt x="3991" y="11617"/>
                </a:cubicBezTo>
                <a:cubicBezTo>
                  <a:pt x="3991" y="11581"/>
                  <a:pt x="3972" y="11544"/>
                  <a:pt x="3953" y="11508"/>
                </a:cubicBezTo>
                <a:cubicBezTo>
                  <a:pt x="3934" y="11508"/>
                  <a:pt x="3934" y="11472"/>
                  <a:pt x="3915" y="11472"/>
                </a:cubicBezTo>
                <a:cubicBezTo>
                  <a:pt x="3896" y="11435"/>
                  <a:pt x="3896" y="11399"/>
                  <a:pt x="3877" y="11399"/>
                </a:cubicBezTo>
                <a:cubicBezTo>
                  <a:pt x="3877" y="11363"/>
                  <a:pt x="3877" y="11363"/>
                  <a:pt x="3858" y="11363"/>
                </a:cubicBezTo>
                <a:cubicBezTo>
                  <a:pt x="3858" y="11326"/>
                  <a:pt x="3877" y="11326"/>
                  <a:pt x="3896" y="11326"/>
                </a:cubicBezTo>
                <a:cubicBezTo>
                  <a:pt x="3877" y="11290"/>
                  <a:pt x="3877" y="11290"/>
                  <a:pt x="3877" y="11290"/>
                </a:cubicBezTo>
                <a:cubicBezTo>
                  <a:pt x="3896" y="11254"/>
                  <a:pt x="3877" y="11181"/>
                  <a:pt x="3877" y="11145"/>
                </a:cubicBezTo>
                <a:cubicBezTo>
                  <a:pt x="3877" y="11145"/>
                  <a:pt x="3877" y="11145"/>
                  <a:pt x="3877" y="11109"/>
                </a:cubicBezTo>
                <a:cubicBezTo>
                  <a:pt x="3840" y="11036"/>
                  <a:pt x="3802" y="10963"/>
                  <a:pt x="3764" y="10854"/>
                </a:cubicBezTo>
                <a:cubicBezTo>
                  <a:pt x="3745" y="10854"/>
                  <a:pt x="3745" y="10854"/>
                  <a:pt x="3726" y="10818"/>
                </a:cubicBezTo>
                <a:cubicBezTo>
                  <a:pt x="3726" y="10818"/>
                  <a:pt x="3726" y="10782"/>
                  <a:pt x="3726" y="10782"/>
                </a:cubicBezTo>
                <a:cubicBezTo>
                  <a:pt x="3707" y="10746"/>
                  <a:pt x="3707" y="10746"/>
                  <a:pt x="3688" y="10746"/>
                </a:cubicBezTo>
                <a:cubicBezTo>
                  <a:pt x="3688" y="10709"/>
                  <a:pt x="3669" y="10709"/>
                  <a:pt x="3669" y="10709"/>
                </a:cubicBezTo>
                <a:cubicBezTo>
                  <a:pt x="3669" y="10673"/>
                  <a:pt x="3650" y="10709"/>
                  <a:pt x="3650" y="10709"/>
                </a:cubicBezTo>
                <a:cubicBezTo>
                  <a:pt x="3650" y="10709"/>
                  <a:pt x="3650" y="10709"/>
                  <a:pt x="3650" y="10673"/>
                </a:cubicBezTo>
                <a:cubicBezTo>
                  <a:pt x="3632" y="10673"/>
                  <a:pt x="3650" y="10637"/>
                  <a:pt x="3650" y="10600"/>
                </a:cubicBezTo>
                <a:cubicBezTo>
                  <a:pt x="3650" y="10564"/>
                  <a:pt x="3632" y="10564"/>
                  <a:pt x="3613" y="10564"/>
                </a:cubicBezTo>
                <a:cubicBezTo>
                  <a:pt x="3594" y="10491"/>
                  <a:pt x="3575" y="10528"/>
                  <a:pt x="3556" y="10455"/>
                </a:cubicBezTo>
                <a:cubicBezTo>
                  <a:pt x="3575" y="10455"/>
                  <a:pt x="3575" y="10419"/>
                  <a:pt x="3556" y="10419"/>
                </a:cubicBezTo>
                <a:cubicBezTo>
                  <a:pt x="3556" y="10419"/>
                  <a:pt x="3537" y="10383"/>
                  <a:pt x="3518" y="10383"/>
                </a:cubicBezTo>
                <a:cubicBezTo>
                  <a:pt x="3480" y="10346"/>
                  <a:pt x="3405" y="10092"/>
                  <a:pt x="3405" y="9983"/>
                </a:cubicBezTo>
                <a:cubicBezTo>
                  <a:pt x="3405" y="9983"/>
                  <a:pt x="3386" y="9983"/>
                  <a:pt x="3367" y="9947"/>
                </a:cubicBezTo>
                <a:cubicBezTo>
                  <a:pt x="3367" y="9947"/>
                  <a:pt x="3367" y="9947"/>
                  <a:pt x="3367" y="9911"/>
                </a:cubicBezTo>
                <a:cubicBezTo>
                  <a:pt x="3367" y="9911"/>
                  <a:pt x="3367" y="9911"/>
                  <a:pt x="3348" y="9911"/>
                </a:cubicBezTo>
                <a:cubicBezTo>
                  <a:pt x="3348" y="9911"/>
                  <a:pt x="3348" y="9947"/>
                  <a:pt x="3348" y="9947"/>
                </a:cubicBezTo>
                <a:cubicBezTo>
                  <a:pt x="3329" y="9947"/>
                  <a:pt x="3310" y="9911"/>
                  <a:pt x="3310" y="9911"/>
                </a:cubicBezTo>
                <a:cubicBezTo>
                  <a:pt x="3291" y="9911"/>
                  <a:pt x="3291" y="9947"/>
                  <a:pt x="3291" y="9983"/>
                </a:cubicBezTo>
                <a:cubicBezTo>
                  <a:pt x="3291" y="9983"/>
                  <a:pt x="3310" y="10019"/>
                  <a:pt x="3310" y="10019"/>
                </a:cubicBezTo>
                <a:cubicBezTo>
                  <a:pt x="3310" y="10056"/>
                  <a:pt x="3310" y="10092"/>
                  <a:pt x="3310" y="10128"/>
                </a:cubicBezTo>
                <a:cubicBezTo>
                  <a:pt x="3329" y="10165"/>
                  <a:pt x="3348" y="10165"/>
                  <a:pt x="3367" y="10201"/>
                </a:cubicBezTo>
                <a:cubicBezTo>
                  <a:pt x="3386" y="10237"/>
                  <a:pt x="3386" y="10310"/>
                  <a:pt x="3386" y="10310"/>
                </a:cubicBezTo>
                <a:cubicBezTo>
                  <a:pt x="3405" y="10346"/>
                  <a:pt x="3405" y="10346"/>
                  <a:pt x="3423" y="10346"/>
                </a:cubicBezTo>
                <a:cubicBezTo>
                  <a:pt x="3423" y="10383"/>
                  <a:pt x="3423" y="10419"/>
                  <a:pt x="3442" y="10455"/>
                </a:cubicBezTo>
                <a:cubicBezTo>
                  <a:pt x="3442" y="10455"/>
                  <a:pt x="3442" y="10455"/>
                  <a:pt x="3461" y="10455"/>
                </a:cubicBezTo>
                <a:cubicBezTo>
                  <a:pt x="3480" y="10528"/>
                  <a:pt x="3461" y="10564"/>
                  <a:pt x="3499" y="10564"/>
                </a:cubicBezTo>
                <a:cubicBezTo>
                  <a:pt x="3499" y="10600"/>
                  <a:pt x="3518" y="10637"/>
                  <a:pt x="3518" y="10673"/>
                </a:cubicBezTo>
                <a:cubicBezTo>
                  <a:pt x="3537" y="10709"/>
                  <a:pt x="3537" y="10746"/>
                  <a:pt x="3556" y="10782"/>
                </a:cubicBezTo>
                <a:cubicBezTo>
                  <a:pt x="3556" y="10854"/>
                  <a:pt x="3556" y="10854"/>
                  <a:pt x="3575" y="10891"/>
                </a:cubicBezTo>
                <a:cubicBezTo>
                  <a:pt x="3575" y="10891"/>
                  <a:pt x="3575" y="10854"/>
                  <a:pt x="3594" y="10854"/>
                </a:cubicBezTo>
                <a:cubicBezTo>
                  <a:pt x="3594" y="10891"/>
                  <a:pt x="3613" y="10927"/>
                  <a:pt x="3613" y="10927"/>
                </a:cubicBezTo>
                <a:cubicBezTo>
                  <a:pt x="3632" y="10963"/>
                  <a:pt x="3632" y="10963"/>
                  <a:pt x="3632" y="10963"/>
                </a:cubicBezTo>
                <a:cubicBezTo>
                  <a:pt x="3632" y="11000"/>
                  <a:pt x="3613" y="11036"/>
                  <a:pt x="3613" y="11036"/>
                </a:cubicBezTo>
                <a:cubicBezTo>
                  <a:pt x="3613" y="11036"/>
                  <a:pt x="3594" y="11036"/>
                  <a:pt x="3594" y="11036"/>
                </a:cubicBezTo>
                <a:cubicBezTo>
                  <a:pt x="3594" y="11036"/>
                  <a:pt x="3594" y="11000"/>
                  <a:pt x="3594" y="10963"/>
                </a:cubicBezTo>
                <a:cubicBezTo>
                  <a:pt x="3575" y="10963"/>
                  <a:pt x="3556" y="10927"/>
                  <a:pt x="3556" y="10927"/>
                </a:cubicBezTo>
                <a:cubicBezTo>
                  <a:pt x="3537" y="10891"/>
                  <a:pt x="3480" y="10818"/>
                  <a:pt x="3461" y="10782"/>
                </a:cubicBezTo>
                <a:cubicBezTo>
                  <a:pt x="3461" y="10746"/>
                  <a:pt x="3480" y="10709"/>
                  <a:pt x="3461" y="10709"/>
                </a:cubicBezTo>
                <a:cubicBezTo>
                  <a:pt x="3461" y="10673"/>
                  <a:pt x="3461" y="10637"/>
                  <a:pt x="3442" y="10600"/>
                </a:cubicBezTo>
                <a:cubicBezTo>
                  <a:pt x="3442" y="10600"/>
                  <a:pt x="3423" y="10600"/>
                  <a:pt x="3423" y="10600"/>
                </a:cubicBezTo>
                <a:cubicBezTo>
                  <a:pt x="3405" y="10564"/>
                  <a:pt x="3405" y="10564"/>
                  <a:pt x="3405" y="10564"/>
                </a:cubicBezTo>
                <a:cubicBezTo>
                  <a:pt x="3367" y="10564"/>
                  <a:pt x="3310" y="10455"/>
                  <a:pt x="3291" y="10419"/>
                </a:cubicBezTo>
                <a:cubicBezTo>
                  <a:pt x="3310" y="10419"/>
                  <a:pt x="3329" y="10419"/>
                  <a:pt x="3348" y="10383"/>
                </a:cubicBezTo>
                <a:cubicBezTo>
                  <a:pt x="3367" y="10346"/>
                  <a:pt x="3329" y="10274"/>
                  <a:pt x="3310" y="10274"/>
                </a:cubicBezTo>
                <a:cubicBezTo>
                  <a:pt x="3310" y="10237"/>
                  <a:pt x="3253" y="10201"/>
                  <a:pt x="3253" y="10165"/>
                </a:cubicBezTo>
                <a:cubicBezTo>
                  <a:pt x="3253" y="10165"/>
                  <a:pt x="3253" y="10128"/>
                  <a:pt x="3234" y="10092"/>
                </a:cubicBezTo>
                <a:cubicBezTo>
                  <a:pt x="3234" y="10092"/>
                  <a:pt x="3234" y="10092"/>
                  <a:pt x="3215" y="10092"/>
                </a:cubicBezTo>
                <a:cubicBezTo>
                  <a:pt x="3215" y="10056"/>
                  <a:pt x="3215" y="10019"/>
                  <a:pt x="3215" y="10019"/>
                </a:cubicBezTo>
                <a:cubicBezTo>
                  <a:pt x="3196" y="9983"/>
                  <a:pt x="3178" y="9947"/>
                  <a:pt x="3196" y="9874"/>
                </a:cubicBezTo>
                <a:cubicBezTo>
                  <a:pt x="3178" y="9874"/>
                  <a:pt x="3178" y="9874"/>
                  <a:pt x="3178" y="9838"/>
                </a:cubicBezTo>
                <a:cubicBezTo>
                  <a:pt x="3178" y="9838"/>
                  <a:pt x="3178" y="9838"/>
                  <a:pt x="3178" y="9802"/>
                </a:cubicBezTo>
                <a:cubicBezTo>
                  <a:pt x="3159" y="9765"/>
                  <a:pt x="3121" y="9584"/>
                  <a:pt x="3102" y="9656"/>
                </a:cubicBezTo>
                <a:cubicBezTo>
                  <a:pt x="3083" y="9620"/>
                  <a:pt x="3083" y="9620"/>
                  <a:pt x="3083" y="9620"/>
                </a:cubicBezTo>
                <a:cubicBezTo>
                  <a:pt x="3083" y="9620"/>
                  <a:pt x="3083" y="9620"/>
                  <a:pt x="3083" y="9584"/>
                </a:cubicBezTo>
                <a:cubicBezTo>
                  <a:pt x="3045" y="9584"/>
                  <a:pt x="3045" y="9548"/>
                  <a:pt x="3026" y="9548"/>
                </a:cubicBezTo>
                <a:cubicBezTo>
                  <a:pt x="3007" y="9548"/>
                  <a:pt x="2988" y="9548"/>
                  <a:pt x="2970" y="9548"/>
                </a:cubicBezTo>
                <a:cubicBezTo>
                  <a:pt x="2951" y="9511"/>
                  <a:pt x="2951" y="9511"/>
                  <a:pt x="2951" y="9511"/>
                </a:cubicBezTo>
                <a:cubicBezTo>
                  <a:pt x="2951" y="9475"/>
                  <a:pt x="2951" y="9475"/>
                  <a:pt x="2951" y="9439"/>
                </a:cubicBezTo>
                <a:cubicBezTo>
                  <a:pt x="2951" y="9439"/>
                  <a:pt x="2951" y="9439"/>
                  <a:pt x="2932" y="9439"/>
                </a:cubicBezTo>
                <a:cubicBezTo>
                  <a:pt x="2951" y="9402"/>
                  <a:pt x="2875" y="9330"/>
                  <a:pt x="2875" y="9257"/>
                </a:cubicBezTo>
                <a:cubicBezTo>
                  <a:pt x="2894" y="9257"/>
                  <a:pt x="2875" y="9221"/>
                  <a:pt x="2875" y="9221"/>
                </a:cubicBezTo>
                <a:cubicBezTo>
                  <a:pt x="2856" y="9185"/>
                  <a:pt x="2856" y="9185"/>
                  <a:pt x="2837" y="9148"/>
                </a:cubicBezTo>
                <a:cubicBezTo>
                  <a:pt x="2837" y="9148"/>
                  <a:pt x="2837" y="9112"/>
                  <a:pt x="2837" y="9112"/>
                </a:cubicBezTo>
                <a:cubicBezTo>
                  <a:pt x="2837" y="9112"/>
                  <a:pt x="2837" y="9076"/>
                  <a:pt x="2837" y="9076"/>
                </a:cubicBezTo>
                <a:cubicBezTo>
                  <a:pt x="2837" y="9076"/>
                  <a:pt x="2837" y="9076"/>
                  <a:pt x="2837" y="9076"/>
                </a:cubicBezTo>
                <a:cubicBezTo>
                  <a:pt x="2856" y="9112"/>
                  <a:pt x="2856" y="9112"/>
                  <a:pt x="2856" y="9148"/>
                </a:cubicBezTo>
                <a:cubicBezTo>
                  <a:pt x="2856" y="9112"/>
                  <a:pt x="2856" y="9112"/>
                  <a:pt x="2856" y="9112"/>
                </a:cubicBezTo>
                <a:cubicBezTo>
                  <a:pt x="2856" y="9112"/>
                  <a:pt x="2837" y="9076"/>
                  <a:pt x="2837" y="9039"/>
                </a:cubicBezTo>
                <a:cubicBezTo>
                  <a:pt x="2837" y="9039"/>
                  <a:pt x="2837" y="9039"/>
                  <a:pt x="2837" y="9039"/>
                </a:cubicBezTo>
                <a:cubicBezTo>
                  <a:pt x="2837" y="9076"/>
                  <a:pt x="2837" y="9076"/>
                  <a:pt x="2837" y="9076"/>
                </a:cubicBezTo>
                <a:cubicBezTo>
                  <a:pt x="2837" y="9076"/>
                  <a:pt x="2837" y="9076"/>
                  <a:pt x="2818" y="9076"/>
                </a:cubicBezTo>
                <a:cubicBezTo>
                  <a:pt x="2761" y="8930"/>
                  <a:pt x="2761" y="8930"/>
                  <a:pt x="2761" y="8930"/>
                </a:cubicBezTo>
                <a:cubicBezTo>
                  <a:pt x="2761" y="8930"/>
                  <a:pt x="2761" y="8930"/>
                  <a:pt x="2761" y="8930"/>
                </a:cubicBezTo>
                <a:cubicBezTo>
                  <a:pt x="2761" y="8930"/>
                  <a:pt x="2761" y="8894"/>
                  <a:pt x="2761" y="8858"/>
                </a:cubicBezTo>
                <a:cubicBezTo>
                  <a:pt x="2761" y="8858"/>
                  <a:pt x="2761" y="8858"/>
                  <a:pt x="2761" y="8858"/>
                </a:cubicBezTo>
                <a:cubicBezTo>
                  <a:pt x="2761" y="8785"/>
                  <a:pt x="2724" y="8785"/>
                  <a:pt x="2724" y="8749"/>
                </a:cubicBezTo>
                <a:cubicBezTo>
                  <a:pt x="2724" y="8676"/>
                  <a:pt x="2743" y="8640"/>
                  <a:pt x="2743" y="8567"/>
                </a:cubicBezTo>
                <a:cubicBezTo>
                  <a:pt x="2743" y="8531"/>
                  <a:pt x="2705" y="8386"/>
                  <a:pt x="2705" y="8350"/>
                </a:cubicBezTo>
                <a:cubicBezTo>
                  <a:pt x="2724" y="8350"/>
                  <a:pt x="2724" y="8313"/>
                  <a:pt x="2724" y="8313"/>
                </a:cubicBezTo>
                <a:cubicBezTo>
                  <a:pt x="2724" y="8313"/>
                  <a:pt x="2743" y="8277"/>
                  <a:pt x="2743" y="8277"/>
                </a:cubicBezTo>
                <a:cubicBezTo>
                  <a:pt x="2743" y="8277"/>
                  <a:pt x="2724" y="8241"/>
                  <a:pt x="2724" y="8241"/>
                </a:cubicBezTo>
                <a:cubicBezTo>
                  <a:pt x="2724" y="8204"/>
                  <a:pt x="2743" y="8132"/>
                  <a:pt x="2743" y="8095"/>
                </a:cubicBezTo>
                <a:cubicBezTo>
                  <a:pt x="2743" y="8023"/>
                  <a:pt x="2743" y="7950"/>
                  <a:pt x="2743" y="7878"/>
                </a:cubicBezTo>
                <a:cubicBezTo>
                  <a:pt x="2743" y="7878"/>
                  <a:pt x="2761" y="7878"/>
                  <a:pt x="2761" y="7878"/>
                </a:cubicBezTo>
                <a:cubicBezTo>
                  <a:pt x="2761" y="7878"/>
                  <a:pt x="2743" y="7878"/>
                  <a:pt x="2743" y="7878"/>
                </a:cubicBezTo>
                <a:cubicBezTo>
                  <a:pt x="2743" y="7841"/>
                  <a:pt x="2743" y="7805"/>
                  <a:pt x="2743" y="7805"/>
                </a:cubicBezTo>
                <a:cubicBezTo>
                  <a:pt x="2743" y="7769"/>
                  <a:pt x="2743" y="7769"/>
                  <a:pt x="2743" y="7769"/>
                </a:cubicBezTo>
                <a:cubicBezTo>
                  <a:pt x="2743" y="7769"/>
                  <a:pt x="2743" y="7769"/>
                  <a:pt x="2743" y="7769"/>
                </a:cubicBezTo>
                <a:cubicBezTo>
                  <a:pt x="2743" y="7769"/>
                  <a:pt x="2743" y="7769"/>
                  <a:pt x="2724" y="7769"/>
                </a:cubicBezTo>
                <a:cubicBezTo>
                  <a:pt x="2724" y="7769"/>
                  <a:pt x="2724" y="7769"/>
                  <a:pt x="2724" y="7769"/>
                </a:cubicBezTo>
                <a:cubicBezTo>
                  <a:pt x="2724" y="7696"/>
                  <a:pt x="2705" y="7660"/>
                  <a:pt x="2705" y="7587"/>
                </a:cubicBezTo>
                <a:cubicBezTo>
                  <a:pt x="2724" y="7551"/>
                  <a:pt x="2743" y="7587"/>
                  <a:pt x="2761" y="7587"/>
                </a:cubicBezTo>
                <a:cubicBezTo>
                  <a:pt x="2799" y="7624"/>
                  <a:pt x="2818" y="7587"/>
                  <a:pt x="2818" y="7660"/>
                </a:cubicBezTo>
                <a:cubicBezTo>
                  <a:pt x="2818" y="7660"/>
                  <a:pt x="2799" y="7696"/>
                  <a:pt x="2799" y="7696"/>
                </a:cubicBezTo>
                <a:cubicBezTo>
                  <a:pt x="2799" y="7696"/>
                  <a:pt x="2799" y="7696"/>
                  <a:pt x="2799" y="7696"/>
                </a:cubicBezTo>
                <a:cubicBezTo>
                  <a:pt x="2818" y="7732"/>
                  <a:pt x="2818" y="7732"/>
                  <a:pt x="2818" y="7732"/>
                </a:cubicBezTo>
                <a:cubicBezTo>
                  <a:pt x="2837" y="7696"/>
                  <a:pt x="2856" y="7660"/>
                  <a:pt x="2856" y="7587"/>
                </a:cubicBezTo>
                <a:cubicBezTo>
                  <a:pt x="2837" y="7551"/>
                  <a:pt x="2837" y="7551"/>
                  <a:pt x="2837" y="7515"/>
                </a:cubicBezTo>
                <a:cubicBezTo>
                  <a:pt x="2818" y="7478"/>
                  <a:pt x="2780" y="7442"/>
                  <a:pt x="2799" y="7406"/>
                </a:cubicBezTo>
                <a:cubicBezTo>
                  <a:pt x="2780" y="7406"/>
                  <a:pt x="2780" y="7406"/>
                  <a:pt x="2761" y="7406"/>
                </a:cubicBezTo>
                <a:cubicBezTo>
                  <a:pt x="2761" y="7369"/>
                  <a:pt x="2761" y="7369"/>
                  <a:pt x="2743" y="7333"/>
                </a:cubicBezTo>
                <a:cubicBezTo>
                  <a:pt x="2743" y="7333"/>
                  <a:pt x="2743" y="7369"/>
                  <a:pt x="2724" y="7369"/>
                </a:cubicBezTo>
                <a:cubicBezTo>
                  <a:pt x="2705" y="7333"/>
                  <a:pt x="2705" y="7297"/>
                  <a:pt x="2686" y="7224"/>
                </a:cubicBezTo>
                <a:cubicBezTo>
                  <a:pt x="2667" y="7261"/>
                  <a:pt x="2629" y="7224"/>
                  <a:pt x="2610" y="7224"/>
                </a:cubicBezTo>
                <a:cubicBezTo>
                  <a:pt x="2610" y="7188"/>
                  <a:pt x="2610" y="7188"/>
                  <a:pt x="2591" y="7152"/>
                </a:cubicBezTo>
                <a:cubicBezTo>
                  <a:pt x="2572" y="7188"/>
                  <a:pt x="2534" y="7188"/>
                  <a:pt x="2516" y="7152"/>
                </a:cubicBezTo>
                <a:cubicBezTo>
                  <a:pt x="2516" y="7115"/>
                  <a:pt x="2534" y="7079"/>
                  <a:pt x="2534" y="7079"/>
                </a:cubicBezTo>
                <a:cubicBezTo>
                  <a:pt x="2534" y="7043"/>
                  <a:pt x="2516" y="7043"/>
                  <a:pt x="2497" y="7043"/>
                </a:cubicBezTo>
                <a:cubicBezTo>
                  <a:pt x="2497" y="7043"/>
                  <a:pt x="2497" y="7043"/>
                  <a:pt x="2497" y="7043"/>
                </a:cubicBezTo>
                <a:cubicBezTo>
                  <a:pt x="2516" y="7006"/>
                  <a:pt x="2516" y="7006"/>
                  <a:pt x="2534" y="6970"/>
                </a:cubicBezTo>
                <a:cubicBezTo>
                  <a:pt x="2553" y="6970"/>
                  <a:pt x="2553" y="6970"/>
                  <a:pt x="2553" y="6934"/>
                </a:cubicBezTo>
                <a:cubicBezTo>
                  <a:pt x="2534" y="6934"/>
                  <a:pt x="2516" y="6970"/>
                  <a:pt x="2497" y="6934"/>
                </a:cubicBezTo>
                <a:cubicBezTo>
                  <a:pt x="2497" y="6897"/>
                  <a:pt x="2497" y="6897"/>
                  <a:pt x="2497" y="6861"/>
                </a:cubicBezTo>
                <a:cubicBezTo>
                  <a:pt x="2497" y="6861"/>
                  <a:pt x="2478" y="6861"/>
                  <a:pt x="2478" y="6861"/>
                </a:cubicBezTo>
                <a:cubicBezTo>
                  <a:pt x="2459" y="6825"/>
                  <a:pt x="2440" y="6789"/>
                  <a:pt x="2459" y="6716"/>
                </a:cubicBezTo>
                <a:cubicBezTo>
                  <a:pt x="2440" y="6752"/>
                  <a:pt x="2421" y="6752"/>
                  <a:pt x="2421" y="6752"/>
                </a:cubicBezTo>
                <a:cubicBezTo>
                  <a:pt x="2383" y="6752"/>
                  <a:pt x="2364" y="6680"/>
                  <a:pt x="2364" y="6607"/>
                </a:cubicBezTo>
                <a:cubicBezTo>
                  <a:pt x="2364" y="6571"/>
                  <a:pt x="2383" y="6571"/>
                  <a:pt x="2383" y="6534"/>
                </a:cubicBezTo>
                <a:cubicBezTo>
                  <a:pt x="2383" y="6534"/>
                  <a:pt x="2383" y="6498"/>
                  <a:pt x="2383" y="6498"/>
                </a:cubicBezTo>
                <a:cubicBezTo>
                  <a:pt x="2383" y="6498"/>
                  <a:pt x="2383" y="6498"/>
                  <a:pt x="2383" y="6498"/>
                </a:cubicBezTo>
                <a:cubicBezTo>
                  <a:pt x="2383" y="6498"/>
                  <a:pt x="2383" y="6498"/>
                  <a:pt x="2383" y="6498"/>
                </a:cubicBezTo>
                <a:cubicBezTo>
                  <a:pt x="2364" y="6534"/>
                  <a:pt x="2345" y="6534"/>
                  <a:pt x="2345" y="6534"/>
                </a:cubicBezTo>
                <a:cubicBezTo>
                  <a:pt x="2345" y="6534"/>
                  <a:pt x="2345" y="6534"/>
                  <a:pt x="2326" y="6534"/>
                </a:cubicBezTo>
                <a:cubicBezTo>
                  <a:pt x="2326" y="6498"/>
                  <a:pt x="2345" y="6462"/>
                  <a:pt x="2326" y="6462"/>
                </a:cubicBezTo>
                <a:cubicBezTo>
                  <a:pt x="2326" y="6426"/>
                  <a:pt x="2308" y="6389"/>
                  <a:pt x="2308" y="6353"/>
                </a:cubicBezTo>
                <a:cubicBezTo>
                  <a:pt x="2270" y="6353"/>
                  <a:pt x="2270" y="6389"/>
                  <a:pt x="2232" y="6389"/>
                </a:cubicBezTo>
                <a:cubicBezTo>
                  <a:pt x="2232" y="6353"/>
                  <a:pt x="2251" y="6317"/>
                  <a:pt x="2251" y="6280"/>
                </a:cubicBezTo>
                <a:cubicBezTo>
                  <a:pt x="2232" y="6244"/>
                  <a:pt x="2194" y="6208"/>
                  <a:pt x="2175" y="6171"/>
                </a:cubicBezTo>
                <a:cubicBezTo>
                  <a:pt x="2175" y="6135"/>
                  <a:pt x="2156" y="6099"/>
                  <a:pt x="2156" y="6063"/>
                </a:cubicBezTo>
                <a:cubicBezTo>
                  <a:pt x="2156" y="6063"/>
                  <a:pt x="2156" y="6063"/>
                  <a:pt x="2156" y="6063"/>
                </a:cubicBezTo>
                <a:cubicBezTo>
                  <a:pt x="2156" y="6063"/>
                  <a:pt x="2156" y="6063"/>
                  <a:pt x="2156" y="6026"/>
                </a:cubicBezTo>
                <a:cubicBezTo>
                  <a:pt x="2137" y="6026"/>
                  <a:pt x="2137" y="6026"/>
                  <a:pt x="2118" y="5990"/>
                </a:cubicBezTo>
                <a:cubicBezTo>
                  <a:pt x="2118" y="5954"/>
                  <a:pt x="2099" y="5954"/>
                  <a:pt x="2081" y="5954"/>
                </a:cubicBezTo>
                <a:cubicBezTo>
                  <a:pt x="2062" y="5917"/>
                  <a:pt x="2062" y="5845"/>
                  <a:pt x="2062" y="5808"/>
                </a:cubicBezTo>
                <a:cubicBezTo>
                  <a:pt x="2043" y="5808"/>
                  <a:pt x="2043" y="5808"/>
                  <a:pt x="2043" y="5808"/>
                </a:cubicBezTo>
                <a:cubicBezTo>
                  <a:pt x="2043" y="5808"/>
                  <a:pt x="2043" y="5808"/>
                  <a:pt x="2043" y="5808"/>
                </a:cubicBezTo>
                <a:cubicBezTo>
                  <a:pt x="2024" y="5881"/>
                  <a:pt x="2062" y="5917"/>
                  <a:pt x="2062" y="5954"/>
                </a:cubicBezTo>
                <a:cubicBezTo>
                  <a:pt x="2043" y="5954"/>
                  <a:pt x="2043" y="5954"/>
                  <a:pt x="2043" y="5954"/>
                </a:cubicBezTo>
                <a:cubicBezTo>
                  <a:pt x="2024" y="5954"/>
                  <a:pt x="2024" y="5917"/>
                  <a:pt x="2005" y="5881"/>
                </a:cubicBezTo>
                <a:cubicBezTo>
                  <a:pt x="1986" y="5881"/>
                  <a:pt x="1967" y="5881"/>
                  <a:pt x="1948" y="5881"/>
                </a:cubicBezTo>
                <a:cubicBezTo>
                  <a:pt x="1948" y="5881"/>
                  <a:pt x="1948" y="5881"/>
                  <a:pt x="1948" y="5881"/>
                </a:cubicBezTo>
                <a:cubicBezTo>
                  <a:pt x="1948" y="5881"/>
                  <a:pt x="1948" y="5881"/>
                  <a:pt x="1948" y="5881"/>
                </a:cubicBezTo>
                <a:cubicBezTo>
                  <a:pt x="1967" y="5881"/>
                  <a:pt x="1986" y="5917"/>
                  <a:pt x="1986" y="5954"/>
                </a:cubicBezTo>
                <a:cubicBezTo>
                  <a:pt x="1967" y="5954"/>
                  <a:pt x="1948" y="5954"/>
                  <a:pt x="1948" y="5954"/>
                </a:cubicBezTo>
                <a:cubicBezTo>
                  <a:pt x="1910" y="5917"/>
                  <a:pt x="1891" y="5845"/>
                  <a:pt x="1854" y="5845"/>
                </a:cubicBezTo>
                <a:cubicBezTo>
                  <a:pt x="1854" y="5845"/>
                  <a:pt x="1835" y="5808"/>
                  <a:pt x="1835" y="5808"/>
                </a:cubicBezTo>
                <a:cubicBezTo>
                  <a:pt x="1816" y="5808"/>
                  <a:pt x="1797" y="5772"/>
                  <a:pt x="1778" y="5772"/>
                </a:cubicBezTo>
                <a:cubicBezTo>
                  <a:pt x="1797" y="5772"/>
                  <a:pt x="1797" y="5736"/>
                  <a:pt x="1797" y="5736"/>
                </a:cubicBezTo>
                <a:cubicBezTo>
                  <a:pt x="1797" y="5699"/>
                  <a:pt x="1797" y="5699"/>
                  <a:pt x="1797" y="5699"/>
                </a:cubicBezTo>
                <a:cubicBezTo>
                  <a:pt x="1778" y="5699"/>
                  <a:pt x="1759" y="5699"/>
                  <a:pt x="1740" y="5736"/>
                </a:cubicBezTo>
                <a:cubicBezTo>
                  <a:pt x="1721" y="5736"/>
                  <a:pt x="1702" y="5699"/>
                  <a:pt x="1683" y="5699"/>
                </a:cubicBezTo>
                <a:cubicBezTo>
                  <a:pt x="1683" y="5699"/>
                  <a:pt x="1683" y="5663"/>
                  <a:pt x="1664" y="5663"/>
                </a:cubicBezTo>
                <a:cubicBezTo>
                  <a:pt x="1646" y="5663"/>
                  <a:pt x="1646" y="5663"/>
                  <a:pt x="1627" y="5663"/>
                </a:cubicBezTo>
                <a:cubicBezTo>
                  <a:pt x="1608" y="5699"/>
                  <a:pt x="1589" y="5663"/>
                  <a:pt x="1570" y="5663"/>
                </a:cubicBezTo>
                <a:cubicBezTo>
                  <a:pt x="1551" y="5663"/>
                  <a:pt x="1513" y="5663"/>
                  <a:pt x="1494" y="5663"/>
                </a:cubicBezTo>
                <a:cubicBezTo>
                  <a:pt x="1475" y="5663"/>
                  <a:pt x="1456" y="5627"/>
                  <a:pt x="1456" y="5591"/>
                </a:cubicBezTo>
                <a:cubicBezTo>
                  <a:pt x="1437" y="5591"/>
                  <a:pt x="1437" y="5591"/>
                  <a:pt x="1419" y="5627"/>
                </a:cubicBezTo>
                <a:cubicBezTo>
                  <a:pt x="1400" y="5591"/>
                  <a:pt x="1381" y="5554"/>
                  <a:pt x="1362" y="5518"/>
                </a:cubicBezTo>
                <a:cubicBezTo>
                  <a:pt x="1324" y="5518"/>
                  <a:pt x="1305" y="5518"/>
                  <a:pt x="1267" y="5482"/>
                </a:cubicBezTo>
                <a:cubicBezTo>
                  <a:pt x="1267" y="5482"/>
                  <a:pt x="1248" y="5482"/>
                  <a:pt x="1248" y="5482"/>
                </a:cubicBezTo>
                <a:cubicBezTo>
                  <a:pt x="1248" y="5518"/>
                  <a:pt x="1248" y="5518"/>
                  <a:pt x="1248" y="5518"/>
                </a:cubicBezTo>
                <a:cubicBezTo>
                  <a:pt x="1229" y="5518"/>
                  <a:pt x="1229" y="5554"/>
                  <a:pt x="1211" y="5591"/>
                </a:cubicBezTo>
                <a:cubicBezTo>
                  <a:pt x="1248" y="5627"/>
                  <a:pt x="1267" y="5591"/>
                  <a:pt x="1248" y="5699"/>
                </a:cubicBezTo>
                <a:cubicBezTo>
                  <a:pt x="1211" y="5699"/>
                  <a:pt x="1211" y="5663"/>
                  <a:pt x="1192" y="5663"/>
                </a:cubicBezTo>
                <a:cubicBezTo>
                  <a:pt x="1173" y="5663"/>
                  <a:pt x="1154" y="5699"/>
                  <a:pt x="1135" y="5736"/>
                </a:cubicBezTo>
                <a:cubicBezTo>
                  <a:pt x="1135" y="5736"/>
                  <a:pt x="1116" y="5736"/>
                  <a:pt x="1116" y="5736"/>
                </a:cubicBezTo>
                <a:cubicBezTo>
                  <a:pt x="1078" y="5772"/>
                  <a:pt x="1078" y="5808"/>
                  <a:pt x="1040" y="5845"/>
                </a:cubicBezTo>
                <a:cubicBezTo>
                  <a:pt x="1040" y="5772"/>
                  <a:pt x="1040" y="5772"/>
                  <a:pt x="1059" y="5772"/>
                </a:cubicBezTo>
                <a:cubicBezTo>
                  <a:pt x="1059" y="5736"/>
                  <a:pt x="1040" y="5699"/>
                  <a:pt x="1040" y="5699"/>
                </a:cubicBezTo>
                <a:cubicBezTo>
                  <a:pt x="1040" y="5663"/>
                  <a:pt x="1059" y="5663"/>
                  <a:pt x="1059" y="5627"/>
                </a:cubicBezTo>
                <a:cubicBezTo>
                  <a:pt x="1078" y="5591"/>
                  <a:pt x="1078" y="5554"/>
                  <a:pt x="1116" y="5518"/>
                </a:cubicBezTo>
                <a:cubicBezTo>
                  <a:pt x="1135" y="5518"/>
                  <a:pt x="1173" y="5518"/>
                  <a:pt x="1192" y="5518"/>
                </a:cubicBezTo>
                <a:cubicBezTo>
                  <a:pt x="1192" y="5518"/>
                  <a:pt x="1192" y="5518"/>
                  <a:pt x="1192" y="5518"/>
                </a:cubicBezTo>
                <a:cubicBezTo>
                  <a:pt x="1192" y="5518"/>
                  <a:pt x="1192" y="5518"/>
                  <a:pt x="1192" y="5518"/>
                </a:cubicBezTo>
                <a:cubicBezTo>
                  <a:pt x="1154" y="5482"/>
                  <a:pt x="1135" y="5409"/>
                  <a:pt x="1097" y="5445"/>
                </a:cubicBezTo>
                <a:cubicBezTo>
                  <a:pt x="1078" y="5482"/>
                  <a:pt x="1059" y="5518"/>
                  <a:pt x="1040" y="5554"/>
                </a:cubicBezTo>
                <a:cubicBezTo>
                  <a:pt x="1040" y="5554"/>
                  <a:pt x="1021" y="5554"/>
                  <a:pt x="1002" y="5554"/>
                </a:cubicBezTo>
                <a:cubicBezTo>
                  <a:pt x="1002" y="5591"/>
                  <a:pt x="1002" y="5591"/>
                  <a:pt x="984" y="5627"/>
                </a:cubicBezTo>
                <a:cubicBezTo>
                  <a:pt x="984" y="5627"/>
                  <a:pt x="984" y="5627"/>
                  <a:pt x="965" y="5627"/>
                </a:cubicBezTo>
                <a:cubicBezTo>
                  <a:pt x="984" y="5772"/>
                  <a:pt x="889" y="5699"/>
                  <a:pt x="889" y="5845"/>
                </a:cubicBezTo>
                <a:cubicBezTo>
                  <a:pt x="889" y="5845"/>
                  <a:pt x="889" y="5845"/>
                  <a:pt x="889" y="5845"/>
                </a:cubicBezTo>
                <a:cubicBezTo>
                  <a:pt x="908" y="5845"/>
                  <a:pt x="927" y="5845"/>
                  <a:pt x="927" y="5881"/>
                </a:cubicBezTo>
                <a:cubicBezTo>
                  <a:pt x="927" y="5917"/>
                  <a:pt x="908" y="5917"/>
                  <a:pt x="889" y="5954"/>
                </a:cubicBezTo>
                <a:cubicBezTo>
                  <a:pt x="889" y="5954"/>
                  <a:pt x="870" y="5990"/>
                  <a:pt x="851" y="6026"/>
                </a:cubicBezTo>
                <a:cubicBezTo>
                  <a:pt x="832" y="6026"/>
                  <a:pt x="813" y="6026"/>
                  <a:pt x="794" y="6026"/>
                </a:cubicBezTo>
                <a:cubicBezTo>
                  <a:pt x="775" y="6063"/>
                  <a:pt x="757" y="6099"/>
                  <a:pt x="738" y="6135"/>
                </a:cubicBezTo>
                <a:cubicBezTo>
                  <a:pt x="738" y="6135"/>
                  <a:pt x="738" y="6171"/>
                  <a:pt x="757" y="6171"/>
                </a:cubicBezTo>
                <a:cubicBezTo>
                  <a:pt x="738" y="6208"/>
                  <a:pt x="700" y="6208"/>
                  <a:pt x="662" y="6244"/>
                </a:cubicBezTo>
                <a:cubicBezTo>
                  <a:pt x="662" y="6244"/>
                  <a:pt x="624" y="6280"/>
                  <a:pt x="624" y="6280"/>
                </a:cubicBezTo>
                <a:cubicBezTo>
                  <a:pt x="624" y="6317"/>
                  <a:pt x="605" y="6317"/>
                  <a:pt x="605" y="6353"/>
                </a:cubicBezTo>
                <a:cubicBezTo>
                  <a:pt x="586" y="6389"/>
                  <a:pt x="511" y="6426"/>
                  <a:pt x="492" y="6353"/>
                </a:cubicBezTo>
                <a:cubicBezTo>
                  <a:pt x="492" y="6353"/>
                  <a:pt x="492" y="6353"/>
                  <a:pt x="492" y="6353"/>
                </a:cubicBezTo>
                <a:cubicBezTo>
                  <a:pt x="511" y="6317"/>
                  <a:pt x="549" y="6244"/>
                  <a:pt x="567" y="6244"/>
                </a:cubicBezTo>
                <a:cubicBezTo>
                  <a:pt x="586" y="6244"/>
                  <a:pt x="605" y="6244"/>
                  <a:pt x="605" y="6244"/>
                </a:cubicBezTo>
                <a:cubicBezTo>
                  <a:pt x="605" y="6244"/>
                  <a:pt x="605" y="6244"/>
                  <a:pt x="605" y="6244"/>
                </a:cubicBezTo>
                <a:cubicBezTo>
                  <a:pt x="605" y="6208"/>
                  <a:pt x="605" y="6171"/>
                  <a:pt x="624" y="6171"/>
                </a:cubicBezTo>
                <a:cubicBezTo>
                  <a:pt x="624" y="6171"/>
                  <a:pt x="662" y="6135"/>
                  <a:pt x="681" y="6099"/>
                </a:cubicBezTo>
                <a:cubicBezTo>
                  <a:pt x="681" y="6063"/>
                  <a:pt x="662" y="6026"/>
                  <a:pt x="681" y="5990"/>
                </a:cubicBezTo>
                <a:cubicBezTo>
                  <a:pt x="681" y="5954"/>
                  <a:pt x="700" y="5954"/>
                  <a:pt x="700" y="5954"/>
                </a:cubicBezTo>
                <a:cubicBezTo>
                  <a:pt x="700" y="5917"/>
                  <a:pt x="700" y="5917"/>
                  <a:pt x="700" y="5881"/>
                </a:cubicBezTo>
                <a:cubicBezTo>
                  <a:pt x="700" y="5881"/>
                  <a:pt x="700" y="5881"/>
                  <a:pt x="700" y="5881"/>
                </a:cubicBezTo>
                <a:cubicBezTo>
                  <a:pt x="681" y="5881"/>
                  <a:pt x="662" y="5917"/>
                  <a:pt x="643" y="5917"/>
                </a:cubicBezTo>
                <a:cubicBezTo>
                  <a:pt x="624" y="5881"/>
                  <a:pt x="624" y="5881"/>
                  <a:pt x="624" y="5845"/>
                </a:cubicBezTo>
                <a:cubicBezTo>
                  <a:pt x="605" y="5845"/>
                  <a:pt x="605" y="5881"/>
                  <a:pt x="605" y="5881"/>
                </a:cubicBezTo>
                <a:cubicBezTo>
                  <a:pt x="586" y="5917"/>
                  <a:pt x="605" y="5917"/>
                  <a:pt x="605" y="5954"/>
                </a:cubicBezTo>
                <a:cubicBezTo>
                  <a:pt x="567" y="5954"/>
                  <a:pt x="549" y="5881"/>
                  <a:pt x="530" y="5881"/>
                </a:cubicBezTo>
                <a:cubicBezTo>
                  <a:pt x="492" y="5845"/>
                  <a:pt x="492" y="5881"/>
                  <a:pt x="454" y="5917"/>
                </a:cubicBezTo>
                <a:cubicBezTo>
                  <a:pt x="454" y="5917"/>
                  <a:pt x="416" y="5917"/>
                  <a:pt x="416" y="5881"/>
                </a:cubicBezTo>
                <a:cubicBezTo>
                  <a:pt x="397" y="5845"/>
                  <a:pt x="397" y="5808"/>
                  <a:pt x="416" y="5772"/>
                </a:cubicBezTo>
                <a:cubicBezTo>
                  <a:pt x="416" y="5736"/>
                  <a:pt x="397" y="5663"/>
                  <a:pt x="378" y="5663"/>
                </a:cubicBezTo>
                <a:cubicBezTo>
                  <a:pt x="359" y="5663"/>
                  <a:pt x="284" y="5736"/>
                  <a:pt x="284" y="5699"/>
                </a:cubicBezTo>
                <a:cubicBezTo>
                  <a:pt x="265" y="5699"/>
                  <a:pt x="227" y="5591"/>
                  <a:pt x="208" y="5591"/>
                </a:cubicBezTo>
                <a:cubicBezTo>
                  <a:pt x="208" y="5591"/>
                  <a:pt x="208" y="5591"/>
                  <a:pt x="208" y="5591"/>
                </a:cubicBezTo>
                <a:cubicBezTo>
                  <a:pt x="227" y="5554"/>
                  <a:pt x="227" y="5554"/>
                  <a:pt x="227" y="5518"/>
                </a:cubicBezTo>
                <a:cubicBezTo>
                  <a:pt x="265" y="5554"/>
                  <a:pt x="284" y="5591"/>
                  <a:pt x="303" y="5554"/>
                </a:cubicBezTo>
                <a:cubicBezTo>
                  <a:pt x="303" y="5554"/>
                  <a:pt x="303" y="5554"/>
                  <a:pt x="303" y="5554"/>
                </a:cubicBezTo>
                <a:cubicBezTo>
                  <a:pt x="303" y="5518"/>
                  <a:pt x="303" y="5518"/>
                  <a:pt x="284" y="5482"/>
                </a:cubicBezTo>
                <a:cubicBezTo>
                  <a:pt x="265" y="5482"/>
                  <a:pt x="265" y="5518"/>
                  <a:pt x="246" y="5518"/>
                </a:cubicBezTo>
                <a:cubicBezTo>
                  <a:pt x="227" y="5482"/>
                  <a:pt x="208" y="5445"/>
                  <a:pt x="170" y="5445"/>
                </a:cubicBezTo>
                <a:cubicBezTo>
                  <a:pt x="151" y="5409"/>
                  <a:pt x="151" y="5409"/>
                  <a:pt x="151" y="5373"/>
                </a:cubicBezTo>
                <a:cubicBezTo>
                  <a:pt x="151" y="5373"/>
                  <a:pt x="170" y="5373"/>
                  <a:pt x="170" y="5336"/>
                </a:cubicBezTo>
                <a:cubicBezTo>
                  <a:pt x="170" y="5336"/>
                  <a:pt x="170" y="5300"/>
                  <a:pt x="170" y="5300"/>
                </a:cubicBezTo>
                <a:cubicBezTo>
                  <a:pt x="170" y="5300"/>
                  <a:pt x="189" y="5300"/>
                  <a:pt x="189" y="5300"/>
                </a:cubicBezTo>
                <a:cubicBezTo>
                  <a:pt x="189" y="5264"/>
                  <a:pt x="189" y="5264"/>
                  <a:pt x="189" y="5228"/>
                </a:cubicBezTo>
                <a:cubicBezTo>
                  <a:pt x="208" y="5228"/>
                  <a:pt x="208" y="5228"/>
                  <a:pt x="227" y="5191"/>
                </a:cubicBezTo>
                <a:cubicBezTo>
                  <a:pt x="227" y="5155"/>
                  <a:pt x="246" y="5119"/>
                  <a:pt x="265" y="5082"/>
                </a:cubicBezTo>
                <a:cubicBezTo>
                  <a:pt x="284" y="5082"/>
                  <a:pt x="322" y="5119"/>
                  <a:pt x="322" y="5119"/>
                </a:cubicBezTo>
                <a:cubicBezTo>
                  <a:pt x="359" y="5119"/>
                  <a:pt x="359" y="5082"/>
                  <a:pt x="378" y="5046"/>
                </a:cubicBezTo>
                <a:cubicBezTo>
                  <a:pt x="397" y="5046"/>
                  <a:pt x="435" y="5046"/>
                  <a:pt x="454" y="5046"/>
                </a:cubicBezTo>
                <a:cubicBezTo>
                  <a:pt x="473" y="5010"/>
                  <a:pt x="473" y="5010"/>
                  <a:pt x="473" y="5010"/>
                </a:cubicBezTo>
                <a:cubicBezTo>
                  <a:pt x="473" y="4937"/>
                  <a:pt x="454" y="4901"/>
                  <a:pt x="454" y="4865"/>
                </a:cubicBezTo>
                <a:cubicBezTo>
                  <a:pt x="454" y="4865"/>
                  <a:pt x="454" y="4865"/>
                  <a:pt x="454" y="4865"/>
                </a:cubicBezTo>
                <a:cubicBezTo>
                  <a:pt x="454" y="4865"/>
                  <a:pt x="473" y="4865"/>
                  <a:pt x="473" y="4828"/>
                </a:cubicBezTo>
                <a:cubicBezTo>
                  <a:pt x="473" y="4828"/>
                  <a:pt x="473" y="4828"/>
                  <a:pt x="473" y="4828"/>
                </a:cubicBezTo>
                <a:cubicBezTo>
                  <a:pt x="473" y="4792"/>
                  <a:pt x="473" y="4792"/>
                  <a:pt x="454" y="4756"/>
                </a:cubicBezTo>
                <a:cubicBezTo>
                  <a:pt x="435" y="4792"/>
                  <a:pt x="416" y="4792"/>
                  <a:pt x="397" y="4792"/>
                </a:cubicBezTo>
                <a:cubicBezTo>
                  <a:pt x="378" y="4828"/>
                  <a:pt x="359" y="4828"/>
                  <a:pt x="359" y="4865"/>
                </a:cubicBezTo>
                <a:cubicBezTo>
                  <a:pt x="340" y="4865"/>
                  <a:pt x="303" y="4828"/>
                  <a:pt x="284" y="4828"/>
                </a:cubicBezTo>
                <a:cubicBezTo>
                  <a:pt x="265" y="4828"/>
                  <a:pt x="227" y="4828"/>
                  <a:pt x="208" y="4828"/>
                </a:cubicBezTo>
                <a:cubicBezTo>
                  <a:pt x="189" y="4865"/>
                  <a:pt x="132" y="4828"/>
                  <a:pt x="113" y="4792"/>
                </a:cubicBezTo>
                <a:cubicBezTo>
                  <a:pt x="113" y="4792"/>
                  <a:pt x="113" y="4756"/>
                  <a:pt x="113" y="4719"/>
                </a:cubicBezTo>
                <a:cubicBezTo>
                  <a:pt x="113" y="4719"/>
                  <a:pt x="113" y="4719"/>
                  <a:pt x="132" y="4719"/>
                </a:cubicBezTo>
                <a:cubicBezTo>
                  <a:pt x="151" y="4719"/>
                  <a:pt x="170" y="4719"/>
                  <a:pt x="170" y="4719"/>
                </a:cubicBezTo>
                <a:cubicBezTo>
                  <a:pt x="132" y="4683"/>
                  <a:pt x="76" y="4647"/>
                  <a:pt x="19" y="4610"/>
                </a:cubicBezTo>
                <a:cubicBezTo>
                  <a:pt x="19" y="4610"/>
                  <a:pt x="38" y="4610"/>
                  <a:pt x="38" y="4610"/>
                </a:cubicBezTo>
                <a:cubicBezTo>
                  <a:pt x="76" y="4574"/>
                  <a:pt x="113" y="4574"/>
                  <a:pt x="151" y="4538"/>
                </a:cubicBezTo>
                <a:cubicBezTo>
                  <a:pt x="189" y="4502"/>
                  <a:pt x="246" y="4429"/>
                  <a:pt x="303" y="4465"/>
                </a:cubicBezTo>
                <a:cubicBezTo>
                  <a:pt x="303" y="4465"/>
                  <a:pt x="284" y="4502"/>
                  <a:pt x="303" y="4538"/>
                </a:cubicBezTo>
                <a:cubicBezTo>
                  <a:pt x="359" y="4538"/>
                  <a:pt x="397" y="4574"/>
                  <a:pt x="454" y="4502"/>
                </a:cubicBezTo>
                <a:cubicBezTo>
                  <a:pt x="473" y="4502"/>
                  <a:pt x="511" y="4538"/>
                  <a:pt x="530" y="4502"/>
                </a:cubicBezTo>
                <a:cubicBezTo>
                  <a:pt x="530" y="4465"/>
                  <a:pt x="530" y="4465"/>
                  <a:pt x="530" y="4465"/>
                </a:cubicBezTo>
                <a:cubicBezTo>
                  <a:pt x="511" y="4465"/>
                  <a:pt x="416" y="4429"/>
                  <a:pt x="416" y="4429"/>
                </a:cubicBezTo>
                <a:cubicBezTo>
                  <a:pt x="416" y="4393"/>
                  <a:pt x="416" y="4356"/>
                  <a:pt x="416" y="4356"/>
                </a:cubicBezTo>
                <a:cubicBezTo>
                  <a:pt x="378" y="4356"/>
                  <a:pt x="340" y="4320"/>
                  <a:pt x="303" y="4320"/>
                </a:cubicBezTo>
                <a:cubicBezTo>
                  <a:pt x="303" y="4211"/>
                  <a:pt x="151" y="4102"/>
                  <a:pt x="113" y="4066"/>
                </a:cubicBezTo>
                <a:cubicBezTo>
                  <a:pt x="113" y="4066"/>
                  <a:pt x="113" y="4066"/>
                  <a:pt x="113" y="4066"/>
                </a:cubicBezTo>
                <a:cubicBezTo>
                  <a:pt x="132" y="4066"/>
                  <a:pt x="132" y="4030"/>
                  <a:pt x="132" y="3993"/>
                </a:cubicBezTo>
                <a:cubicBezTo>
                  <a:pt x="189" y="3993"/>
                  <a:pt x="265" y="3993"/>
                  <a:pt x="303" y="3921"/>
                </a:cubicBezTo>
                <a:cubicBezTo>
                  <a:pt x="303" y="3884"/>
                  <a:pt x="303" y="3884"/>
                  <a:pt x="322" y="3848"/>
                </a:cubicBezTo>
                <a:cubicBezTo>
                  <a:pt x="322" y="3812"/>
                  <a:pt x="359" y="3739"/>
                  <a:pt x="378" y="3703"/>
                </a:cubicBezTo>
                <a:cubicBezTo>
                  <a:pt x="397" y="3703"/>
                  <a:pt x="454" y="3667"/>
                  <a:pt x="473" y="3667"/>
                </a:cubicBezTo>
                <a:cubicBezTo>
                  <a:pt x="492" y="3667"/>
                  <a:pt x="511" y="3667"/>
                  <a:pt x="530" y="3667"/>
                </a:cubicBezTo>
                <a:cubicBezTo>
                  <a:pt x="530" y="3667"/>
                  <a:pt x="530" y="3630"/>
                  <a:pt x="530" y="3630"/>
                </a:cubicBezTo>
                <a:cubicBezTo>
                  <a:pt x="530" y="3630"/>
                  <a:pt x="530" y="3594"/>
                  <a:pt x="511" y="3594"/>
                </a:cubicBezTo>
                <a:cubicBezTo>
                  <a:pt x="511" y="3594"/>
                  <a:pt x="511" y="3558"/>
                  <a:pt x="511" y="3558"/>
                </a:cubicBezTo>
                <a:cubicBezTo>
                  <a:pt x="567" y="3558"/>
                  <a:pt x="624" y="3558"/>
                  <a:pt x="662" y="3558"/>
                </a:cubicBezTo>
                <a:cubicBezTo>
                  <a:pt x="681" y="3521"/>
                  <a:pt x="700" y="3485"/>
                  <a:pt x="719" y="3449"/>
                </a:cubicBezTo>
                <a:cubicBezTo>
                  <a:pt x="757" y="3449"/>
                  <a:pt x="775" y="3485"/>
                  <a:pt x="775" y="3521"/>
                </a:cubicBezTo>
                <a:cubicBezTo>
                  <a:pt x="775" y="3521"/>
                  <a:pt x="775" y="3521"/>
                  <a:pt x="775" y="3558"/>
                </a:cubicBezTo>
                <a:cubicBezTo>
                  <a:pt x="775" y="3558"/>
                  <a:pt x="775" y="3558"/>
                  <a:pt x="775" y="3558"/>
                </a:cubicBezTo>
                <a:cubicBezTo>
                  <a:pt x="775" y="3558"/>
                  <a:pt x="794" y="3558"/>
                  <a:pt x="813" y="3558"/>
                </a:cubicBezTo>
                <a:cubicBezTo>
                  <a:pt x="813" y="3558"/>
                  <a:pt x="832" y="3521"/>
                  <a:pt x="832" y="3521"/>
                </a:cubicBezTo>
                <a:cubicBezTo>
                  <a:pt x="851" y="3521"/>
                  <a:pt x="851" y="3521"/>
                  <a:pt x="870" y="3521"/>
                </a:cubicBezTo>
                <a:cubicBezTo>
                  <a:pt x="908" y="3558"/>
                  <a:pt x="927" y="3558"/>
                  <a:pt x="965" y="3558"/>
                </a:cubicBezTo>
                <a:cubicBezTo>
                  <a:pt x="984" y="3558"/>
                  <a:pt x="1002" y="3630"/>
                  <a:pt x="1021" y="3630"/>
                </a:cubicBezTo>
                <a:cubicBezTo>
                  <a:pt x="1040" y="3630"/>
                  <a:pt x="1040" y="3630"/>
                  <a:pt x="1040" y="3630"/>
                </a:cubicBezTo>
                <a:cubicBezTo>
                  <a:pt x="1059" y="3630"/>
                  <a:pt x="1097" y="3667"/>
                  <a:pt x="1116" y="3630"/>
                </a:cubicBezTo>
                <a:cubicBezTo>
                  <a:pt x="1154" y="3630"/>
                  <a:pt x="1173" y="3630"/>
                  <a:pt x="1192" y="3630"/>
                </a:cubicBezTo>
                <a:cubicBezTo>
                  <a:pt x="1229" y="3630"/>
                  <a:pt x="1248" y="3667"/>
                  <a:pt x="1286" y="3667"/>
                </a:cubicBezTo>
                <a:cubicBezTo>
                  <a:pt x="1324" y="3667"/>
                  <a:pt x="1343" y="3703"/>
                  <a:pt x="1381" y="3703"/>
                </a:cubicBezTo>
                <a:cubicBezTo>
                  <a:pt x="1400" y="3703"/>
                  <a:pt x="1419" y="3703"/>
                  <a:pt x="1437" y="3739"/>
                </a:cubicBezTo>
                <a:cubicBezTo>
                  <a:pt x="1475" y="3703"/>
                  <a:pt x="1513" y="3703"/>
                  <a:pt x="1551" y="3703"/>
                </a:cubicBezTo>
                <a:cubicBezTo>
                  <a:pt x="1608" y="3739"/>
                  <a:pt x="1646" y="3812"/>
                  <a:pt x="1683" y="3848"/>
                </a:cubicBezTo>
                <a:cubicBezTo>
                  <a:pt x="1702" y="3848"/>
                  <a:pt x="1721" y="3812"/>
                  <a:pt x="1740" y="3812"/>
                </a:cubicBezTo>
                <a:cubicBezTo>
                  <a:pt x="1778" y="3848"/>
                  <a:pt x="1797" y="3848"/>
                  <a:pt x="1816" y="3884"/>
                </a:cubicBezTo>
                <a:cubicBezTo>
                  <a:pt x="1854" y="3921"/>
                  <a:pt x="1873" y="3957"/>
                  <a:pt x="1910" y="3957"/>
                </a:cubicBezTo>
                <a:cubicBezTo>
                  <a:pt x="1929" y="3957"/>
                  <a:pt x="1967" y="3957"/>
                  <a:pt x="1986" y="3993"/>
                </a:cubicBezTo>
                <a:cubicBezTo>
                  <a:pt x="2005" y="3993"/>
                  <a:pt x="2024" y="4030"/>
                  <a:pt x="2043" y="4030"/>
                </a:cubicBezTo>
                <a:cubicBezTo>
                  <a:pt x="2043" y="4030"/>
                  <a:pt x="2043" y="4030"/>
                  <a:pt x="2043" y="4030"/>
                </a:cubicBezTo>
                <a:cubicBezTo>
                  <a:pt x="2024" y="3993"/>
                  <a:pt x="2024" y="3957"/>
                  <a:pt x="2005" y="3921"/>
                </a:cubicBezTo>
                <a:cubicBezTo>
                  <a:pt x="2005" y="3921"/>
                  <a:pt x="2005" y="3884"/>
                  <a:pt x="2005" y="3884"/>
                </a:cubicBezTo>
                <a:cubicBezTo>
                  <a:pt x="2024" y="3884"/>
                  <a:pt x="2024" y="3848"/>
                  <a:pt x="2043" y="3848"/>
                </a:cubicBezTo>
                <a:cubicBezTo>
                  <a:pt x="2043" y="3848"/>
                  <a:pt x="2062" y="3848"/>
                  <a:pt x="2062" y="3848"/>
                </a:cubicBezTo>
                <a:cubicBezTo>
                  <a:pt x="2062" y="3848"/>
                  <a:pt x="2081" y="3848"/>
                  <a:pt x="2081" y="3848"/>
                </a:cubicBezTo>
                <a:cubicBezTo>
                  <a:pt x="2099" y="3812"/>
                  <a:pt x="2137" y="3884"/>
                  <a:pt x="2156" y="3848"/>
                </a:cubicBezTo>
                <a:cubicBezTo>
                  <a:pt x="2175" y="3848"/>
                  <a:pt x="2175" y="3812"/>
                  <a:pt x="2194" y="3812"/>
                </a:cubicBezTo>
                <a:cubicBezTo>
                  <a:pt x="2194" y="3812"/>
                  <a:pt x="2194" y="3812"/>
                  <a:pt x="2213" y="3812"/>
                </a:cubicBezTo>
                <a:cubicBezTo>
                  <a:pt x="2213" y="3775"/>
                  <a:pt x="2213" y="3775"/>
                  <a:pt x="2232" y="3775"/>
                </a:cubicBezTo>
                <a:cubicBezTo>
                  <a:pt x="2251" y="3775"/>
                  <a:pt x="2270" y="3775"/>
                  <a:pt x="2289" y="3775"/>
                </a:cubicBezTo>
                <a:cubicBezTo>
                  <a:pt x="2289" y="3739"/>
                  <a:pt x="2308" y="3739"/>
                  <a:pt x="2308" y="3703"/>
                </a:cubicBezTo>
                <a:cubicBezTo>
                  <a:pt x="2326" y="3703"/>
                  <a:pt x="2364" y="3703"/>
                  <a:pt x="2383" y="3703"/>
                </a:cubicBezTo>
                <a:cubicBezTo>
                  <a:pt x="2383" y="3775"/>
                  <a:pt x="2364" y="3775"/>
                  <a:pt x="2326" y="3775"/>
                </a:cubicBezTo>
                <a:cubicBezTo>
                  <a:pt x="2326" y="3775"/>
                  <a:pt x="2308" y="3812"/>
                  <a:pt x="2308" y="3812"/>
                </a:cubicBezTo>
                <a:cubicBezTo>
                  <a:pt x="2289" y="3812"/>
                  <a:pt x="2270" y="3848"/>
                  <a:pt x="2232" y="3848"/>
                </a:cubicBezTo>
                <a:cubicBezTo>
                  <a:pt x="2232" y="3884"/>
                  <a:pt x="2232" y="3884"/>
                  <a:pt x="2213" y="3921"/>
                </a:cubicBezTo>
                <a:cubicBezTo>
                  <a:pt x="2194" y="3957"/>
                  <a:pt x="2175" y="3884"/>
                  <a:pt x="2156" y="3993"/>
                </a:cubicBezTo>
                <a:cubicBezTo>
                  <a:pt x="2156" y="3993"/>
                  <a:pt x="2156" y="3993"/>
                  <a:pt x="2156" y="3993"/>
                </a:cubicBezTo>
                <a:cubicBezTo>
                  <a:pt x="2175" y="3993"/>
                  <a:pt x="2194" y="4030"/>
                  <a:pt x="2213" y="4066"/>
                </a:cubicBezTo>
                <a:cubicBezTo>
                  <a:pt x="2213" y="4030"/>
                  <a:pt x="2213" y="4030"/>
                  <a:pt x="2213" y="3993"/>
                </a:cubicBezTo>
                <a:cubicBezTo>
                  <a:pt x="2251" y="3957"/>
                  <a:pt x="2251" y="3921"/>
                  <a:pt x="2270" y="3884"/>
                </a:cubicBezTo>
                <a:cubicBezTo>
                  <a:pt x="2345" y="3921"/>
                  <a:pt x="2345" y="3848"/>
                  <a:pt x="2383" y="3812"/>
                </a:cubicBezTo>
                <a:cubicBezTo>
                  <a:pt x="2402" y="3812"/>
                  <a:pt x="2421" y="3812"/>
                  <a:pt x="2440" y="3812"/>
                </a:cubicBezTo>
                <a:cubicBezTo>
                  <a:pt x="2440" y="3812"/>
                  <a:pt x="2459" y="3775"/>
                  <a:pt x="2459" y="3775"/>
                </a:cubicBezTo>
                <a:cubicBezTo>
                  <a:pt x="2478" y="3739"/>
                  <a:pt x="2497" y="3739"/>
                  <a:pt x="2516" y="3703"/>
                </a:cubicBezTo>
                <a:cubicBezTo>
                  <a:pt x="2516" y="3667"/>
                  <a:pt x="2497" y="3630"/>
                  <a:pt x="2478" y="3594"/>
                </a:cubicBezTo>
                <a:cubicBezTo>
                  <a:pt x="2553" y="3630"/>
                  <a:pt x="2553" y="3775"/>
                  <a:pt x="2610" y="3848"/>
                </a:cubicBezTo>
                <a:cubicBezTo>
                  <a:pt x="2629" y="3848"/>
                  <a:pt x="2648" y="3921"/>
                  <a:pt x="2667" y="3884"/>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5712" y="9257"/>
                </a:moveTo>
                <a:cubicBezTo>
                  <a:pt x="5712" y="9257"/>
                  <a:pt x="5712" y="9257"/>
                  <a:pt x="5712" y="9257"/>
                </a:cubicBezTo>
                <a:cubicBezTo>
                  <a:pt x="5712" y="9257"/>
                  <a:pt x="5712" y="9257"/>
                  <a:pt x="5712" y="9257"/>
                </a:cubicBezTo>
                <a:cubicBezTo>
                  <a:pt x="5712" y="9257"/>
                  <a:pt x="5712" y="9257"/>
                  <a:pt x="5712" y="9257"/>
                </a:cubicBezTo>
                <a:close/>
                <a:moveTo>
                  <a:pt x="38" y="6789"/>
                </a:moveTo>
                <a:cubicBezTo>
                  <a:pt x="38" y="6825"/>
                  <a:pt x="19" y="6825"/>
                  <a:pt x="19" y="6825"/>
                </a:cubicBezTo>
                <a:cubicBezTo>
                  <a:pt x="0" y="6825"/>
                  <a:pt x="0" y="6789"/>
                  <a:pt x="0" y="6789"/>
                </a:cubicBezTo>
                <a:cubicBezTo>
                  <a:pt x="0" y="6789"/>
                  <a:pt x="19" y="6789"/>
                  <a:pt x="19" y="6752"/>
                </a:cubicBezTo>
                <a:cubicBezTo>
                  <a:pt x="38" y="6752"/>
                  <a:pt x="38" y="6789"/>
                  <a:pt x="38" y="6789"/>
                </a:cubicBezTo>
                <a:close/>
                <a:moveTo>
                  <a:pt x="113" y="6680"/>
                </a:moveTo>
                <a:cubicBezTo>
                  <a:pt x="113" y="6680"/>
                  <a:pt x="113" y="6680"/>
                  <a:pt x="132" y="6716"/>
                </a:cubicBezTo>
                <a:cubicBezTo>
                  <a:pt x="132" y="6716"/>
                  <a:pt x="132" y="6716"/>
                  <a:pt x="132" y="6716"/>
                </a:cubicBezTo>
                <a:cubicBezTo>
                  <a:pt x="132" y="6752"/>
                  <a:pt x="113" y="6752"/>
                  <a:pt x="95" y="6789"/>
                </a:cubicBezTo>
                <a:cubicBezTo>
                  <a:pt x="95" y="6789"/>
                  <a:pt x="95" y="6789"/>
                  <a:pt x="95" y="6789"/>
                </a:cubicBezTo>
                <a:cubicBezTo>
                  <a:pt x="95" y="6752"/>
                  <a:pt x="95" y="6716"/>
                  <a:pt x="95" y="6716"/>
                </a:cubicBezTo>
                <a:cubicBezTo>
                  <a:pt x="95" y="6716"/>
                  <a:pt x="95" y="6716"/>
                  <a:pt x="95" y="6716"/>
                </a:cubicBezTo>
                <a:cubicBezTo>
                  <a:pt x="95" y="6716"/>
                  <a:pt x="95" y="6680"/>
                  <a:pt x="113" y="6680"/>
                </a:cubicBezTo>
                <a:close/>
                <a:moveTo>
                  <a:pt x="303" y="6534"/>
                </a:moveTo>
                <a:cubicBezTo>
                  <a:pt x="303" y="6534"/>
                  <a:pt x="340" y="6534"/>
                  <a:pt x="322" y="6571"/>
                </a:cubicBezTo>
                <a:cubicBezTo>
                  <a:pt x="322" y="6571"/>
                  <a:pt x="322" y="6571"/>
                  <a:pt x="303" y="6607"/>
                </a:cubicBezTo>
                <a:cubicBezTo>
                  <a:pt x="303" y="6607"/>
                  <a:pt x="284" y="6571"/>
                  <a:pt x="265" y="6607"/>
                </a:cubicBezTo>
                <a:cubicBezTo>
                  <a:pt x="265" y="6607"/>
                  <a:pt x="265" y="6643"/>
                  <a:pt x="246" y="6643"/>
                </a:cubicBezTo>
                <a:cubicBezTo>
                  <a:pt x="227" y="6643"/>
                  <a:pt x="227" y="6643"/>
                  <a:pt x="227" y="6607"/>
                </a:cubicBezTo>
                <a:cubicBezTo>
                  <a:pt x="227" y="6607"/>
                  <a:pt x="246" y="6571"/>
                  <a:pt x="246" y="6571"/>
                </a:cubicBezTo>
                <a:cubicBezTo>
                  <a:pt x="265" y="6534"/>
                  <a:pt x="284" y="6534"/>
                  <a:pt x="303" y="6534"/>
                </a:cubicBezTo>
                <a:close/>
                <a:moveTo>
                  <a:pt x="322" y="6498"/>
                </a:moveTo>
                <a:cubicBezTo>
                  <a:pt x="340" y="6498"/>
                  <a:pt x="340" y="6498"/>
                  <a:pt x="340" y="6498"/>
                </a:cubicBezTo>
                <a:cubicBezTo>
                  <a:pt x="340" y="6498"/>
                  <a:pt x="359" y="6498"/>
                  <a:pt x="359" y="6498"/>
                </a:cubicBezTo>
                <a:cubicBezTo>
                  <a:pt x="359" y="6498"/>
                  <a:pt x="359" y="6498"/>
                  <a:pt x="359" y="6534"/>
                </a:cubicBezTo>
                <a:cubicBezTo>
                  <a:pt x="359" y="6534"/>
                  <a:pt x="359" y="6534"/>
                  <a:pt x="340" y="6534"/>
                </a:cubicBezTo>
                <a:cubicBezTo>
                  <a:pt x="340" y="6534"/>
                  <a:pt x="322" y="6534"/>
                  <a:pt x="322" y="6498"/>
                </a:cubicBezTo>
                <a:cubicBezTo>
                  <a:pt x="322" y="6498"/>
                  <a:pt x="322" y="6498"/>
                  <a:pt x="322" y="6498"/>
                </a:cubicBezTo>
                <a:close/>
                <a:moveTo>
                  <a:pt x="416" y="6389"/>
                </a:moveTo>
                <a:cubicBezTo>
                  <a:pt x="435" y="6389"/>
                  <a:pt x="435" y="6389"/>
                  <a:pt x="454" y="6389"/>
                </a:cubicBezTo>
                <a:cubicBezTo>
                  <a:pt x="473" y="6389"/>
                  <a:pt x="492" y="6389"/>
                  <a:pt x="511" y="6426"/>
                </a:cubicBezTo>
                <a:cubicBezTo>
                  <a:pt x="511" y="6426"/>
                  <a:pt x="511" y="6426"/>
                  <a:pt x="511" y="6426"/>
                </a:cubicBezTo>
                <a:cubicBezTo>
                  <a:pt x="473" y="6426"/>
                  <a:pt x="454" y="6426"/>
                  <a:pt x="435" y="6462"/>
                </a:cubicBezTo>
                <a:cubicBezTo>
                  <a:pt x="416" y="6462"/>
                  <a:pt x="397" y="6534"/>
                  <a:pt x="378" y="6498"/>
                </a:cubicBezTo>
                <a:cubicBezTo>
                  <a:pt x="378" y="6498"/>
                  <a:pt x="378" y="6462"/>
                  <a:pt x="378" y="6462"/>
                </a:cubicBezTo>
                <a:cubicBezTo>
                  <a:pt x="397" y="6462"/>
                  <a:pt x="397" y="6426"/>
                  <a:pt x="416" y="6389"/>
                </a:cubicBezTo>
                <a:close/>
                <a:moveTo>
                  <a:pt x="643" y="11181"/>
                </a:moveTo>
                <a:cubicBezTo>
                  <a:pt x="643" y="11181"/>
                  <a:pt x="662" y="11217"/>
                  <a:pt x="662" y="11217"/>
                </a:cubicBezTo>
                <a:cubicBezTo>
                  <a:pt x="662" y="11254"/>
                  <a:pt x="662" y="11254"/>
                  <a:pt x="662" y="11254"/>
                </a:cubicBezTo>
                <a:cubicBezTo>
                  <a:pt x="662" y="11254"/>
                  <a:pt x="662" y="11254"/>
                  <a:pt x="662" y="11254"/>
                </a:cubicBezTo>
                <a:cubicBezTo>
                  <a:pt x="643" y="11254"/>
                  <a:pt x="643" y="11254"/>
                  <a:pt x="624" y="11254"/>
                </a:cubicBezTo>
                <a:cubicBezTo>
                  <a:pt x="624" y="11217"/>
                  <a:pt x="624" y="11217"/>
                  <a:pt x="624" y="11181"/>
                </a:cubicBezTo>
                <a:cubicBezTo>
                  <a:pt x="624" y="11181"/>
                  <a:pt x="643" y="11181"/>
                  <a:pt x="643" y="11181"/>
                </a:cubicBezTo>
                <a:close/>
                <a:moveTo>
                  <a:pt x="775" y="11290"/>
                </a:moveTo>
                <a:cubicBezTo>
                  <a:pt x="775" y="11290"/>
                  <a:pt x="775" y="11290"/>
                  <a:pt x="775" y="11326"/>
                </a:cubicBezTo>
                <a:cubicBezTo>
                  <a:pt x="757" y="11326"/>
                  <a:pt x="757" y="11326"/>
                  <a:pt x="738" y="11326"/>
                </a:cubicBezTo>
                <a:cubicBezTo>
                  <a:pt x="738" y="11326"/>
                  <a:pt x="738" y="11290"/>
                  <a:pt x="719" y="11290"/>
                </a:cubicBezTo>
                <a:cubicBezTo>
                  <a:pt x="719" y="11290"/>
                  <a:pt x="719" y="11254"/>
                  <a:pt x="738" y="11254"/>
                </a:cubicBezTo>
                <a:cubicBezTo>
                  <a:pt x="738" y="11254"/>
                  <a:pt x="757" y="11290"/>
                  <a:pt x="775" y="11290"/>
                </a:cubicBezTo>
                <a:close/>
                <a:moveTo>
                  <a:pt x="775" y="11363"/>
                </a:moveTo>
                <a:cubicBezTo>
                  <a:pt x="775" y="11363"/>
                  <a:pt x="775" y="11363"/>
                  <a:pt x="775" y="11363"/>
                </a:cubicBezTo>
                <a:cubicBezTo>
                  <a:pt x="794" y="11363"/>
                  <a:pt x="813" y="11399"/>
                  <a:pt x="832" y="11399"/>
                </a:cubicBezTo>
                <a:cubicBezTo>
                  <a:pt x="832" y="11435"/>
                  <a:pt x="832" y="11435"/>
                  <a:pt x="851" y="11435"/>
                </a:cubicBezTo>
                <a:cubicBezTo>
                  <a:pt x="832" y="11508"/>
                  <a:pt x="813" y="11472"/>
                  <a:pt x="794" y="11508"/>
                </a:cubicBezTo>
                <a:cubicBezTo>
                  <a:pt x="794" y="11508"/>
                  <a:pt x="794" y="11508"/>
                  <a:pt x="794" y="11508"/>
                </a:cubicBezTo>
                <a:cubicBezTo>
                  <a:pt x="794" y="11508"/>
                  <a:pt x="794" y="11508"/>
                  <a:pt x="794" y="11508"/>
                </a:cubicBezTo>
                <a:cubicBezTo>
                  <a:pt x="775" y="11508"/>
                  <a:pt x="775" y="11508"/>
                  <a:pt x="775" y="11508"/>
                </a:cubicBezTo>
                <a:cubicBezTo>
                  <a:pt x="775" y="11472"/>
                  <a:pt x="775" y="11435"/>
                  <a:pt x="775" y="11435"/>
                </a:cubicBezTo>
                <a:cubicBezTo>
                  <a:pt x="775" y="11399"/>
                  <a:pt x="775" y="11399"/>
                  <a:pt x="775" y="11399"/>
                </a:cubicBezTo>
                <a:cubicBezTo>
                  <a:pt x="775" y="11363"/>
                  <a:pt x="775" y="11363"/>
                  <a:pt x="775" y="11363"/>
                </a:cubicBezTo>
                <a:close/>
                <a:moveTo>
                  <a:pt x="927" y="6099"/>
                </a:moveTo>
                <a:cubicBezTo>
                  <a:pt x="927" y="6099"/>
                  <a:pt x="927" y="6099"/>
                  <a:pt x="946" y="6063"/>
                </a:cubicBezTo>
                <a:cubicBezTo>
                  <a:pt x="946" y="6063"/>
                  <a:pt x="946" y="6063"/>
                  <a:pt x="946" y="6063"/>
                </a:cubicBezTo>
                <a:cubicBezTo>
                  <a:pt x="965" y="6063"/>
                  <a:pt x="984" y="6063"/>
                  <a:pt x="1002" y="6099"/>
                </a:cubicBezTo>
                <a:cubicBezTo>
                  <a:pt x="1002" y="6099"/>
                  <a:pt x="1002" y="6099"/>
                  <a:pt x="1002" y="6099"/>
                </a:cubicBezTo>
                <a:cubicBezTo>
                  <a:pt x="984" y="6099"/>
                  <a:pt x="965" y="6099"/>
                  <a:pt x="946" y="6135"/>
                </a:cubicBezTo>
                <a:cubicBezTo>
                  <a:pt x="927" y="6135"/>
                  <a:pt x="927" y="6244"/>
                  <a:pt x="889" y="6208"/>
                </a:cubicBezTo>
                <a:cubicBezTo>
                  <a:pt x="870" y="6171"/>
                  <a:pt x="870" y="6171"/>
                  <a:pt x="851" y="6171"/>
                </a:cubicBezTo>
                <a:cubicBezTo>
                  <a:pt x="870" y="6135"/>
                  <a:pt x="870" y="6135"/>
                  <a:pt x="889" y="6099"/>
                </a:cubicBezTo>
                <a:cubicBezTo>
                  <a:pt x="889" y="6099"/>
                  <a:pt x="908" y="6135"/>
                  <a:pt x="927" y="6099"/>
                </a:cubicBezTo>
                <a:close/>
                <a:moveTo>
                  <a:pt x="2005" y="5990"/>
                </a:moveTo>
                <a:cubicBezTo>
                  <a:pt x="2024" y="5990"/>
                  <a:pt x="2024" y="6026"/>
                  <a:pt x="2043" y="6026"/>
                </a:cubicBezTo>
                <a:cubicBezTo>
                  <a:pt x="2062" y="6026"/>
                  <a:pt x="2062" y="6063"/>
                  <a:pt x="2062" y="6099"/>
                </a:cubicBezTo>
                <a:cubicBezTo>
                  <a:pt x="2043" y="6099"/>
                  <a:pt x="2043" y="6063"/>
                  <a:pt x="2024" y="6063"/>
                </a:cubicBezTo>
                <a:cubicBezTo>
                  <a:pt x="2024" y="6099"/>
                  <a:pt x="2024" y="6099"/>
                  <a:pt x="2024" y="6135"/>
                </a:cubicBezTo>
                <a:cubicBezTo>
                  <a:pt x="2024" y="6099"/>
                  <a:pt x="2024" y="6099"/>
                  <a:pt x="2005" y="6099"/>
                </a:cubicBezTo>
                <a:cubicBezTo>
                  <a:pt x="2005" y="6099"/>
                  <a:pt x="1986" y="6063"/>
                  <a:pt x="1967" y="6026"/>
                </a:cubicBezTo>
                <a:cubicBezTo>
                  <a:pt x="1986" y="6026"/>
                  <a:pt x="1986" y="5990"/>
                  <a:pt x="1986" y="5990"/>
                </a:cubicBezTo>
                <a:cubicBezTo>
                  <a:pt x="2005" y="5990"/>
                  <a:pt x="2005" y="5990"/>
                  <a:pt x="2005" y="5990"/>
                </a:cubicBezTo>
                <a:close/>
                <a:moveTo>
                  <a:pt x="2081" y="6135"/>
                </a:moveTo>
                <a:cubicBezTo>
                  <a:pt x="2081" y="6208"/>
                  <a:pt x="2081" y="6208"/>
                  <a:pt x="2081" y="6280"/>
                </a:cubicBezTo>
                <a:cubicBezTo>
                  <a:pt x="2081" y="6280"/>
                  <a:pt x="2081" y="6280"/>
                  <a:pt x="2081" y="6280"/>
                </a:cubicBezTo>
                <a:cubicBezTo>
                  <a:pt x="2081" y="6280"/>
                  <a:pt x="2081" y="6280"/>
                  <a:pt x="2081" y="6280"/>
                </a:cubicBezTo>
                <a:cubicBezTo>
                  <a:pt x="2062" y="6244"/>
                  <a:pt x="2043" y="6171"/>
                  <a:pt x="2043" y="6135"/>
                </a:cubicBezTo>
                <a:cubicBezTo>
                  <a:pt x="2062" y="6135"/>
                  <a:pt x="2062" y="6135"/>
                  <a:pt x="2081" y="6135"/>
                </a:cubicBezTo>
                <a:close/>
                <a:moveTo>
                  <a:pt x="2213" y="6389"/>
                </a:moveTo>
                <a:cubicBezTo>
                  <a:pt x="2213" y="6389"/>
                  <a:pt x="2213" y="6426"/>
                  <a:pt x="2213" y="6426"/>
                </a:cubicBezTo>
                <a:cubicBezTo>
                  <a:pt x="2213" y="6462"/>
                  <a:pt x="2232" y="6462"/>
                  <a:pt x="2251" y="6498"/>
                </a:cubicBezTo>
                <a:cubicBezTo>
                  <a:pt x="2251" y="6498"/>
                  <a:pt x="2251" y="6534"/>
                  <a:pt x="2251" y="6571"/>
                </a:cubicBezTo>
                <a:cubicBezTo>
                  <a:pt x="2232" y="6534"/>
                  <a:pt x="2194" y="6462"/>
                  <a:pt x="2175" y="6426"/>
                </a:cubicBezTo>
                <a:cubicBezTo>
                  <a:pt x="2175" y="6426"/>
                  <a:pt x="2175" y="6389"/>
                  <a:pt x="2175" y="6389"/>
                </a:cubicBezTo>
                <a:cubicBezTo>
                  <a:pt x="2175" y="6353"/>
                  <a:pt x="2156" y="6353"/>
                  <a:pt x="2156" y="6317"/>
                </a:cubicBezTo>
                <a:cubicBezTo>
                  <a:pt x="2175" y="6317"/>
                  <a:pt x="2213" y="6353"/>
                  <a:pt x="2213" y="6389"/>
                </a:cubicBezTo>
                <a:close/>
                <a:moveTo>
                  <a:pt x="2270" y="6716"/>
                </a:moveTo>
                <a:cubicBezTo>
                  <a:pt x="2251" y="6716"/>
                  <a:pt x="2251" y="6752"/>
                  <a:pt x="2251" y="6789"/>
                </a:cubicBezTo>
                <a:cubicBezTo>
                  <a:pt x="2232" y="6789"/>
                  <a:pt x="2232" y="6789"/>
                  <a:pt x="2213" y="6825"/>
                </a:cubicBezTo>
                <a:cubicBezTo>
                  <a:pt x="2213" y="6789"/>
                  <a:pt x="2175" y="6752"/>
                  <a:pt x="2194" y="6680"/>
                </a:cubicBezTo>
                <a:cubicBezTo>
                  <a:pt x="2213" y="6680"/>
                  <a:pt x="2251" y="6680"/>
                  <a:pt x="2270" y="6716"/>
                </a:cubicBezTo>
                <a:close/>
                <a:moveTo>
                  <a:pt x="2497" y="7188"/>
                </a:moveTo>
                <a:cubicBezTo>
                  <a:pt x="2534" y="7188"/>
                  <a:pt x="2553" y="7224"/>
                  <a:pt x="2591" y="7261"/>
                </a:cubicBezTo>
                <a:cubicBezTo>
                  <a:pt x="2610" y="7261"/>
                  <a:pt x="2629" y="7261"/>
                  <a:pt x="2648" y="7261"/>
                </a:cubicBezTo>
                <a:cubicBezTo>
                  <a:pt x="2667" y="7297"/>
                  <a:pt x="2667" y="7369"/>
                  <a:pt x="2705" y="7406"/>
                </a:cubicBezTo>
                <a:cubicBezTo>
                  <a:pt x="2724" y="7442"/>
                  <a:pt x="2761" y="7442"/>
                  <a:pt x="2780" y="7551"/>
                </a:cubicBezTo>
                <a:cubicBezTo>
                  <a:pt x="2761" y="7551"/>
                  <a:pt x="2761" y="7551"/>
                  <a:pt x="2761" y="7551"/>
                </a:cubicBezTo>
                <a:cubicBezTo>
                  <a:pt x="2724" y="7551"/>
                  <a:pt x="2705" y="7551"/>
                  <a:pt x="2667" y="7515"/>
                </a:cubicBezTo>
                <a:cubicBezTo>
                  <a:pt x="2667" y="7515"/>
                  <a:pt x="2667" y="7478"/>
                  <a:pt x="2667" y="7478"/>
                </a:cubicBezTo>
                <a:cubicBezTo>
                  <a:pt x="2686" y="7478"/>
                  <a:pt x="2686" y="7478"/>
                  <a:pt x="2686" y="7442"/>
                </a:cubicBezTo>
                <a:cubicBezTo>
                  <a:pt x="2667" y="7442"/>
                  <a:pt x="2648" y="7442"/>
                  <a:pt x="2648" y="7478"/>
                </a:cubicBezTo>
                <a:cubicBezTo>
                  <a:pt x="2648" y="7478"/>
                  <a:pt x="2629" y="7478"/>
                  <a:pt x="2629" y="7442"/>
                </a:cubicBezTo>
                <a:cubicBezTo>
                  <a:pt x="2629" y="7442"/>
                  <a:pt x="2629" y="7442"/>
                  <a:pt x="2629" y="7406"/>
                </a:cubicBezTo>
                <a:cubicBezTo>
                  <a:pt x="2629" y="7406"/>
                  <a:pt x="2610" y="7406"/>
                  <a:pt x="2591" y="7406"/>
                </a:cubicBezTo>
                <a:cubicBezTo>
                  <a:pt x="2591" y="7406"/>
                  <a:pt x="2591" y="7369"/>
                  <a:pt x="2591" y="7369"/>
                </a:cubicBezTo>
                <a:cubicBezTo>
                  <a:pt x="2591" y="7369"/>
                  <a:pt x="2591" y="7369"/>
                  <a:pt x="2591" y="7369"/>
                </a:cubicBezTo>
                <a:cubicBezTo>
                  <a:pt x="2591" y="7333"/>
                  <a:pt x="2572" y="7333"/>
                  <a:pt x="2572" y="7333"/>
                </a:cubicBezTo>
                <a:cubicBezTo>
                  <a:pt x="2553" y="7333"/>
                  <a:pt x="2553" y="7333"/>
                  <a:pt x="2553" y="7333"/>
                </a:cubicBezTo>
                <a:cubicBezTo>
                  <a:pt x="2534" y="7333"/>
                  <a:pt x="2478" y="7224"/>
                  <a:pt x="2478" y="7188"/>
                </a:cubicBezTo>
                <a:cubicBezTo>
                  <a:pt x="2478" y="7188"/>
                  <a:pt x="2478" y="7188"/>
                  <a:pt x="2478" y="7188"/>
                </a:cubicBezTo>
                <a:cubicBezTo>
                  <a:pt x="2478" y="7188"/>
                  <a:pt x="2497" y="7188"/>
                  <a:pt x="2497" y="7188"/>
                </a:cubicBezTo>
                <a:close/>
                <a:moveTo>
                  <a:pt x="5580" y="21128"/>
                </a:moveTo>
                <a:cubicBezTo>
                  <a:pt x="5580" y="21128"/>
                  <a:pt x="5580" y="21128"/>
                  <a:pt x="5580" y="21128"/>
                </a:cubicBezTo>
                <a:cubicBezTo>
                  <a:pt x="5580" y="21201"/>
                  <a:pt x="5580" y="21201"/>
                  <a:pt x="5561" y="21237"/>
                </a:cubicBezTo>
                <a:cubicBezTo>
                  <a:pt x="5561" y="21237"/>
                  <a:pt x="5561" y="21237"/>
                  <a:pt x="5561" y="21237"/>
                </a:cubicBezTo>
                <a:cubicBezTo>
                  <a:pt x="5561" y="21237"/>
                  <a:pt x="5561" y="21237"/>
                  <a:pt x="5561" y="21237"/>
                </a:cubicBezTo>
                <a:cubicBezTo>
                  <a:pt x="5561" y="21201"/>
                  <a:pt x="5561" y="21201"/>
                  <a:pt x="5561" y="21164"/>
                </a:cubicBezTo>
                <a:cubicBezTo>
                  <a:pt x="5561" y="21164"/>
                  <a:pt x="5561" y="21164"/>
                  <a:pt x="5561" y="21164"/>
                </a:cubicBezTo>
                <a:cubicBezTo>
                  <a:pt x="5542" y="21164"/>
                  <a:pt x="5542" y="21164"/>
                  <a:pt x="5542" y="21164"/>
                </a:cubicBezTo>
                <a:cubicBezTo>
                  <a:pt x="5523" y="21164"/>
                  <a:pt x="5542" y="21128"/>
                  <a:pt x="5542" y="21128"/>
                </a:cubicBezTo>
                <a:cubicBezTo>
                  <a:pt x="5542" y="21128"/>
                  <a:pt x="5561" y="21128"/>
                  <a:pt x="5580" y="21128"/>
                </a:cubicBezTo>
                <a:close/>
                <a:moveTo>
                  <a:pt x="5788" y="21491"/>
                </a:moveTo>
                <a:cubicBezTo>
                  <a:pt x="5807" y="21491"/>
                  <a:pt x="5807" y="21491"/>
                  <a:pt x="5807" y="21491"/>
                </a:cubicBezTo>
                <a:cubicBezTo>
                  <a:pt x="5807" y="21491"/>
                  <a:pt x="5807" y="21455"/>
                  <a:pt x="5788" y="21455"/>
                </a:cubicBezTo>
                <a:cubicBezTo>
                  <a:pt x="5769" y="21418"/>
                  <a:pt x="5769" y="21418"/>
                  <a:pt x="5750" y="21382"/>
                </a:cubicBezTo>
                <a:cubicBezTo>
                  <a:pt x="5750" y="21382"/>
                  <a:pt x="5750" y="21382"/>
                  <a:pt x="5750" y="21382"/>
                </a:cubicBezTo>
                <a:cubicBezTo>
                  <a:pt x="5769" y="21346"/>
                  <a:pt x="5769" y="21346"/>
                  <a:pt x="5788" y="21346"/>
                </a:cubicBezTo>
                <a:cubicBezTo>
                  <a:pt x="5788" y="21310"/>
                  <a:pt x="5788" y="21310"/>
                  <a:pt x="5788" y="21310"/>
                </a:cubicBezTo>
                <a:cubicBezTo>
                  <a:pt x="5788" y="21310"/>
                  <a:pt x="5788" y="21310"/>
                  <a:pt x="5788" y="21310"/>
                </a:cubicBezTo>
                <a:cubicBezTo>
                  <a:pt x="5769" y="21310"/>
                  <a:pt x="5750" y="21310"/>
                  <a:pt x="5731" y="21310"/>
                </a:cubicBezTo>
                <a:cubicBezTo>
                  <a:pt x="5731" y="21310"/>
                  <a:pt x="5731" y="21310"/>
                  <a:pt x="5731" y="21310"/>
                </a:cubicBezTo>
                <a:cubicBezTo>
                  <a:pt x="5731" y="21237"/>
                  <a:pt x="5769" y="21201"/>
                  <a:pt x="5788" y="21164"/>
                </a:cubicBezTo>
                <a:cubicBezTo>
                  <a:pt x="5807" y="21201"/>
                  <a:pt x="5844" y="21201"/>
                  <a:pt x="5863" y="21237"/>
                </a:cubicBezTo>
                <a:cubicBezTo>
                  <a:pt x="5863" y="21237"/>
                  <a:pt x="5863" y="21237"/>
                  <a:pt x="5863" y="21237"/>
                </a:cubicBezTo>
                <a:cubicBezTo>
                  <a:pt x="5844" y="21273"/>
                  <a:pt x="5826" y="21273"/>
                  <a:pt x="5844" y="21310"/>
                </a:cubicBezTo>
                <a:cubicBezTo>
                  <a:pt x="5882" y="21310"/>
                  <a:pt x="5882" y="21346"/>
                  <a:pt x="5901" y="21382"/>
                </a:cubicBezTo>
                <a:cubicBezTo>
                  <a:pt x="5939" y="21455"/>
                  <a:pt x="5977" y="21527"/>
                  <a:pt x="6053" y="21527"/>
                </a:cubicBezTo>
                <a:cubicBezTo>
                  <a:pt x="6053" y="21527"/>
                  <a:pt x="6053" y="21527"/>
                  <a:pt x="6053" y="21527"/>
                </a:cubicBezTo>
                <a:cubicBezTo>
                  <a:pt x="6053" y="21527"/>
                  <a:pt x="6053" y="21564"/>
                  <a:pt x="6034" y="21564"/>
                </a:cubicBezTo>
                <a:cubicBezTo>
                  <a:pt x="6015" y="21564"/>
                  <a:pt x="5977" y="21600"/>
                  <a:pt x="5958" y="21564"/>
                </a:cubicBezTo>
                <a:cubicBezTo>
                  <a:pt x="5958" y="21564"/>
                  <a:pt x="5939" y="21564"/>
                  <a:pt x="5939" y="21564"/>
                </a:cubicBezTo>
                <a:cubicBezTo>
                  <a:pt x="5901" y="21564"/>
                  <a:pt x="5882" y="21527"/>
                  <a:pt x="5863" y="21527"/>
                </a:cubicBezTo>
                <a:cubicBezTo>
                  <a:pt x="5844" y="21564"/>
                  <a:pt x="5826" y="21564"/>
                  <a:pt x="5807" y="21564"/>
                </a:cubicBezTo>
                <a:cubicBezTo>
                  <a:pt x="5788" y="21564"/>
                  <a:pt x="5788" y="21527"/>
                  <a:pt x="5769" y="21527"/>
                </a:cubicBezTo>
                <a:cubicBezTo>
                  <a:pt x="5750" y="21527"/>
                  <a:pt x="5731" y="21564"/>
                  <a:pt x="5712" y="21564"/>
                </a:cubicBezTo>
                <a:cubicBezTo>
                  <a:pt x="5712" y="21564"/>
                  <a:pt x="5712" y="21564"/>
                  <a:pt x="5712" y="21564"/>
                </a:cubicBezTo>
                <a:cubicBezTo>
                  <a:pt x="5712" y="21527"/>
                  <a:pt x="5712" y="21491"/>
                  <a:pt x="5712" y="21491"/>
                </a:cubicBezTo>
                <a:cubicBezTo>
                  <a:pt x="5750" y="21491"/>
                  <a:pt x="5788" y="21455"/>
                  <a:pt x="5788" y="21491"/>
                </a:cubicBezTo>
                <a:close/>
                <a:moveTo>
                  <a:pt x="10403" y="12488"/>
                </a:moveTo>
                <a:cubicBezTo>
                  <a:pt x="10403" y="12488"/>
                  <a:pt x="10403" y="12488"/>
                  <a:pt x="10403" y="12488"/>
                </a:cubicBezTo>
                <a:cubicBezTo>
                  <a:pt x="10403" y="12524"/>
                  <a:pt x="10403" y="12561"/>
                  <a:pt x="10384" y="12561"/>
                </a:cubicBezTo>
                <a:cubicBezTo>
                  <a:pt x="10384" y="12561"/>
                  <a:pt x="10384" y="12561"/>
                  <a:pt x="10384" y="12561"/>
                </a:cubicBezTo>
                <a:cubicBezTo>
                  <a:pt x="10384" y="12524"/>
                  <a:pt x="10384" y="12524"/>
                  <a:pt x="10384" y="12524"/>
                </a:cubicBezTo>
                <a:cubicBezTo>
                  <a:pt x="10384" y="12524"/>
                  <a:pt x="10384" y="12488"/>
                  <a:pt x="10403" y="12488"/>
                </a:cubicBezTo>
                <a:close/>
                <a:moveTo>
                  <a:pt x="12559" y="15465"/>
                </a:moveTo>
                <a:cubicBezTo>
                  <a:pt x="12578" y="15465"/>
                  <a:pt x="12616" y="15283"/>
                  <a:pt x="12616" y="15247"/>
                </a:cubicBezTo>
                <a:cubicBezTo>
                  <a:pt x="12616" y="15247"/>
                  <a:pt x="12597" y="15211"/>
                  <a:pt x="12597" y="15211"/>
                </a:cubicBezTo>
                <a:cubicBezTo>
                  <a:pt x="12597" y="15174"/>
                  <a:pt x="12597" y="15174"/>
                  <a:pt x="12597" y="15174"/>
                </a:cubicBezTo>
                <a:cubicBezTo>
                  <a:pt x="12597" y="15138"/>
                  <a:pt x="12578" y="15066"/>
                  <a:pt x="12578" y="14993"/>
                </a:cubicBezTo>
                <a:cubicBezTo>
                  <a:pt x="12597" y="14957"/>
                  <a:pt x="12616" y="14957"/>
                  <a:pt x="12616" y="14848"/>
                </a:cubicBezTo>
                <a:cubicBezTo>
                  <a:pt x="12616" y="14848"/>
                  <a:pt x="12635" y="14848"/>
                  <a:pt x="12635" y="14848"/>
                </a:cubicBezTo>
                <a:cubicBezTo>
                  <a:pt x="12635" y="14848"/>
                  <a:pt x="12654" y="14848"/>
                  <a:pt x="12654" y="14811"/>
                </a:cubicBezTo>
                <a:cubicBezTo>
                  <a:pt x="12654" y="14811"/>
                  <a:pt x="12673" y="14848"/>
                  <a:pt x="12673" y="14848"/>
                </a:cubicBezTo>
                <a:cubicBezTo>
                  <a:pt x="12673" y="14811"/>
                  <a:pt x="12673" y="14811"/>
                  <a:pt x="12691" y="14811"/>
                </a:cubicBezTo>
                <a:cubicBezTo>
                  <a:pt x="12710" y="14811"/>
                  <a:pt x="12710" y="14811"/>
                  <a:pt x="12729" y="14811"/>
                </a:cubicBezTo>
                <a:cubicBezTo>
                  <a:pt x="12729" y="14811"/>
                  <a:pt x="12729" y="14811"/>
                  <a:pt x="12729" y="14775"/>
                </a:cubicBezTo>
                <a:cubicBezTo>
                  <a:pt x="12729" y="14775"/>
                  <a:pt x="12748" y="14775"/>
                  <a:pt x="12748" y="14739"/>
                </a:cubicBezTo>
                <a:cubicBezTo>
                  <a:pt x="12767" y="14739"/>
                  <a:pt x="12767" y="14775"/>
                  <a:pt x="12767" y="14775"/>
                </a:cubicBezTo>
                <a:cubicBezTo>
                  <a:pt x="12767" y="14739"/>
                  <a:pt x="12767" y="14739"/>
                  <a:pt x="12786" y="14739"/>
                </a:cubicBezTo>
                <a:cubicBezTo>
                  <a:pt x="12767" y="14739"/>
                  <a:pt x="12767" y="14739"/>
                  <a:pt x="12767" y="14703"/>
                </a:cubicBezTo>
                <a:cubicBezTo>
                  <a:pt x="12767" y="14703"/>
                  <a:pt x="12786" y="14703"/>
                  <a:pt x="12786" y="14703"/>
                </a:cubicBezTo>
                <a:cubicBezTo>
                  <a:pt x="12786" y="14703"/>
                  <a:pt x="12786" y="14703"/>
                  <a:pt x="12786" y="14703"/>
                </a:cubicBezTo>
                <a:cubicBezTo>
                  <a:pt x="12786" y="14703"/>
                  <a:pt x="12786" y="14703"/>
                  <a:pt x="12805" y="14703"/>
                </a:cubicBezTo>
                <a:cubicBezTo>
                  <a:pt x="12805" y="14703"/>
                  <a:pt x="12805" y="14666"/>
                  <a:pt x="12824" y="14666"/>
                </a:cubicBezTo>
                <a:cubicBezTo>
                  <a:pt x="12805" y="14666"/>
                  <a:pt x="12805" y="14630"/>
                  <a:pt x="12805" y="14630"/>
                </a:cubicBezTo>
                <a:cubicBezTo>
                  <a:pt x="12805" y="14630"/>
                  <a:pt x="12805" y="14630"/>
                  <a:pt x="12805" y="14630"/>
                </a:cubicBezTo>
                <a:cubicBezTo>
                  <a:pt x="12824" y="14630"/>
                  <a:pt x="12824" y="14630"/>
                  <a:pt x="12824" y="14630"/>
                </a:cubicBezTo>
                <a:cubicBezTo>
                  <a:pt x="12824" y="14594"/>
                  <a:pt x="12824" y="14594"/>
                  <a:pt x="12824" y="14594"/>
                </a:cubicBezTo>
                <a:cubicBezTo>
                  <a:pt x="12824" y="14594"/>
                  <a:pt x="12824" y="14557"/>
                  <a:pt x="12824" y="14521"/>
                </a:cubicBezTo>
                <a:cubicBezTo>
                  <a:pt x="12824" y="14521"/>
                  <a:pt x="12824" y="14521"/>
                  <a:pt x="12824" y="14521"/>
                </a:cubicBezTo>
                <a:cubicBezTo>
                  <a:pt x="12843" y="14557"/>
                  <a:pt x="12843" y="14557"/>
                  <a:pt x="12843" y="14557"/>
                </a:cubicBezTo>
                <a:cubicBezTo>
                  <a:pt x="12843" y="14557"/>
                  <a:pt x="12862" y="14521"/>
                  <a:pt x="12862" y="14521"/>
                </a:cubicBezTo>
                <a:cubicBezTo>
                  <a:pt x="12881" y="14485"/>
                  <a:pt x="12881" y="14448"/>
                  <a:pt x="12881" y="14412"/>
                </a:cubicBezTo>
                <a:cubicBezTo>
                  <a:pt x="12899" y="14376"/>
                  <a:pt x="12899" y="14376"/>
                  <a:pt x="12918" y="14412"/>
                </a:cubicBezTo>
                <a:cubicBezTo>
                  <a:pt x="12918" y="14412"/>
                  <a:pt x="12937" y="14412"/>
                  <a:pt x="12937" y="14448"/>
                </a:cubicBezTo>
                <a:cubicBezTo>
                  <a:pt x="12956" y="14485"/>
                  <a:pt x="12956" y="14630"/>
                  <a:pt x="12956" y="14666"/>
                </a:cubicBezTo>
                <a:cubicBezTo>
                  <a:pt x="12975" y="14703"/>
                  <a:pt x="12975" y="14703"/>
                  <a:pt x="12975" y="14739"/>
                </a:cubicBezTo>
                <a:cubicBezTo>
                  <a:pt x="12975" y="14775"/>
                  <a:pt x="12975" y="14811"/>
                  <a:pt x="12956" y="14811"/>
                </a:cubicBezTo>
                <a:cubicBezTo>
                  <a:pt x="12956" y="14811"/>
                  <a:pt x="12937" y="14775"/>
                  <a:pt x="12937" y="14739"/>
                </a:cubicBezTo>
                <a:cubicBezTo>
                  <a:pt x="12937" y="14739"/>
                  <a:pt x="12937" y="14739"/>
                  <a:pt x="12937" y="14775"/>
                </a:cubicBezTo>
                <a:cubicBezTo>
                  <a:pt x="12937" y="14775"/>
                  <a:pt x="12918" y="14775"/>
                  <a:pt x="12918" y="14775"/>
                </a:cubicBezTo>
                <a:cubicBezTo>
                  <a:pt x="12918" y="14811"/>
                  <a:pt x="12937" y="14848"/>
                  <a:pt x="12937" y="14884"/>
                </a:cubicBezTo>
                <a:cubicBezTo>
                  <a:pt x="12937" y="14920"/>
                  <a:pt x="12918" y="14957"/>
                  <a:pt x="12918" y="14993"/>
                </a:cubicBezTo>
                <a:cubicBezTo>
                  <a:pt x="12899" y="15029"/>
                  <a:pt x="12918" y="15066"/>
                  <a:pt x="12899" y="15102"/>
                </a:cubicBezTo>
                <a:cubicBezTo>
                  <a:pt x="12881" y="15283"/>
                  <a:pt x="12843" y="15501"/>
                  <a:pt x="12805" y="15683"/>
                </a:cubicBezTo>
                <a:cubicBezTo>
                  <a:pt x="12805" y="15755"/>
                  <a:pt x="12786" y="15937"/>
                  <a:pt x="12748" y="15973"/>
                </a:cubicBezTo>
                <a:cubicBezTo>
                  <a:pt x="12748" y="15973"/>
                  <a:pt x="12729" y="15973"/>
                  <a:pt x="12710" y="15973"/>
                </a:cubicBezTo>
                <a:cubicBezTo>
                  <a:pt x="12691" y="15973"/>
                  <a:pt x="12673" y="16009"/>
                  <a:pt x="12654" y="16009"/>
                </a:cubicBezTo>
                <a:cubicBezTo>
                  <a:pt x="12635" y="15973"/>
                  <a:pt x="12597" y="15973"/>
                  <a:pt x="12578" y="15937"/>
                </a:cubicBezTo>
                <a:cubicBezTo>
                  <a:pt x="12578" y="15937"/>
                  <a:pt x="12578" y="15901"/>
                  <a:pt x="12578" y="15901"/>
                </a:cubicBezTo>
                <a:cubicBezTo>
                  <a:pt x="12578" y="15864"/>
                  <a:pt x="12559" y="15864"/>
                  <a:pt x="12559" y="15792"/>
                </a:cubicBezTo>
                <a:cubicBezTo>
                  <a:pt x="12559" y="15755"/>
                  <a:pt x="12559" y="15755"/>
                  <a:pt x="12559" y="15719"/>
                </a:cubicBezTo>
                <a:cubicBezTo>
                  <a:pt x="12559" y="15683"/>
                  <a:pt x="12540" y="15646"/>
                  <a:pt x="12540" y="15610"/>
                </a:cubicBezTo>
                <a:cubicBezTo>
                  <a:pt x="12521" y="15574"/>
                  <a:pt x="12540" y="15501"/>
                  <a:pt x="12559" y="15501"/>
                </a:cubicBezTo>
                <a:cubicBezTo>
                  <a:pt x="12559" y="15501"/>
                  <a:pt x="12559" y="15465"/>
                  <a:pt x="12559" y="15465"/>
                </a:cubicBezTo>
                <a:close/>
                <a:moveTo>
                  <a:pt x="14791" y="11835"/>
                </a:moveTo>
                <a:cubicBezTo>
                  <a:pt x="14791" y="11871"/>
                  <a:pt x="14791" y="11835"/>
                  <a:pt x="14810" y="11835"/>
                </a:cubicBezTo>
                <a:cubicBezTo>
                  <a:pt x="14810" y="11798"/>
                  <a:pt x="14810" y="11798"/>
                  <a:pt x="14810" y="11762"/>
                </a:cubicBezTo>
                <a:cubicBezTo>
                  <a:pt x="14848" y="11798"/>
                  <a:pt x="14867" y="11835"/>
                  <a:pt x="14867" y="11907"/>
                </a:cubicBezTo>
                <a:cubicBezTo>
                  <a:pt x="14885" y="11944"/>
                  <a:pt x="14885" y="11944"/>
                  <a:pt x="14885" y="11980"/>
                </a:cubicBezTo>
                <a:cubicBezTo>
                  <a:pt x="14904" y="12016"/>
                  <a:pt x="14923" y="12016"/>
                  <a:pt x="14923" y="12052"/>
                </a:cubicBezTo>
                <a:cubicBezTo>
                  <a:pt x="14923" y="12161"/>
                  <a:pt x="14867" y="12234"/>
                  <a:pt x="14829" y="12198"/>
                </a:cubicBezTo>
                <a:cubicBezTo>
                  <a:pt x="14810" y="12198"/>
                  <a:pt x="14791" y="12125"/>
                  <a:pt x="14791" y="12089"/>
                </a:cubicBezTo>
                <a:cubicBezTo>
                  <a:pt x="14791" y="12016"/>
                  <a:pt x="14791" y="11980"/>
                  <a:pt x="14791" y="11944"/>
                </a:cubicBezTo>
                <a:cubicBezTo>
                  <a:pt x="14791" y="11907"/>
                  <a:pt x="14791" y="11907"/>
                  <a:pt x="14791" y="11871"/>
                </a:cubicBezTo>
                <a:cubicBezTo>
                  <a:pt x="14791" y="11871"/>
                  <a:pt x="14791" y="11871"/>
                  <a:pt x="14772" y="11871"/>
                </a:cubicBezTo>
                <a:cubicBezTo>
                  <a:pt x="14772" y="11871"/>
                  <a:pt x="14791" y="11871"/>
                  <a:pt x="14791" y="11835"/>
                </a:cubicBezTo>
                <a:close/>
                <a:moveTo>
                  <a:pt x="16512" y="13178"/>
                </a:moveTo>
                <a:cubicBezTo>
                  <a:pt x="16550" y="13178"/>
                  <a:pt x="16569" y="13178"/>
                  <a:pt x="16588" y="13178"/>
                </a:cubicBezTo>
                <a:cubicBezTo>
                  <a:pt x="16607" y="13214"/>
                  <a:pt x="16626" y="13214"/>
                  <a:pt x="16644" y="13250"/>
                </a:cubicBezTo>
                <a:cubicBezTo>
                  <a:pt x="16644" y="13287"/>
                  <a:pt x="16644" y="13287"/>
                  <a:pt x="16644" y="13287"/>
                </a:cubicBezTo>
                <a:cubicBezTo>
                  <a:pt x="16663" y="13323"/>
                  <a:pt x="16663" y="13323"/>
                  <a:pt x="16682" y="13359"/>
                </a:cubicBezTo>
                <a:cubicBezTo>
                  <a:pt x="16701" y="13396"/>
                  <a:pt x="16720" y="13396"/>
                  <a:pt x="16739" y="13432"/>
                </a:cubicBezTo>
                <a:cubicBezTo>
                  <a:pt x="16739" y="13432"/>
                  <a:pt x="16739" y="13468"/>
                  <a:pt x="16739" y="13468"/>
                </a:cubicBezTo>
                <a:cubicBezTo>
                  <a:pt x="16777" y="13468"/>
                  <a:pt x="16777" y="13541"/>
                  <a:pt x="16796" y="13541"/>
                </a:cubicBezTo>
                <a:cubicBezTo>
                  <a:pt x="16796" y="13541"/>
                  <a:pt x="16796" y="13541"/>
                  <a:pt x="16815" y="13541"/>
                </a:cubicBezTo>
                <a:cubicBezTo>
                  <a:pt x="16815" y="13541"/>
                  <a:pt x="16815" y="13541"/>
                  <a:pt x="16815" y="13505"/>
                </a:cubicBezTo>
                <a:cubicBezTo>
                  <a:pt x="16815" y="13505"/>
                  <a:pt x="16815" y="13505"/>
                  <a:pt x="16815" y="13505"/>
                </a:cubicBezTo>
                <a:cubicBezTo>
                  <a:pt x="16834" y="13541"/>
                  <a:pt x="16834" y="13577"/>
                  <a:pt x="16853" y="13577"/>
                </a:cubicBezTo>
                <a:cubicBezTo>
                  <a:pt x="16853" y="13613"/>
                  <a:pt x="16871" y="13613"/>
                  <a:pt x="16871" y="13613"/>
                </a:cubicBezTo>
                <a:cubicBezTo>
                  <a:pt x="16871" y="13613"/>
                  <a:pt x="16871" y="13613"/>
                  <a:pt x="16871" y="13613"/>
                </a:cubicBezTo>
                <a:cubicBezTo>
                  <a:pt x="16871" y="13613"/>
                  <a:pt x="16871" y="13613"/>
                  <a:pt x="16871" y="13613"/>
                </a:cubicBezTo>
                <a:cubicBezTo>
                  <a:pt x="16890" y="13650"/>
                  <a:pt x="16890" y="13650"/>
                  <a:pt x="16890" y="13686"/>
                </a:cubicBezTo>
                <a:cubicBezTo>
                  <a:pt x="16909" y="13722"/>
                  <a:pt x="16928" y="13686"/>
                  <a:pt x="16947" y="13722"/>
                </a:cubicBezTo>
                <a:cubicBezTo>
                  <a:pt x="16966" y="13722"/>
                  <a:pt x="16966" y="13759"/>
                  <a:pt x="16985" y="13759"/>
                </a:cubicBezTo>
                <a:cubicBezTo>
                  <a:pt x="16985" y="13795"/>
                  <a:pt x="16966" y="13831"/>
                  <a:pt x="16947" y="13868"/>
                </a:cubicBezTo>
                <a:cubicBezTo>
                  <a:pt x="16966" y="13868"/>
                  <a:pt x="16966" y="13904"/>
                  <a:pt x="16985" y="13904"/>
                </a:cubicBezTo>
                <a:cubicBezTo>
                  <a:pt x="17004" y="13904"/>
                  <a:pt x="17004" y="13904"/>
                  <a:pt x="17023" y="13904"/>
                </a:cubicBezTo>
                <a:cubicBezTo>
                  <a:pt x="17023" y="13940"/>
                  <a:pt x="17023" y="14013"/>
                  <a:pt x="17042" y="14013"/>
                </a:cubicBezTo>
                <a:cubicBezTo>
                  <a:pt x="17042" y="14013"/>
                  <a:pt x="17042" y="14013"/>
                  <a:pt x="17042" y="14013"/>
                </a:cubicBezTo>
                <a:cubicBezTo>
                  <a:pt x="17042" y="14049"/>
                  <a:pt x="17042" y="14049"/>
                  <a:pt x="17042" y="14085"/>
                </a:cubicBezTo>
                <a:cubicBezTo>
                  <a:pt x="17042" y="14085"/>
                  <a:pt x="17042" y="14085"/>
                  <a:pt x="17042" y="14085"/>
                </a:cubicBezTo>
                <a:cubicBezTo>
                  <a:pt x="17042" y="14085"/>
                  <a:pt x="17061" y="14085"/>
                  <a:pt x="17061" y="14049"/>
                </a:cubicBezTo>
                <a:cubicBezTo>
                  <a:pt x="17079" y="14085"/>
                  <a:pt x="17079" y="14085"/>
                  <a:pt x="17098" y="14085"/>
                </a:cubicBezTo>
                <a:cubicBezTo>
                  <a:pt x="17098" y="14085"/>
                  <a:pt x="17098" y="14122"/>
                  <a:pt x="17117" y="14158"/>
                </a:cubicBezTo>
                <a:cubicBezTo>
                  <a:pt x="17117" y="14194"/>
                  <a:pt x="17117" y="14231"/>
                  <a:pt x="17098" y="14267"/>
                </a:cubicBezTo>
                <a:cubicBezTo>
                  <a:pt x="17098" y="14303"/>
                  <a:pt x="17136" y="14448"/>
                  <a:pt x="17098" y="14485"/>
                </a:cubicBezTo>
                <a:cubicBezTo>
                  <a:pt x="17098" y="14448"/>
                  <a:pt x="17079" y="14448"/>
                  <a:pt x="17079" y="14412"/>
                </a:cubicBezTo>
                <a:cubicBezTo>
                  <a:pt x="17079" y="14448"/>
                  <a:pt x="17079" y="14448"/>
                  <a:pt x="17079" y="14448"/>
                </a:cubicBezTo>
                <a:cubicBezTo>
                  <a:pt x="17079" y="14448"/>
                  <a:pt x="17061" y="14448"/>
                  <a:pt x="17061" y="14485"/>
                </a:cubicBezTo>
                <a:cubicBezTo>
                  <a:pt x="17061" y="14448"/>
                  <a:pt x="17042" y="14448"/>
                  <a:pt x="17023" y="14448"/>
                </a:cubicBezTo>
                <a:cubicBezTo>
                  <a:pt x="17042" y="14448"/>
                  <a:pt x="17042" y="14448"/>
                  <a:pt x="17042" y="14485"/>
                </a:cubicBezTo>
                <a:cubicBezTo>
                  <a:pt x="17042" y="14485"/>
                  <a:pt x="16947" y="14339"/>
                  <a:pt x="16928" y="14303"/>
                </a:cubicBezTo>
                <a:cubicBezTo>
                  <a:pt x="16909" y="14267"/>
                  <a:pt x="16909" y="14267"/>
                  <a:pt x="16890" y="14231"/>
                </a:cubicBezTo>
                <a:cubicBezTo>
                  <a:pt x="16890" y="14231"/>
                  <a:pt x="16890" y="14194"/>
                  <a:pt x="16890" y="14194"/>
                </a:cubicBezTo>
                <a:cubicBezTo>
                  <a:pt x="16853" y="14158"/>
                  <a:pt x="16815" y="14122"/>
                  <a:pt x="16796" y="14049"/>
                </a:cubicBezTo>
                <a:cubicBezTo>
                  <a:pt x="16796" y="14013"/>
                  <a:pt x="16796" y="13976"/>
                  <a:pt x="16796" y="13976"/>
                </a:cubicBezTo>
                <a:cubicBezTo>
                  <a:pt x="16777" y="13904"/>
                  <a:pt x="16758" y="13831"/>
                  <a:pt x="16739" y="13795"/>
                </a:cubicBezTo>
                <a:cubicBezTo>
                  <a:pt x="16720" y="13759"/>
                  <a:pt x="16701" y="13759"/>
                  <a:pt x="16701" y="13759"/>
                </a:cubicBezTo>
                <a:cubicBezTo>
                  <a:pt x="16701" y="13722"/>
                  <a:pt x="16701" y="13722"/>
                  <a:pt x="16682" y="13686"/>
                </a:cubicBezTo>
                <a:cubicBezTo>
                  <a:pt x="16663" y="13577"/>
                  <a:pt x="16663" y="13541"/>
                  <a:pt x="16607" y="13505"/>
                </a:cubicBezTo>
                <a:cubicBezTo>
                  <a:pt x="16588" y="13432"/>
                  <a:pt x="16588" y="13359"/>
                  <a:pt x="16550" y="13323"/>
                </a:cubicBezTo>
                <a:cubicBezTo>
                  <a:pt x="16531" y="13359"/>
                  <a:pt x="16531" y="13323"/>
                  <a:pt x="16512" y="13287"/>
                </a:cubicBezTo>
                <a:cubicBezTo>
                  <a:pt x="16493" y="13250"/>
                  <a:pt x="16436" y="13178"/>
                  <a:pt x="16455" y="13105"/>
                </a:cubicBezTo>
                <a:cubicBezTo>
                  <a:pt x="16493" y="13105"/>
                  <a:pt x="16493" y="13142"/>
                  <a:pt x="16512" y="13178"/>
                </a:cubicBezTo>
                <a:close/>
                <a:moveTo>
                  <a:pt x="17117" y="14085"/>
                </a:moveTo>
                <a:cubicBezTo>
                  <a:pt x="17117" y="14085"/>
                  <a:pt x="17117" y="14049"/>
                  <a:pt x="17117" y="14049"/>
                </a:cubicBezTo>
                <a:cubicBezTo>
                  <a:pt x="17098" y="14049"/>
                  <a:pt x="17079" y="14049"/>
                  <a:pt x="17079" y="14013"/>
                </a:cubicBezTo>
                <a:cubicBezTo>
                  <a:pt x="17079" y="14013"/>
                  <a:pt x="17079" y="13976"/>
                  <a:pt x="17098" y="13976"/>
                </a:cubicBezTo>
                <a:cubicBezTo>
                  <a:pt x="17098" y="13976"/>
                  <a:pt x="17098" y="13976"/>
                  <a:pt x="17098" y="14013"/>
                </a:cubicBezTo>
                <a:cubicBezTo>
                  <a:pt x="17098" y="13976"/>
                  <a:pt x="17117" y="13976"/>
                  <a:pt x="17117" y="13976"/>
                </a:cubicBezTo>
                <a:cubicBezTo>
                  <a:pt x="17136" y="14013"/>
                  <a:pt x="17136" y="14085"/>
                  <a:pt x="17174" y="14085"/>
                </a:cubicBezTo>
                <a:cubicBezTo>
                  <a:pt x="17155" y="14085"/>
                  <a:pt x="17155" y="14085"/>
                  <a:pt x="17155" y="14085"/>
                </a:cubicBezTo>
                <a:cubicBezTo>
                  <a:pt x="17155" y="14085"/>
                  <a:pt x="17155" y="14122"/>
                  <a:pt x="17155" y="14122"/>
                </a:cubicBezTo>
                <a:cubicBezTo>
                  <a:pt x="17155" y="14122"/>
                  <a:pt x="17155" y="14122"/>
                  <a:pt x="17155" y="14158"/>
                </a:cubicBezTo>
                <a:cubicBezTo>
                  <a:pt x="17155" y="14122"/>
                  <a:pt x="17117" y="14122"/>
                  <a:pt x="17117" y="14085"/>
                </a:cubicBezTo>
                <a:close/>
                <a:moveTo>
                  <a:pt x="16663" y="10673"/>
                </a:moveTo>
                <a:cubicBezTo>
                  <a:pt x="16663" y="10673"/>
                  <a:pt x="16644" y="10709"/>
                  <a:pt x="16626" y="10709"/>
                </a:cubicBezTo>
                <a:cubicBezTo>
                  <a:pt x="16626" y="10709"/>
                  <a:pt x="16626" y="10746"/>
                  <a:pt x="16607" y="10746"/>
                </a:cubicBezTo>
                <a:cubicBezTo>
                  <a:pt x="16607" y="10746"/>
                  <a:pt x="16588" y="10709"/>
                  <a:pt x="16569" y="10709"/>
                </a:cubicBezTo>
                <a:cubicBezTo>
                  <a:pt x="16569" y="10673"/>
                  <a:pt x="16550" y="10637"/>
                  <a:pt x="16569" y="10600"/>
                </a:cubicBezTo>
                <a:cubicBezTo>
                  <a:pt x="16588" y="10600"/>
                  <a:pt x="16588" y="10564"/>
                  <a:pt x="16607" y="10564"/>
                </a:cubicBezTo>
                <a:cubicBezTo>
                  <a:pt x="16626" y="10528"/>
                  <a:pt x="16626" y="10528"/>
                  <a:pt x="16626" y="10528"/>
                </a:cubicBezTo>
                <a:cubicBezTo>
                  <a:pt x="16644" y="10528"/>
                  <a:pt x="16644" y="10528"/>
                  <a:pt x="16644" y="10528"/>
                </a:cubicBezTo>
                <a:cubicBezTo>
                  <a:pt x="16663" y="10528"/>
                  <a:pt x="16663" y="10528"/>
                  <a:pt x="16682" y="10528"/>
                </a:cubicBezTo>
                <a:cubicBezTo>
                  <a:pt x="16682" y="10528"/>
                  <a:pt x="16682" y="10528"/>
                  <a:pt x="16682" y="10528"/>
                </a:cubicBezTo>
                <a:cubicBezTo>
                  <a:pt x="16701" y="10528"/>
                  <a:pt x="16701" y="10528"/>
                  <a:pt x="16701" y="10564"/>
                </a:cubicBezTo>
                <a:cubicBezTo>
                  <a:pt x="16701" y="10564"/>
                  <a:pt x="16701" y="10564"/>
                  <a:pt x="16701" y="10564"/>
                </a:cubicBezTo>
                <a:cubicBezTo>
                  <a:pt x="16682" y="10564"/>
                  <a:pt x="16682" y="10600"/>
                  <a:pt x="16663" y="10637"/>
                </a:cubicBezTo>
                <a:cubicBezTo>
                  <a:pt x="16663" y="10673"/>
                  <a:pt x="16682" y="10673"/>
                  <a:pt x="16663" y="10673"/>
                </a:cubicBezTo>
                <a:close/>
                <a:moveTo>
                  <a:pt x="17155" y="11835"/>
                </a:moveTo>
                <a:cubicBezTo>
                  <a:pt x="17136" y="11835"/>
                  <a:pt x="17136" y="11835"/>
                  <a:pt x="17136" y="11871"/>
                </a:cubicBezTo>
                <a:cubicBezTo>
                  <a:pt x="17136" y="11871"/>
                  <a:pt x="17098" y="11907"/>
                  <a:pt x="17098" y="11907"/>
                </a:cubicBezTo>
                <a:cubicBezTo>
                  <a:pt x="17098" y="11907"/>
                  <a:pt x="17098" y="11907"/>
                  <a:pt x="17098" y="11907"/>
                </a:cubicBezTo>
                <a:cubicBezTo>
                  <a:pt x="17117" y="11835"/>
                  <a:pt x="17155" y="11798"/>
                  <a:pt x="17174" y="11726"/>
                </a:cubicBezTo>
                <a:cubicBezTo>
                  <a:pt x="17174" y="11726"/>
                  <a:pt x="17174" y="11762"/>
                  <a:pt x="17174" y="11798"/>
                </a:cubicBezTo>
                <a:cubicBezTo>
                  <a:pt x="17174" y="11798"/>
                  <a:pt x="17155" y="11798"/>
                  <a:pt x="17155" y="11835"/>
                </a:cubicBezTo>
                <a:close/>
                <a:moveTo>
                  <a:pt x="17212" y="12307"/>
                </a:moveTo>
                <a:cubicBezTo>
                  <a:pt x="17212" y="12307"/>
                  <a:pt x="17212" y="12307"/>
                  <a:pt x="17212" y="12307"/>
                </a:cubicBezTo>
                <a:cubicBezTo>
                  <a:pt x="17193" y="12307"/>
                  <a:pt x="17136" y="12343"/>
                  <a:pt x="17136" y="12343"/>
                </a:cubicBezTo>
                <a:cubicBezTo>
                  <a:pt x="17136" y="12343"/>
                  <a:pt x="17136" y="12343"/>
                  <a:pt x="17136" y="12343"/>
                </a:cubicBezTo>
                <a:cubicBezTo>
                  <a:pt x="17155" y="12379"/>
                  <a:pt x="17155" y="12379"/>
                  <a:pt x="17174" y="12379"/>
                </a:cubicBezTo>
                <a:cubicBezTo>
                  <a:pt x="17174" y="12379"/>
                  <a:pt x="17174" y="12379"/>
                  <a:pt x="17174" y="12415"/>
                </a:cubicBezTo>
                <a:cubicBezTo>
                  <a:pt x="17155" y="12452"/>
                  <a:pt x="17117" y="12415"/>
                  <a:pt x="17117" y="12452"/>
                </a:cubicBezTo>
                <a:cubicBezTo>
                  <a:pt x="17098" y="12415"/>
                  <a:pt x="17023" y="12379"/>
                  <a:pt x="17004" y="12415"/>
                </a:cubicBezTo>
                <a:cubicBezTo>
                  <a:pt x="16985" y="12452"/>
                  <a:pt x="17004" y="12488"/>
                  <a:pt x="16985" y="12524"/>
                </a:cubicBezTo>
                <a:cubicBezTo>
                  <a:pt x="16985" y="12561"/>
                  <a:pt x="16966" y="12561"/>
                  <a:pt x="16966" y="12561"/>
                </a:cubicBezTo>
                <a:cubicBezTo>
                  <a:pt x="16966" y="12597"/>
                  <a:pt x="16966" y="12597"/>
                  <a:pt x="16966" y="12633"/>
                </a:cubicBezTo>
                <a:cubicBezTo>
                  <a:pt x="16966" y="12670"/>
                  <a:pt x="16947" y="12706"/>
                  <a:pt x="16928" y="12742"/>
                </a:cubicBezTo>
                <a:cubicBezTo>
                  <a:pt x="16928" y="12742"/>
                  <a:pt x="16871" y="12778"/>
                  <a:pt x="16871" y="12778"/>
                </a:cubicBezTo>
                <a:cubicBezTo>
                  <a:pt x="16853" y="12778"/>
                  <a:pt x="16815" y="12706"/>
                  <a:pt x="16796" y="12742"/>
                </a:cubicBezTo>
                <a:cubicBezTo>
                  <a:pt x="16777" y="12778"/>
                  <a:pt x="16758" y="12815"/>
                  <a:pt x="16739" y="12815"/>
                </a:cubicBezTo>
                <a:cubicBezTo>
                  <a:pt x="16739" y="12815"/>
                  <a:pt x="16720" y="12815"/>
                  <a:pt x="16701" y="12815"/>
                </a:cubicBezTo>
                <a:cubicBezTo>
                  <a:pt x="16701" y="12815"/>
                  <a:pt x="16682" y="12815"/>
                  <a:pt x="16682" y="12815"/>
                </a:cubicBezTo>
                <a:cubicBezTo>
                  <a:pt x="16663" y="12778"/>
                  <a:pt x="16626" y="12778"/>
                  <a:pt x="16626" y="12706"/>
                </a:cubicBezTo>
                <a:cubicBezTo>
                  <a:pt x="16626" y="12706"/>
                  <a:pt x="16626" y="12706"/>
                  <a:pt x="16644" y="12706"/>
                </a:cubicBezTo>
                <a:cubicBezTo>
                  <a:pt x="16644" y="12742"/>
                  <a:pt x="16663" y="12742"/>
                  <a:pt x="16663" y="12742"/>
                </a:cubicBezTo>
                <a:cubicBezTo>
                  <a:pt x="16682" y="12742"/>
                  <a:pt x="16701" y="12778"/>
                  <a:pt x="16720" y="12778"/>
                </a:cubicBezTo>
                <a:cubicBezTo>
                  <a:pt x="16720" y="12778"/>
                  <a:pt x="16720" y="12742"/>
                  <a:pt x="16720" y="12742"/>
                </a:cubicBezTo>
                <a:cubicBezTo>
                  <a:pt x="16720" y="12742"/>
                  <a:pt x="16720" y="12742"/>
                  <a:pt x="16720" y="12742"/>
                </a:cubicBezTo>
                <a:cubicBezTo>
                  <a:pt x="16701" y="12742"/>
                  <a:pt x="16701" y="12742"/>
                  <a:pt x="16701" y="12742"/>
                </a:cubicBezTo>
                <a:cubicBezTo>
                  <a:pt x="16701" y="12706"/>
                  <a:pt x="16739" y="12597"/>
                  <a:pt x="16739" y="12597"/>
                </a:cubicBezTo>
                <a:cubicBezTo>
                  <a:pt x="16758" y="12597"/>
                  <a:pt x="16777" y="12597"/>
                  <a:pt x="16777" y="12561"/>
                </a:cubicBezTo>
                <a:cubicBezTo>
                  <a:pt x="16796" y="12561"/>
                  <a:pt x="16815" y="12561"/>
                  <a:pt x="16815" y="12561"/>
                </a:cubicBezTo>
                <a:cubicBezTo>
                  <a:pt x="16834" y="12524"/>
                  <a:pt x="16834" y="12488"/>
                  <a:pt x="16853" y="12488"/>
                </a:cubicBezTo>
                <a:cubicBezTo>
                  <a:pt x="16853" y="12488"/>
                  <a:pt x="16853" y="12452"/>
                  <a:pt x="16871" y="12452"/>
                </a:cubicBezTo>
                <a:cubicBezTo>
                  <a:pt x="16871" y="12452"/>
                  <a:pt x="16890" y="12415"/>
                  <a:pt x="16890" y="12379"/>
                </a:cubicBezTo>
                <a:cubicBezTo>
                  <a:pt x="16909" y="12379"/>
                  <a:pt x="16909" y="12379"/>
                  <a:pt x="16928" y="12379"/>
                </a:cubicBezTo>
                <a:cubicBezTo>
                  <a:pt x="16928" y="12343"/>
                  <a:pt x="16928" y="12343"/>
                  <a:pt x="16947" y="12307"/>
                </a:cubicBezTo>
                <a:cubicBezTo>
                  <a:pt x="16947" y="12307"/>
                  <a:pt x="16947" y="12307"/>
                  <a:pt x="16947" y="12307"/>
                </a:cubicBezTo>
                <a:cubicBezTo>
                  <a:pt x="16947" y="12307"/>
                  <a:pt x="16947" y="12343"/>
                  <a:pt x="16947" y="12343"/>
                </a:cubicBezTo>
                <a:cubicBezTo>
                  <a:pt x="16947" y="12343"/>
                  <a:pt x="16947" y="12343"/>
                  <a:pt x="16947" y="12343"/>
                </a:cubicBezTo>
                <a:cubicBezTo>
                  <a:pt x="16966" y="12343"/>
                  <a:pt x="16985" y="12343"/>
                  <a:pt x="16985" y="12343"/>
                </a:cubicBezTo>
                <a:cubicBezTo>
                  <a:pt x="16985" y="12307"/>
                  <a:pt x="16985" y="12307"/>
                  <a:pt x="16966" y="12270"/>
                </a:cubicBezTo>
                <a:cubicBezTo>
                  <a:pt x="16966" y="12270"/>
                  <a:pt x="16966" y="12270"/>
                  <a:pt x="16966" y="12270"/>
                </a:cubicBezTo>
                <a:cubicBezTo>
                  <a:pt x="16966" y="12270"/>
                  <a:pt x="16966" y="12270"/>
                  <a:pt x="16985" y="12270"/>
                </a:cubicBezTo>
                <a:cubicBezTo>
                  <a:pt x="16985" y="12270"/>
                  <a:pt x="16985" y="12270"/>
                  <a:pt x="17004" y="12270"/>
                </a:cubicBezTo>
                <a:cubicBezTo>
                  <a:pt x="17004" y="12198"/>
                  <a:pt x="17023" y="12198"/>
                  <a:pt x="17042" y="12161"/>
                </a:cubicBezTo>
                <a:cubicBezTo>
                  <a:pt x="17042" y="12125"/>
                  <a:pt x="17061" y="12125"/>
                  <a:pt x="17061" y="12089"/>
                </a:cubicBezTo>
                <a:cubicBezTo>
                  <a:pt x="17061" y="12089"/>
                  <a:pt x="17061" y="12125"/>
                  <a:pt x="17061" y="12125"/>
                </a:cubicBezTo>
                <a:cubicBezTo>
                  <a:pt x="17061" y="12125"/>
                  <a:pt x="17079" y="12125"/>
                  <a:pt x="17079" y="12125"/>
                </a:cubicBezTo>
                <a:cubicBezTo>
                  <a:pt x="17079" y="12125"/>
                  <a:pt x="17079" y="12125"/>
                  <a:pt x="17079" y="12089"/>
                </a:cubicBezTo>
                <a:cubicBezTo>
                  <a:pt x="17098" y="12125"/>
                  <a:pt x="17098" y="12125"/>
                  <a:pt x="17117" y="12161"/>
                </a:cubicBezTo>
                <a:cubicBezTo>
                  <a:pt x="17117" y="12198"/>
                  <a:pt x="17098" y="12198"/>
                  <a:pt x="17098" y="12234"/>
                </a:cubicBezTo>
                <a:cubicBezTo>
                  <a:pt x="17117" y="12234"/>
                  <a:pt x="17117" y="12198"/>
                  <a:pt x="17136" y="12198"/>
                </a:cubicBezTo>
                <a:cubicBezTo>
                  <a:pt x="17136" y="12234"/>
                  <a:pt x="17136" y="12234"/>
                  <a:pt x="17136" y="12234"/>
                </a:cubicBezTo>
                <a:cubicBezTo>
                  <a:pt x="17136" y="12234"/>
                  <a:pt x="17136" y="12234"/>
                  <a:pt x="17136" y="12234"/>
                </a:cubicBezTo>
                <a:cubicBezTo>
                  <a:pt x="17136" y="12234"/>
                  <a:pt x="17136" y="12234"/>
                  <a:pt x="17136" y="12234"/>
                </a:cubicBezTo>
                <a:cubicBezTo>
                  <a:pt x="17155" y="12234"/>
                  <a:pt x="17193" y="12270"/>
                  <a:pt x="17212" y="12307"/>
                </a:cubicBezTo>
                <a:close/>
                <a:moveTo>
                  <a:pt x="17193" y="11726"/>
                </a:moveTo>
                <a:cubicBezTo>
                  <a:pt x="17193" y="11726"/>
                  <a:pt x="17193" y="11726"/>
                  <a:pt x="17193" y="11726"/>
                </a:cubicBezTo>
                <a:cubicBezTo>
                  <a:pt x="17193" y="11726"/>
                  <a:pt x="17193" y="11726"/>
                  <a:pt x="17193" y="11726"/>
                </a:cubicBezTo>
                <a:cubicBezTo>
                  <a:pt x="17193" y="11689"/>
                  <a:pt x="17212" y="11689"/>
                  <a:pt x="17212" y="11653"/>
                </a:cubicBezTo>
                <a:cubicBezTo>
                  <a:pt x="17212" y="11617"/>
                  <a:pt x="17212" y="11617"/>
                  <a:pt x="17212" y="11581"/>
                </a:cubicBezTo>
                <a:cubicBezTo>
                  <a:pt x="17231" y="11581"/>
                  <a:pt x="17231" y="11581"/>
                  <a:pt x="17231" y="11581"/>
                </a:cubicBezTo>
                <a:cubicBezTo>
                  <a:pt x="17231" y="11581"/>
                  <a:pt x="17231" y="11581"/>
                  <a:pt x="17231" y="11581"/>
                </a:cubicBezTo>
                <a:cubicBezTo>
                  <a:pt x="17231" y="11581"/>
                  <a:pt x="17231" y="11617"/>
                  <a:pt x="17231" y="11617"/>
                </a:cubicBezTo>
                <a:cubicBezTo>
                  <a:pt x="17231" y="11617"/>
                  <a:pt x="17231" y="11653"/>
                  <a:pt x="17250" y="11653"/>
                </a:cubicBezTo>
                <a:cubicBezTo>
                  <a:pt x="17231" y="11689"/>
                  <a:pt x="17212" y="11689"/>
                  <a:pt x="17193" y="11726"/>
                </a:cubicBezTo>
                <a:close/>
                <a:moveTo>
                  <a:pt x="17098" y="14557"/>
                </a:moveTo>
                <a:cubicBezTo>
                  <a:pt x="17098" y="14557"/>
                  <a:pt x="17098" y="14557"/>
                  <a:pt x="17098" y="14521"/>
                </a:cubicBezTo>
                <a:cubicBezTo>
                  <a:pt x="17098" y="14521"/>
                  <a:pt x="17117" y="14557"/>
                  <a:pt x="17117" y="14557"/>
                </a:cubicBezTo>
                <a:cubicBezTo>
                  <a:pt x="17117" y="14521"/>
                  <a:pt x="17117" y="14521"/>
                  <a:pt x="17117" y="14485"/>
                </a:cubicBezTo>
                <a:cubicBezTo>
                  <a:pt x="17136" y="14485"/>
                  <a:pt x="17155" y="14485"/>
                  <a:pt x="17155" y="14485"/>
                </a:cubicBezTo>
                <a:cubicBezTo>
                  <a:pt x="17155" y="14521"/>
                  <a:pt x="17155" y="14521"/>
                  <a:pt x="17174" y="14521"/>
                </a:cubicBezTo>
                <a:cubicBezTo>
                  <a:pt x="17174" y="14521"/>
                  <a:pt x="17174" y="14521"/>
                  <a:pt x="17174" y="14521"/>
                </a:cubicBezTo>
                <a:cubicBezTo>
                  <a:pt x="17174" y="14521"/>
                  <a:pt x="17174" y="14485"/>
                  <a:pt x="17193" y="14485"/>
                </a:cubicBezTo>
                <a:cubicBezTo>
                  <a:pt x="17212" y="14521"/>
                  <a:pt x="17212" y="14521"/>
                  <a:pt x="17231" y="14521"/>
                </a:cubicBezTo>
                <a:cubicBezTo>
                  <a:pt x="17250" y="14557"/>
                  <a:pt x="17250" y="14521"/>
                  <a:pt x="17269" y="14521"/>
                </a:cubicBezTo>
                <a:cubicBezTo>
                  <a:pt x="17269" y="14521"/>
                  <a:pt x="17288" y="14557"/>
                  <a:pt x="17288" y="14594"/>
                </a:cubicBezTo>
                <a:cubicBezTo>
                  <a:pt x="17306" y="14594"/>
                  <a:pt x="17382" y="14630"/>
                  <a:pt x="17401" y="14594"/>
                </a:cubicBezTo>
                <a:cubicBezTo>
                  <a:pt x="17401" y="14594"/>
                  <a:pt x="17401" y="14557"/>
                  <a:pt x="17401" y="14557"/>
                </a:cubicBezTo>
                <a:cubicBezTo>
                  <a:pt x="17420" y="14557"/>
                  <a:pt x="17420" y="14557"/>
                  <a:pt x="17420" y="14557"/>
                </a:cubicBezTo>
                <a:cubicBezTo>
                  <a:pt x="17420" y="14557"/>
                  <a:pt x="17439" y="14557"/>
                  <a:pt x="17439" y="14594"/>
                </a:cubicBezTo>
                <a:cubicBezTo>
                  <a:pt x="17439" y="14594"/>
                  <a:pt x="17458" y="14594"/>
                  <a:pt x="17477" y="14594"/>
                </a:cubicBezTo>
                <a:cubicBezTo>
                  <a:pt x="17496" y="14594"/>
                  <a:pt x="17515" y="14594"/>
                  <a:pt x="17533" y="14630"/>
                </a:cubicBezTo>
                <a:cubicBezTo>
                  <a:pt x="17533" y="14630"/>
                  <a:pt x="17533" y="14666"/>
                  <a:pt x="17533" y="14666"/>
                </a:cubicBezTo>
                <a:cubicBezTo>
                  <a:pt x="17552" y="14739"/>
                  <a:pt x="17590" y="14703"/>
                  <a:pt x="17628" y="14703"/>
                </a:cubicBezTo>
                <a:cubicBezTo>
                  <a:pt x="17628" y="14739"/>
                  <a:pt x="17609" y="14775"/>
                  <a:pt x="17628" y="14775"/>
                </a:cubicBezTo>
                <a:cubicBezTo>
                  <a:pt x="17628" y="14811"/>
                  <a:pt x="17628" y="14811"/>
                  <a:pt x="17628" y="14811"/>
                </a:cubicBezTo>
                <a:cubicBezTo>
                  <a:pt x="17609" y="14811"/>
                  <a:pt x="17590" y="14775"/>
                  <a:pt x="17552" y="14775"/>
                </a:cubicBezTo>
                <a:cubicBezTo>
                  <a:pt x="17552" y="14739"/>
                  <a:pt x="17533" y="14775"/>
                  <a:pt x="17533" y="14775"/>
                </a:cubicBezTo>
                <a:cubicBezTo>
                  <a:pt x="17496" y="14775"/>
                  <a:pt x="17458" y="14775"/>
                  <a:pt x="17420" y="14775"/>
                </a:cubicBezTo>
                <a:cubicBezTo>
                  <a:pt x="17382" y="14739"/>
                  <a:pt x="17344" y="14703"/>
                  <a:pt x="17306" y="14703"/>
                </a:cubicBezTo>
                <a:cubicBezTo>
                  <a:pt x="17288" y="14666"/>
                  <a:pt x="17269" y="14703"/>
                  <a:pt x="17250" y="14703"/>
                </a:cubicBezTo>
                <a:cubicBezTo>
                  <a:pt x="17231" y="14703"/>
                  <a:pt x="17231" y="14666"/>
                  <a:pt x="17212" y="14666"/>
                </a:cubicBezTo>
                <a:cubicBezTo>
                  <a:pt x="17193" y="14666"/>
                  <a:pt x="17155" y="14666"/>
                  <a:pt x="17136" y="14666"/>
                </a:cubicBezTo>
                <a:cubicBezTo>
                  <a:pt x="17155" y="14630"/>
                  <a:pt x="17155" y="14630"/>
                  <a:pt x="17155" y="14630"/>
                </a:cubicBezTo>
                <a:cubicBezTo>
                  <a:pt x="17155" y="14630"/>
                  <a:pt x="17155" y="14630"/>
                  <a:pt x="17155" y="14630"/>
                </a:cubicBezTo>
                <a:cubicBezTo>
                  <a:pt x="17136" y="14594"/>
                  <a:pt x="17079" y="14594"/>
                  <a:pt x="17079" y="14594"/>
                </a:cubicBezTo>
                <a:cubicBezTo>
                  <a:pt x="17079" y="14594"/>
                  <a:pt x="17098" y="14594"/>
                  <a:pt x="17098" y="14557"/>
                </a:cubicBezTo>
                <a:close/>
                <a:moveTo>
                  <a:pt x="17571" y="17062"/>
                </a:moveTo>
                <a:cubicBezTo>
                  <a:pt x="17571" y="17062"/>
                  <a:pt x="17571" y="17062"/>
                  <a:pt x="17571" y="17062"/>
                </a:cubicBezTo>
                <a:cubicBezTo>
                  <a:pt x="17571" y="17062"/>
                  <a:pt x="17571" y="17026"/>
                  <a:pt x="17552" y="17026"/>
                </a:cubicBezTo>
                <a:cubicBezTo>
                  <a:pt x="17552" y="17026"/>
                  <a:pt x="17552" y="17026"/>
                  <a:pt x="17552" y="17026"/>
                </a:cubicBezTo>
                <a:cubicBezTo>
                  <a:pt x="17552" y="17026"/>
                  <a:pt x="17552" y="17026"/>
                  <a:pt x="17552" y="17026"/>
                </a:cubicBezTo>
                <a:cubicBezTo>
                  <a:pt x="17571" y="17026"/>
                  <a:pt x="17590" y="17026"/>
                  <a:pt x="17571" y="17062"/>
                </a:cubicBezTo>
                <a:close/>
                <a:moveTo>
                  <a:pt x="19009" y="15465"/>
                </a:moveTo>
                <a:cubicBezTo>
                  <a:pt x="19009" y="15465"/>
                  <a:pt x="19009" y="15465"/>
                  <a:pt x="18990" y="15465"/>
                </a:cubicBezTo>
                <a:cubicBezTo>
                  <a:pt x="18990" y="15465"/>
                  <a:pt x="18990" y="15465"/>
                  <a:pt x="18990" y="15465"/>
                </a:cubicBezTo>
                <a:cubicBezTo>
                  <a:pt x="19009" y="15429"/>
                  <a:pt x="18990" y="15429"/>
                  <a:pt x="19009" y="15429"/>
                </a:cubicBezTo>
                <a:cubicBezTo>
                  <a:pt x="19009" y="15429"/>
                  <a:pt x="19009" y="15429"/>
                  <a:pt x="19028" y="15429"/>
                </a:cubicBezTo>
                <a:cubicBezTo>
                  <a:pt x="19009" y="15429"/>
                  <a:pt x="19028" y="15465"/>
                  <a:pt x="19009" y="15465"/>
                </a:cubicBezTo>
                <a:close/>
                <a:moveTo>
                  <a:pt x="19198" y="15719"/>
                </a:moveTo>
                <a:cubicBezTo>
                  <a:pt x="19198" y="15719"/>
                  <a:pt x="19198" y="15719"/>
                  <a:pt x="19198" y="15719"/>
                </a:cubicBezTo>
                <a:cubicBezTo>
                  <a:pt x="19198" y="15755"/>
                  <a:pt x="19179" y="15755"/>
                  <a:pt x="19179" y="15755"/>
                </a:cubicBezTo>
                <a:cubicBezTo>
                  <a:pt x="19179" y="15755"/>
                  <a:pt x="19198" y="15719"/>
                  <a:pt x="19198" y="15719"/>
                </a:cubicBezTo>
                <a:cubicBezTo>
                  <a:pt x="19198" y="15719"/>
                  <a:pt x="19198" y="15719"/>
                  <a:pt x="19198" y="15719"/>
                </a:cubicBezTo>
                <a:cubicBezTo>
                  <a:pt x="19198" y="15719"/>
                  <a:pt x="19198" y="15719"/>
                  <a:pt x="19198" y="15719"/>
                </a:cubicBezTo>
                <a:close/>
                <a:moveTo>
                  <a:pt x="19141" y="14666"/>
                </a:moveTo>
                <a:cubicBezTo>
                  <a:pt x="19141" y="14666"/>
                  <a:pt x="19141" y="14703"/>
                  <a:pt x="19160" y="14703"/>
                </a:cubicBezTo>
                <a:cubicBezTo>
                  <a:pt x="19141" y="14739"/>
                  <a:pt x="19122" y="14775"/>
                  <a:pt x="19103" y="14775"/>
                </a:cubicBezTo>
                <a:cubicBezTo>
                  <a:pt x="19103" y="14775"/>
                  <a:pt x="19084" y="14775"/>
                  <a:pt x="19084" y="14775"/>
                </a:cubicBezTo>
                <a:cubicBezTo>
                  <a:pt x="19084" y="14775"/>
                  <a:pt x="19084" y="14775"/>
                  <a:pt x="19084" y="14775"/>
                </a:cubicBezTo>
                <a:cubicBezTo>
                  <a:pt x="19084" y="14739"/>
                  <a:pt x="19103" y="14703"/>
                  <a:pt x="19122" y="14666"/>
                </a:cubicBezTo>
                <a:cubicBezTo>
                  <a:pt x="19122" y="14666"/>
                  <a:pt x="19141" y="14666"/>
                  <a:pt x="19141" y="14666"/>
                </a:cubicBezTo>
                <a:close/>
                <a:moveTo>
                  <a:pt x="18649" y="15138"/>
                </a:moveTo>
                <a:cubicBezTo>
                  <a:pt x="18649" y="15138"/>
                  <a:pt x="18668" y="15138"/>
                  <a:pt x="18668" y="15138"/>
                </a:cubicBezTo>
                <a:cubicBezTo>
                  <a:pt x="18668" y="15174"/>
                  <a:pt x="18668" y="15174"/>
                  <a:pt x="18649" y="15211"/>
                </a:cubicBezTo>
                <a:cubicBezTo>
                  <a:pt x="18649" y="15211"/>
                  <a:pt x="18649" y="15211"/>
                  <a:pt x="18649" y="15211"/>
                </a:cubicBezTo>
                <a:cubicBezTo>
                  <a:pt x="18630" y="15211"/>
                  <a:pt x="18630" y="15211"/>
                  <a:pt x="18612" y="15211"/>
                </a:cubicBezTo>
                <a:cubicBezTo>
                  <a:pt x="18612" y="15174"/>
                  <a:pt x="18612" y="15174"/>
                  <a:pt x="18593" y="15138"/>
                </a:cubicBezTo>
                <a:cubicBezTo>
                  <a:pt x="18612" y="15138"/>
                  <a:pt x="18612" y="15138"/>
                  <a:pt x="18612" y="15138"/>
                </a:cubicBezTo>
                <a:cubicBezTo>
                  <a:pt x="18612" y="15138"/>
                  <a:pt x="18630" y="15174"/>
                  <a:pt x="18649" y="15138"/>
                </a:cubicBezTo>
                <a:close/>
                <a:moveTo>
                  <a:pt x="18612" y="15211"/>
                </a:moveTo>
                <a:cubicBezTo>
                  <a:pt x="18593" y="15211"/>
                  <a:pt x="18593" y="15211"/>
                  <a:pt x="18593" y="15211"/>
                </a:cubicBezTo>
                <a:cubicBezTo>
                  <a:pt x="18593" y="15211"/>
                  <a:pt x="18593" y="15211"/>
                  <a:pt x="18593" y="15211"/>
                </a:cubicBezTo>
                <a:cubicBezTo>
                  <a:pt x="18593" y="15174"/>
                  <a:pt x="18593" y="15174"/>
                  <a:pt x="18593" y="15138"/>
                </a:cubicBezTo>
                <a:cubicBezTo>
                  <a:pt x="18593" y="15138"/>
                  <a:pt x="18593" y="15138"/>
                  <a:pt x="18593" y="15138"/>
                </a:cubicBezTo>
                <a:cubicBezTo>
                  <a:pt x="18593" y="15138"/>
                  <a:pt x="18593" y="15138"/>
                  <a:pt x="18593" y="15138"/>
                </a:cubicBezTo>
                <a:cubicBezTo>
                  <a:pt x="18612" y="15174"/>
                  <a:pt x="18612" y="15174"/>
                  <a:pt x="18612" y="15211"/>
                </a:cubicBezTo>
                <a:cubicBezTo>
                  <a:pt x="18612" y="15211"/>
                  <a:pt x="18612" y="15211"/>
                  <a:pt x="18612" y="15211"/>
                </a:cubicBezTo>
                <a:cubicBezTo>
                  <a:pt x="18612" y="15211"/>
                  <a:pt x="18612" y="15211"/>
                  <a:pt x="18612" y="15211"/>
                </a:cubicBezTo>
                <a:close/>
                <a:moveTo>
                  <a:pt x="18536" y="14158"/>
                </a:moveTo>
                <a:cubicBezTo>
                  <a:pt x="18517" y="14158"/>
                  <a:pt x="18517" y="14194"/>
                  <a:pt x="18498" y="14194"/>
                </a:cubicBezTo>
                <a:cubicBezTo>
                  <a:pt x="18498" y="14158"/>
                  <a:pt x="18498" y="14158"/>
                  <a:pt x="18479" y="14122"/>
                </a:cubicBezTo>
                <a:cubicBezTo>
                  <a:pt x="18517" y="14122"/>
                  <a:pt x="18536" y="14122"/>
                  <a:pt x="18555" y="14158"/>
                </a:cubicBezTo>
                <a:cubicBezTo>
                  <a:pt x="18555" y="14158"/>
                  <a:pt x="18574" y="14122"/>
                  <a:pt x="18574" y="14122"/>
                </a:cubicBezTo>
                <a:cubicBezTo>
                  <a:pt x="18612" y="14122"/>
                  <a:pt x="18649" y="14158"/>
                  <a:pt x="18649" y="14231"/>
                </a:cubicBezTo>
                <a:cubicBezTo>
                  <a:pt x="18649" y="14231"/>
                  <a:pt x="18649" y="14231"/>
                  <a:pt x="18649" y="14231"/>
                </a:cubicBezTo>
                <a:cubicBezTo>
                  <a:pt x="18630" y="14231"/>
                  <a:pt x="18612" y="14194"/>
                  <a:pt x="18593" y="14158"/>
                </a:cubicBezTo>
                <a:cubicBezTo>
                  <a:pt x="18593" y="14158"/>
                  <a:pt x="18574" y="14158"/>
                  <a:pt x="18574" y="14158"/>
                </a:cubicBezTo>
                <a:cubicBezTo>
                  <a:pt x="18574" y="14194"/>
                  <a:pt x="18574" y="14194"/>
                  <a:pt x="18574" y="14194"/>
                </a:cubicBezTo>
                <a:cubicBezTo>
                  <a:pt x="18555" y="14194"/>
                  <a:pt x="18555" y="14158"/>
                  <a:pt x="18536" y="14158"/>
                </a:cubicBezTo>
                <a:close/>
                <a:moveTo>
                  <a:pt x="18441" y="13650"/>
                </a:moveTo>
                <a:cubicBezTo>
                  <a:pt x="18441" y="13613"/>
                  <a:pt x="18460" y="13577"/>
                  <a:pt x="18460" y="13541"/>
                </a:cubicBezTo>
                <a:cubicBezTo>
                  <a:pt x="18479" y="13577"/>
                  <a:pt x="18479" y="13577"/>
                  <a:pt x="18479" y="13577"/>
                </a:cubicBezTo>
                <a:cubicBezTo>
                  <a:pt x="18479" y="13613"/>
                  <a:pt x="18460" y="13650"/>
                  <a:pt x="18460" y="13686"/>
                </a:cubicBezTo>
                <a:cubicBezTo>
                  <a:pt x="18460" y="13686"/>
                  <a:pt x="18460" y="13686"/>
                  <a:pt x="18460" y="13686"/>
                </a:cubicBezTo>
                <a:cubicBezTo>
                  <a:pt x="18460" y="13686"/>
                  <a:pt x="18479" y="13686"/>
                  <a:pt x="18479" y="13686"/>
                </a:cubicBezTo>
                <a:cubicBezTo>
                  <a:pt x="18479" y="13650"/>
                  <a:pt x="18498" y="13577"/>
                  <a:pt x="18517" y="13613"/>
                </a:cubicBezTo>
                <a:cubicBezTo>
                  <a:pt x="18517" y="13613"/>
                  <a:pt x="18517" y="13650"/>
                  <a:pt x="18517" y="13650"/>
                </a:cubicBezTo>
                <a:cubicBezTo>
                  <a:pt x="18498" y="13650"/>
                  <a:pt x="18498" y="13686"/>
                  <a:pt x="18498" y="13686"/>
                </a:cubicBezTo>
                <a:cubicBezTo>
                  <a:pt x="18498" y="13722"/>
                  <a:pt x="18517" y="13722"/>
                  <a:pt x="18517" y="13722"/>
                </a:cubicBezTo>
                <a:cubicBezTo>
                  <a:pt x="18517" y="13722"/>
                  <a:pt x="18517" y="13722"/>
                  <a:pt x="18517" y="13759"/>
                </a:cubicBezTo>
                <a:cubicBezTo>
                  <a:pt x="18517" y="13759"/>
                  <a:pt x="18498" y="13722"/>
                  <a:pt x="18479" y="13722"/>
                </a:cubicBezTo>
                <a:cubicBezTo>
                  <a:pt x="18479" y="13722"/>
                  <a:pt x="18479" y="13722"/>
                  <a:pt x="18479" y="13722"/>
                </a:cubicBezTo>
                <a:cubicBezTo>
                  <a:pt x="18479" y="13795"/>
                  <a:pt x="18479" y="13831"/>
                  <a:pt x="18498" y="13868"/>
                </a:cubicBezTo>
                <a:cubicBezTo>
                  <a:pt x="18498" y="13868"/>
                  <a:pt x="18498" y="13904"/>
                  <a:pt x="18498" y="13904"/>
                </a:cubicBezTo>
                <a:cubicBezTo>
                  <a:pt x="18479" y="13868"/>
                  <a:pt x="18460" y="13831"/>
                  <a:pt x="18460" y="13795"/>
                </a:cubicBezTo>
                <a:cubicBezTo>
                  <a:pt x="18460" y="13795"/>
                  <a:pt x="18460" y="13759"/>
                  <a:pt x="18460" y="13759"/>
                </a:cubicBezTo>
                <a:cubicBezTo>
                  <a:pt x="18460" y="13759"/>
                  <a:pt x="18441" y="13722"/>
                  <a:pt x="18441" y="13722"/>
                </a:cubicBezTo>
                <a:cubicBezTo>
                  <a:pt x="18441" y="13686"/>
                  <a:pt x="18441" y="13686"/>
                  <a:pt x="18441" y="13686"/>
                </a:cubicBezTo>
                <a:cubicBezTo>
                  <a:pt x="18441" y="13686"/>
                  <a:pt x="18441" y="13650"/>
                  <a:pt x="18441" y="13650"/>
                </a:cubicBezTo>
                <a:close/>
                <a:moveTo>
                  <a:pt x="17893" y="8822"/>
                </a:moveTo>
                <a:cubicBezTo>
                  <a:pt x="17893" y="8785"/>
                  <a:pt x="17912" y="8785"/>
                  <a:pt x="17912" y="8785"/>
                </a:cubicBezTo>
                <a:cubicBezTo>
                  <a:pt x="17912" y="8785"/>
                  <a:pt x="17912" y="8749"/>
                  <a:pt x="17912" y="8749"/>
                </a:cubicBezTo>
                <a:cubicBezTo>
                  <a:pt x="17931" y="8749"/>
                  <a:pt x="17931" y="8785"/>
                  <a:pt x="17931" y="8785"/>
                </a:cubicBezTo>
                <a:cubicBezTo>
                  <a:pt x="17950" y="8822"/>
                  <a:pt x="17968" y="8785"/>
                  <a:pt x="17987" y="8785"/>
                </a:cubicBezTo>
                <a:cubicBezTo>
                  <a:pt x="17987" y="8822"/>
                  <a:pt x="17987" y="8822"/>
                  <a:pt x="17987" y="8822"/>
                </a:cubicBezTo>
                <a:cubicBezTo>
                  <a:pt x="17987" y="8822"/>
                  <a:pt x="17968" y="8822"/>
                  <a:pt x="17968" y="8858"/>
                </a:cubicBezTo>
                <a:cubicBezTo>
                  <a:pt x="17987" y="8858"/>
                  <a:pt x="17987" y="8894"/>
                  <a:pt x="17987" y="8894"/>
                </a:cubicBezTo>
                <a:cubicBezTo>
                  <a:pt x="17968" y="8930"/>
                  <a:pt x="17968" y="9003"/>
                  <a:pt x="17968" y="9039"/>
                </a:cubicBezTo>
                <a:cubicBezTo>
                  <a:pt x="17968" y="9039"/>
                  <a:pt x="17931" y="9148"/>
                  <a:pt x="17931" y="9148"/>
                </a:cubicBezTo>
                <a:cubicBezTo>
                  <a:pt x="17931" y="9148"/>
                  <a:pt x="17931" y="9148"/>
                  <a:pt x="17912" y="9148"/>
                </a:cubicBezTo>
                <a:cubicBezTo>
                  <a:pt x="17931" y="9112"/>
                  <a:pt x="17931" y="9076"/>
                  <a:pt x="17931" y="9076"/>
                </a:cubicBezTo>
                <a:cubicBezTo>
                  <a:pt x="17931" y="9076"/>
                  <a:pt x="17931" y="9039"/>
                  <a:pt x="17931" y="9039"/>
                </a:cubicBezTo>
                <a:cubicBezTo>
                  <a:pt x="17912" y="9039"/>
                  <a:pt x="17912" y="9076"/>
                  <a:pt x="17912" y="9076"/>
                </a:cubicBezTo>
                <a:cubicBezTo>
                  <a:pt x="17912" y="9076"/>
                  <a:pt x="17912" y="9112"/>
                  <a:pt x="17893" y="9112"/>
                </a:cubicBezTo>
                <a:cubicBezTo>
                  <a:pt x="17893" y="9112"/>
                  <a:pt x="17893" y="9112"/>
                  <a:pt x="17893" y="9112"/>
                </a:cubicBezTo>
                <a:cubicBezTo>
                  <a:pt x="17893" y="9112"/>
                  <a:pt x="17893" y="9112"/>
                  <a:pt x="17893" y="9112"/>
                </a:cubicBezTo>
                <a:cubicBezTo>
                  <a:pt x="17893" y="9076"/>
                  <a:pt x="17893" y="9076"/>
                  <a:pt x="17893" y="9039"/>
                </a:cubicBezTo>
                <a:cubicBezTo>
                  <a:pt x="17893" y="9039"/>
                  <a:pt x="17893" y="9003"/>
                  <a:pt x="17893" y="9003"/>
                </a:cubicBezTo>
                <a:cubicBezTo>
                  <a:pt x="17893" y="8967"/>
                  <a:pt x="17912" y="8967"/>
                  <a:pt x="17912" y="8930"/>
                </a:cubicBezTo>
                <a:cubicBezTo>
                  <a:pt x="17912" y="8894"/>
                  <a:pt x="17912" y="8894"/>
                  <a:pt x="17893" y="8858"/>
                </a:cubicBezTo>
                <a:cubicBezTo>
                  <a:pt x="17893" y="8858"/>
                  <a:pt x="17893" y="8858"/>
                  <a:pt x="17893" y="8858"/>
                </a:cubicBezTo>
                <a:cubicBezTo>
                  <a:pt x="17893" y="8894"/>
                  <a:pt x="17874" y="8894"/>
                  <a:pt x="17874" y="8930"/>
                </a:cubicBezTo>
                <a:cubicBezTo>
                  <a:pt x="17855" y="8894"/>
                  <a:pt x="17855" y="8858"/>
                  <a:pt x="17836" y="8858"/>
                </a:cubicBezTo>
                <a:cubicBezTo>
                  <a:pt x="17855" y="8822"/>
                  <a:pt x="17874" y="8822"/>
                  <a:pt x="17893" y="8822"/>
                </a:cubicBezTo>
                <a:close/>
                <a:moveTo>
                  <a:pt x="17912" y="14920"/>
                </a:moveTo>
                <a:cubicBezTo>
                  <a:pt x="17912" y="14920"/>
                  <a:pt x="17912" y="14920"/>
                  <a:pt x="17931" y="14920"/>
                </a:cubicBezTo>
                <a:cubicBezTo>
                  <a:pt x="17931" y="14884"/>
                  <a:pt x="17968" y="14920"/>
                  <a:pt x="17968" y="14884"/>
                </a:cubicBezTo>
                <a:cubicBezTo>
                  <a:pt x="17987" y="14920"/>
                  <a:pt x="18006" y="14957"/>
                  <a:pt x="18025" y="14957"/>
                </a:cubicBezTo>
                <a:cubicBezTo>
                  <a:pt x="18025" y="14993"/>
                  <a:pt x="18025" y="14993"/>
                  <a:pt x="18006" y="14993"/>
                </a:cubicBezTo>
                <a:cubicBezTo>
                  <a:pt x="18006" y="14993"/>
                  <a:pt x="17931" y="14920"/>
                  <a:pt x="17912" y="14920"/>
                </a:cubicBezTo>
                <a:close/>
                <a:moveTo>
                  <a:pt x="18158" y="14811"/>
                </a:moveTo>
                <a:cubicBezTo>
                  <a:pt x="18139" y="14811"/>
                  <a:pt x="18120" y="14811"/>
                  <a:pt x="18101" y="14811"/>
                </a:cubicBezTo>
                <a:cubicBezTo>
                  <a:pt x="18101" y="14848"/>
                  <a:pt x="18101" y="14848"/>
                  <a:pt x="18101" y="14848"/>
                </a:cubicBezTo>
                <a:cubicBezTo>
                  <a:pt x="18082" y="14848"/>
                  <a:pt x="18082" y="14848"/>
                  <a:pt x="18063" y="14848"/>
                </a:cubicBezTo>
                <a:cubicBezTo>
                  <a:pt x="18063" y="14848"/>
                  <a:pt x="18063" y="14848"/>
                  <a:pt x="18044" y="14848"/>
                </a:cubicBezTo>
                <a:cubicBezTo>
                  <a:pt x="18025" y="14848"/>
                  <a:pt x="18006" y="14811"/>
                  <a:pt x="17987" y="14848"/>
                </a:cubicBezTo>
                <a:cubicBezTo>
                  <a:pt x="17987" y="14811"/>
                  <a:pt x="17987" y="14811"/>
                  <a:pt x="17968" y="14811"/>
                </a:cubicBezTo>
                <a:cubicBezTo>
                  <a:pt x="17968" y="14811"/>
                  <a:pt x="17987" y="14775"/>
                  <a:pt x="17987" y="14775"/>
                </a:cubicBezTo>
                <a:cubicBezTo>
                  <a:pt x="18006" y="14775"/>
                  <a:pt x="18025" y="14775"/>
                  <a:pt x="18044" y="14775"/>
                </a:cubicBezTo>
                <a:cubicBezTo>
                  <a:pt x="18063" y="14775"/>
                  <a:pt x="18063" y="14811"/>
                  <a:pt x="18082" y="14811"/>
                </a:cubicBezTo>
                <a:cubicBezTo>
                  <a:pt x="18101" y="14775"/>
                  <a:pt x="18120" y="14811"/>
                  <a:pt x="18139" y="14775"/>
                </a:cubicBezTo>
                <a:cubicBezTo>
                  <a:pt x="18139" y="14775"/>
                  <a:pt x="18139" y="14775"/>
                  <a:pt x="18139" y="14775"/>
                </a:cubicBezTo>
                <a:cubicBezTo>
                  <a:pt x="18139" y="14775"/>
                  <a:pt x="18158" y="14775"/>
                  <a:pt x="18158" y="14739"/>
                </a:cubicBezTo>
                <a:cubicBezTo>
                  <a:pt x="18158" y="14739"/>
                  <a:pt x="18158" y="14739"/>
                  <a:pt x="18158" y="14739"/>
                </a:cubicBezTo>
                <a:cubicBezTo>
                  <a:pt x="18158" y="14739"/>
                  <a:pt x="18158" y="14739"/>
                  <a:pt x="18158" y="14739"/>
                </a:cubicBezTo>
                <a:cubicBezTo>
                  <a:pt x="18158" y="14739"/>
                  <a:pt x="18177" y="14739"/>
                  <a:pt x="18177" y="14739"/>
                </a:cubicBezTo>
                <a:cubicBezTo>
                  <a:pt x="18177" y="14775"/>
                  <a:pt x="18177" y="14775"/>
                  <a:pt x="18177" y="14775"/>
                </a:cubicBezTo>
                <a:cubicBezTo>
                  <a:pt x="18158" y="14775"/>
                  <a:pt x="18158" y="14775"/>
                  <a:pt x="18158" y="14811"/>
                </a:cubicBezTo>
                <a:close/>
                <a:moveTo>
                  <a:pt x="18101" y="8822"/>
                </a:moveTo>
                <a:cubicBezTo>
                  <a:pt x="18063" y="8822"/>
                  <a:pt x="18082" y="8894"/>
                  <a:pt x="18044" y="8930"/>
                </a:cubicBezTo>
                <a:cubicBezTo>
                  <a:pt x="18025" y="8894"/>
                  <a:pt x="18025" y="8858"/>
                  <a:pt x="18006" y="8822"/>
                </a:cubicBezTo>
                <a:cubicBezTo>
                  <a:pt x="18006" y="8822"/>
                  <a:pt x="18006" y="8822"/>
                  <a:pt x="18025" y="8822"/>
                </a:cubicBezTo>
                <a:cubicBezTo>
                  <a:pt x="18044" y="8785"/>
                  <a:pt x="18044" y="8785"/>
                  <a:pt x="18063" y="8749"/>
                </a:cubicBezTo>
                <a:cubicBezTo>
                  <a:pt x="18082" y="8749"/>
                  <a:pt x="18101" y="8749"/>
                  <a:pt x="18120" y="8713"/>
                </a:cubicBezTo>
                <a:cubicBezTo>
                  <a:pt x="18139" y="8713"/>
                  <a:pt x="18158" y="8713"/>
                  <a:pt x="18158" y="8749"/>
                </a:cubicBezTo>
                <a:cubicBezTo>
                  <a:pt x="18158" y="8749"/>
                  <a:pt x="18158" y="8749"/>
                  <a:pt x="18177" y="8749"/>
                </a:cubicBezTo>
                <a:cubicBezTo>
                  <a:pt x="18158" y="8785"/>
                  <a:pt x="18139" y="8822"/>
                  <a:pt x="18120" y="8858"/>
                </a:cubicBezTo>
                <a:cubicBezTo>
                  <a:pt x="18120" y="8822"/>
                  <a:pt x="18120" y="8822"/>
                  <a:pt x="18101" y="8822"/>
                </a:cubicBezTo>
                <a:close/>
                <a:moveTo>
                  <a:pt x="18366" y="14194"/>
                </a:moveTo>
                <a:cubicBezTo>
                  <a:pt x="18366" y="14158"/>
                  <a:pt x="18366" y="14158"/>
                  <a:pt x="18366" y="14158"/>
                </a:cubicBezTo>
                <a:cubicBezTo>
                  <a:pt x="18366" y="14158"/>
                  <a:pt x="18385" y="14158"/>
                  <a:pt x="18385" y="14158"/>
                </a:cubicBezTo>
                <a:cubicBezTo>
                  <a:pt x="18403" y="14158"/>
                  <a:pt x="18403" y="14158"/>
                  <a:pt x="18403" y="14158"/>
                </a:cubicBezTo>
                <a:cubicBezTo>
                  <a:pt x="18403" y="14158"/>
                  <a:pt x="18422" y="14194"/>
                  <a:pt x="18422" y="14194"/>
                </a:cubicBezTo>
                <a:cubicBezTo>
                  <a:pt x="18422" y="14194"/>
                  <a:pt x="18422" y="14194"/>
                  <a:pt x="18422" y="14194"/>
                </a:cubicBezTo>
                <a:cubicBezTo>
                  <a:pt x="18403" y="14267"/>
                  <a:pt x="18366" y="14231"/>
                  <a:pt x="18366" y="14194"/>
                </a:cubicBezTo>
                <a:close/>
                <a:moveTo>
                  <a:pt x="18422" y="14811"/>
                </a:moveTo>
                <a:cubicBezTo>
                  <a:pt x="18385" y="14848"/>
                  <a:pt x="18328" y="14848"/>
                  <a:pt x="18290" y="14884"/>
                </a:cubicBezTo>
                <a:cubicBezTo>
                  <a:pt x="18271" y="14920"/>
                  <a:pt x="18252" y="14993"/>
                  <a:pt x="18195" y="14993"/>
                </a:cubicBezTo>
                <a:cubicBezTo>
                  <a:pt x="18214" y="14993"/>
                  <a:pt x="18214" y="14920"/>
                  <a:pt x="18214" y="14920"/>
                </a:cubicBezTo>
                <a:cubicBezTo>
                  <a:pt x="18233" y="14884"/>
                  <a:pt x="18252" y="14884"/>
                  <a:pt x="18271" y="14848"/>
                </a:cubicBezTo>
                <a:cubicBezTo>
                  <a:pt x="18290" y="14848"/>
                  <a:pt x="18290" y="14811"/>
                  <a:pt x="18309" y="14811"/>
                </a:cubicBezTo>
                <a:cubicBezTo>
                  <a:pt x="18347" y="14775"/>
                  <a:pt x="18385" y="14811"/>
                  <a:pt x="18422" y="14775"/>
                </a:cubicBezTo>
                <a:cubicBezTo>
                  <a:pt x="18422" y="14775"/>
                  <a:pt x="18422" y="14775"/>
                  <a:pt x="18422" y="14775"/>
                </a:cubicBezTo>
                <a:cubicBezTo>
                  <a:pt x="18422" y="14775"/>
                  <a:pt x="18422" y="14775"/>
                  <a:pt x="18422" y="14811"/>
                </a:cubicBezTo>
                <a:close/>
                <a:moveTo>
                  <a:pt x="18006" y="13904"/>
                </a:moveTo>
                <a:cubicBezTo>
                  <a:pt x="18025" y="13940"/>
                  <a:pt x="18025" y="13940"/>
                  <a:pt x="18025" y="13940"/>
                </a:cubicBezTo>
                <a:cubicBezTo>
                  <a:pt x="18025" y="13940"/>
                  <a:pt x="18044" y="13940"/>
                  <a:pt x="18044" y="13940"/>
                </a:cubicBezTo>
                <a:cubicBezTo>
                  <a:pt x="18063" y="13940"/>
                  <a:pt x="18063" y="13904"/>
                  <a:pt x="18082" y="13904"/>
                </a:cubicBezTo>
                <a:cubicBezTo>
                  <a:pt x="18082" y="13904"/>
                  <a:pt x="18101" y="13904"/>
                  <a:pt x="18101" y="13904"/>
                </a:cubicBezTo>
                <a:cubicBezTo>
                  <a:pt x="18101" y="13904"/>
                  <a:pt x="18158" y="13868"/>
                  <a:pt x="18158" y="13868"/>
                </a:cubicBezTo>
                <a:cubicBezTo>
                  <a:pt x="18158" y="13868"/>
                  <a:pt x="18158" y="13868"/>
                  <a:pt x="18177" y="13868"/>
                </a:cubicBezTo>
                <a:cubicBezTo>
                  <a:pt x="18177" y="13868"/>
                  <a:pt x="18177" y="13868"/>
                  <a:pt x="18195" y="13868"/>
                </a:cubicBezTo>
                <a:cubicBezTo>
                  <a:pt x="18195" y="13904"/>
                  <a:pt x="18195" y="13904"/>
                  <a:pt x="18195" y="13904"/>
                </a:cubicBezTo>
                <a:cubicBezTo>
                  <a:pt x="18177" y="13904"/>
                  <a:pt x="18177" y="13904"/>
                  <a:pt x="18177" y="13904"/>
                </a:cubicBezTo>
                <a:cubicBezTo>
                  <a:pt x="18177" y="13904"/>
                  <a:pt x="18177" y="13904"/>
                  <a:pt x="18158" y="13904"/>
                </a:cubicBezTo>
                <a:cubicBezTo>
                  <a:pt x="18139" y="13940"/>
                  <a:pt x="18139" y="13940"/>
                  <a:pt x="18120" y="13976"/>
                </a:cubicBezTo>
                <a:cubicBezTo>
                  <a:pt x="18120" y="13976"/>
                  <a:pt x="18101" y="13976"/>
                  <a:pt x="18082" y="14013"/>
                </a:cubicBezTo>
                <a:cubicBezTo>
                  <a:pt x="18082" y="14013"/>
                  <a:pt x="18063" y="14013"/>
                  <a:pt x="18063" y="14013"/>
                </a:cubicBezTo>
                <a:cubicBezTo>
                  <a:pt x="18063" y="14013"/>
                  <a:pt x="18063" y="14013"/>
                  <a:pt x="18063" y="14013"/>
                </a:cubicBezTo>
                <a:cubicBezTo>
                  <a:pt x="18063" y="14013"/>
                  <a:pt x="18063" y="14013"/>
                  <a:pt x="18063" y="14013"/>
                </a:cubicBezTo>
                <a:cubicBezTo>
                  <a:pt x="18082" y="14049"/>
                  <a:pt x="18120" y="14122"/>
                  <a:pt x="18120" y="14158"/>
                </a:cubicBezTo>
                <a:cubicBezTo>
                  <a:pt x="18120" y="14231"/>
                  <a:pt x="18120" y="14267"/>
                  <a:pt x="18158" y="14267"/>
                </a:cubicBezTo>
                <a:cubicBezTo>
                  <a:pt x="18158" y="14303"/>
                  <a:pt x="18158" y="14303"/>
                  <a:pt x="18158" y="14303"/>
                </a:cubicBezTo>
                <a:cubicBezTo>
                  <a:pt x="18120" y="14303"/>
                  <a:pt x="18101" y="14303"/>
                  <a:pt x="18101" y="14376"/>
                </a:cubicBezTo>
                <a:cubicBezTo>
                  <a:pt x="18082" y="14376"/>
                  <a:pt x="18082" y="14339"/>
                  <a:pt x="18082" y="14339"/>
                </a:cubicBezTo>
                <a:cubicBezTo>
                  <a:pt x="18082" y="14303"/>
                  <a:pt x="18082" y="14303"/>
                  <a:pt x="18082" y="14267"/>
                </a:cubicBezTo>
                <a:cubicBezTo>
                  <a:pt x="18063" y="14231"/>
                  <a:pt x="18044" y="14231"/>
                  <a:pt x="18044" y="14194"/>
                </a:cubicBezTo>
                <a:cubicBezTo>
                  <a:pt x="18025" y="14158"/>
                  <a:pt x="18063" y="14158"/>
                  <a:pt x="18044" y="14122"/>
                </a:cubicBezTo>
                <a:cubicBezTo>
                  <a:pt x="18025" y="14122"/>
                  <a:pt x="18006" y="14122"/>
                  <a:pt x="18006" y="14122"/>
                </a:cubicBezTo>
                <a:cubicBezTo>
                  <a:pt x="18006" y="14158"/>
                  <a:pt x="18006" y="14194"/>
                  <a:pt x="18006" y="14231"/>
                </a:cubicBezTo>
                <a:cubicBezTo>
                  <a:pt x="18006" y="14231"/>
                  <a:pt x="18006" y="14267"/>
                  <a:pt x="18006" y="14303"/>
                </a:cubicBezTo>
                <a:cubicBezTo>
                  <a:pt x="18006" y="14303"/>
                  <a:pt x="18006" y="14339"/>
                  <a:pt x="18006" y="14339"/>
                </a:cubicBezTo>
                <a:cubicBezTo>
                  <a:pt x="18006" y="14376"/>
                  <a:pt x="18006" y="14376"/>
                  <a:pt x="17987" y="14412"/>
                </a:cubicBezTo>
                <a:cubicBezTo>
                  <a:pt x="18006" y="14412"/>
                  <a:pt x="18006" y="14412"/>
                  <a:pt x="18006" y="14448"/>
                </a:cubicBezTo>
                <a:cubicBezTo>
                  <a:pt x="17987" y="14448"/>
                  <a:pt x="17968" y="14448"/>
                  <a:pt x="17950" y="14448"/>
                </a:cubicBezTo>
                <a:cubicBezTo>
                  <a:pt x="17931" y="14448"/>
                  <a:pt x="17968" y="14267"/>
                  <a:pt x="17950" y="14194"/>
                </a:cubicBezTo>
                <a:cubicBezTo>
                  <a:pt x="17931" y="14194"/>
                  <a:pt x="17931" y="14194"/>
                  <a:pt x="17912" y="14194"/>
                </a:cubicBezTo>
                <a:cubicBezTo>
                  <a:pt x="17912" y="14158"/>
                  <a:pt x="17912" y="14158"/>
                  <a:pt x="17912" y="14122"/>
                </a:cubicBezTo>
                <a:cubicBezTo>
                  <a:pt x="17912" y="14085"/>
                  <a:pt x="17931" y="14049"/>
                  <a:pt x="17950" y="14013"/>
                </a:cubicBezTo>
                <a:cubicBezTo>
                  <a:pt x="17931" y="13976"/>
                  <a:pt x="17931" y="13976"/>
                  <a:pt x="17931" y="13940"/>
                </a:cubicBezTo>
                <a:cubicBezTo>
                  <a:pt x="17950" y="13904"/>
                  <a:pt x="17950" y="13904"/>
                  <a:pt x="17950" y="13868"/>
                </a:cubicBezTo>
                <a:cubicBezTo>
                  <a:pt x="17950" y="13868"/>
                  <a:pt x="17950" y="13868"/>
                  <a:pt x="17968" y="13868"/>
                </a:cubicBezTo>
                <a:cubicBezTo>
                  <a:pt x="17968" y="13795"/>
                  <a:pt x="17968" y="13722"/>
                  <a:pt x="18006" y="13686"/>
                </a:cubicBezTo>
                <a:cubicBezTo>
                  <a:pt x="18006" y="13686"/>
                  <a:pt x="18006" y="13686"/>
                  <a:pt x="18006" y="13686"/>
                </a:cubicBezTo>
                <a:cubicBezTo>
                  <a:pt x="18025" y="13686"/>
                  <a:pt x="18025" y="13650"/>
                  <a:pt x="18044" y="13650"/>
                </a:cubicBezTo>
                <a:cubicBezTo>
                  <a:pt x="18063" y="13613"/>
                  <a:pt x="18063" y="13650"/>
                  <a:pt x="18082" y="13686"/>
                </a:cubicBezTo>
                <a:cubicBezTo>
                  <a:pt x="18101" y="13686"/>
                  <a:pt x="18101" y="13686"/>
                  <a:pt x="18120" y="13686"/>
                </a:cubicBezTo>
                <a:cubicBezTo>
                  <a:pt x="18139" y="13686"/>
                  <a:pt x="18139" y="13686"/>
                  <a:pt x="18158" y="13686"/>
                </a:cubicBezTo>
                <a:cubicBezTo>
                  <a:pt x="18158" y="13686"/>
                  <a:pt x="18158" y="13686"/>
                  <a:pt x="18177" y="13686"/>
                </a:cubicBezTo>
                <a:cubicBezTo>
                  <a:pt x="18214" y="13650"/>
                  <a:pt x="18233" y="13722"/>
                  <a:pt x="18271" y="13650"/>
                </a:cubicBezTo>
                <a:cubicBezTo>
                  <a:pt x="18271" y="13650"/>
                  <a:pt x="18271" y="13650"/>
                  <a:pt x="18271" y="13613"/>
                </a:cubicBezTo>
                <a:cubicBezTo>
                  <a:pt x="18271" y="13613"/>
                  <a:pt x="18290" y="13577"/>
                  <a:pt x="18290" y="13577"/>
                </a:cubicBezTo>
                <a:cubicBezTo>
                  <a:pt x="18290" y="13613"/>
                  <a:pt x="18290" y="13650"/>
                  <a:pt x="18271" y="13686"/>
                </a:cubicBezTo>
                <a:cubicBezTo>
                  <a:pt x="18233" y="13795"/>
                  <a:pt x="18195" y="13722"/>
                  <a:pt x="18120" y="13722"/>
                </a:cubicBezTo>
                <a:cubicBezTo>
                  <a:pt x="18044" y="13722"/>
                  <a:pt x="18006" y="13686"/>
                  <a:pt x="17987" y="13795"/>
                </a:cubicBezTo>
                <a:cubicBezTo>
                  <a:pt x="17987" y="13795"/>
                  <a:pt x="17968" y="13831"/>
                  <a:pt x="17987" y="13868"/>
                </a:cubicBezTo>
                <a:cubicBezTo>
                  <a:pt x="17987" y="13904"/>
                  <a:pt x="18006" y="13904"/>
                  <a:pt x="18006" y="13904"/>
                </a:cubicBezTo>
                <a:close/>
                <a:moveTo>
                  <a:pt x="17855" y="14848"/>
                </a:moveTo>
                <a:cubicBezTo>
                  <a:pt x="17836" y="14848"/>
                  <a:pt x="17817" y="14884"/>
                  <a:pt x="17779" y="14848"/>
                </a:cubicBezTo>
                <a:cubicBezTo>
                  <a:pt x="17779" y="14811"/>
                  <a:pt x="17779" y="14811"/>
                  <a:pt x="17779" y="14811"/>
                </a:cubicBezTo>
                <a:cubicBezTo>
                  <a:pt x="17798" y="14811"/>
                  <a:pt x="17798" y="14775"/>
                  <a:pt x="17798" y="14775"/>
                </a:cubicBezTo>
                <a:cubicBezTo>
                  <a:pt x="17817" y="14775"/>
                  <a:pt x="17817" y="14775"/>
                  <a:pt x="17817" y="14775"/>
                </a:cubicBezTo>
                <a:cubicBezTo>
                  <a:pt x="17836" y="14811"/>
                  <a:pt x="17836" y="14848"/>
                  <a:pt x="17874" y="14811"/>
                </a:cubicBezTo>
                <a:cubicBezTo>
                  <a:pt x="17874" y="14811"/>
                  <a:pt x="17874" y="14775"/>
                  <a:pt x="17874" y="14775"/>
                </a:cubicBezTo>
                <a:cubicBezTo>
                  <a:pt x="17855" y="14775"/>
                  <a:pt x="17855" y="14775"/>
                  <a:pt x="17855" y="14775"/>
                </a:cubicBezTo>
                <a:cubicBezTo>
                  <a:pt x="17855" y="14775"/>
                  <a:pt x="17836" y="14775"/>
                  <a:pt x="17836" y="14739"/>
                </a:cubicBezTo>
                <a:cubicBezTo>
                  <a:pt x="17855" y="14739"/>
                  <a:pt x="17855" y="14739"/>
                  <a:pt x="17855" y="14739"/>
                </a:cubicBezTo>
                <a:cubicBezTo>
                  <a:pt x="17874" y="14739"/>
                  <a:pt x="17874" y="14739"/>
                  <a:pt x="17874" y="14775"/>
                </a:cubicBezTo>
                <a:cubicBezTo>
                  <a:pt x="17874" y="14739"/>
                  <a:pt x="17893" y="14739"/>
                  <a:pt x="17893" y="14775"/>
                </a:cubicBezTo>
                <a:cubicBezTo>
                  <a:pt x="17893" y="14775"/>
                  <a:pt x="17893" y="14775"/>
                  <a:pt x="17893" y="14775"/>
                </a:cubicBezTo>
                <a:cubicBezTo>
                  <a:pt x="17893" y="14775"/>
                  <a:pt x="17893" y="14775"/>
                  <a:pt x="17912" y="14775"/>
                </a:cubicBezTo>
                <a:cubicBezTo>
                  <a:pt x="17912" y="14775"/>
                  <a:pt x="17912" y="14775"/>
                  <a:pt x="17912" y="14775"/>
                </a:cubicBezTo>
                <a:cubicBezTo>
                  <a:pt x="17912" y="14775"/>
                  <a:pt x="17912" y="14775"/>
                  <a:pt x="17912" y="14811"/>
                </a:cubicBezTo>
                <a:cubicBezTo>
                  <a:pt x="17931" y="14811"/>
                  <a:pt x="17931" y="14811"/>
                  <a:pt x="17931" y="14811"/>
                </a:cubicBezTo>
                <a:cubicBezTo>
                  <a:pt x="17931" y="14811"/>
                  <a:pt x="17931" y="14811"/>
                  <a:pt x="17931" y="14811"/>
                </a:cubicBezTo>
                <a:cubicBezTo>
                  <a:pt x="17912" y="14811"/>
                  <a:pt x="17912" y="14811"/>
                  <a:pt x="17912" y="14811"/>
                </a:cubicBezTo>
                <a:cubicBezTo>
                  <a:pt x="17893" y="14811"/>
                  <a:pt x="17893" y="14848"/>
                  <a:pt x="17874" y="14811"/>
                </a:cubicBezTo>
                <a:cubicBezTo>
                  <a:pt x="17874" y="14811"/>
                  <a:pt x="17874" y="14811"/>
                  <a:pt x="17874" y="14811"/>
                </a:cubicBezTo>
                <a:cubicBezTo>
                  <a:pt x="17874" y="14811"/>
                  <a:pt x="17874" y="14811"/>
                  <a:pt x="17874" y="14811"/>
                </a:cubicBezTo>
                <a:cubicBezTo>
                  <a:pt x="17874" y="14811"/>
                  <a:pt x="17874" y="14811"/>
                  <a:pt x="17874" y="14811"/>
                </a:cubicBezTo>
                <a:cubicBezTo>
                  <a:pt x="17874" y="14811"/>
                  <a:pt x="17874" y="14811"/>
                  <a:pt x="17855" y="14848"/>
                </a:cubicBezTo>
                <a:close/>
                <a:moveTo>
                  <a:pt x="17685" y="14739"/>
                </a:moveTo>
                <a:cubicBezTo>
                  <a:pt x="17685" y="14775"/>
                  <a:pt x="17704" y="14775"/>
                  <a:pt x="17704" y="14775"/>
                </a:cubicBezTo>
                <a:cubicBezTo>
                  <a:pt x="17704" y="14775"/>
                  <a:pt x="17704" y="14775"/>
                  <a:pt x="17704" y="14775"/>
                </a:cubicBezTo>
                <a:cubicBezTo>
                  <a:pt x="17704" y="14775"/>
                  <a:pt x="17685" y="14775"/>
                  <a:pt x="17685" y="14811"/>
                </a:cubicBezTo>
                <a:cubicBezTo>
                  <a:pt x="17666" y="14811"/>
                  <a:pt x="17647" y="14775"/>
                  <a:pt x="17647" y="14775"/>
                </a:cubicBezTo>
                <a:cubicBezTo>
                  <a:pt x="17647" y="14775"/>
                  <a:pt x="17647" y="14775"/>
                  <a:pt x="17647" y="14775"/>
                </a:cubicBezTo>
                <a:cubicBezTo>
                  <a:pt x="17666" y="14775"/>
                  <a:pt x="17666" y="14739"/>
                  <a:pt x="17685" y="14739"/>
                </a:cubicBezTo>
                <a:close/>
                <a:moveTo>
                  <a:pt x="17666" y="13214"/>
                </a:moveTo>
                <a:cubicBezTo>
                  <a:pt x="17685" y="13214"/>
                  <a:pt x="17685" y="13214"/>
                  <a:pt x="17685" y="13214"/>
                </a:cubicBezTo>
                <a:cubicBezTo>
                  <a:pt x="17685" y="13214"/>
                  <a:pt x="17685" y="13250"/>
                  <a:pt x="17685" y="13250"/>
                </a:cubicBezTo>
                <a:cubicBezTo>
                  <a:pt x="17666" y="13287"/>
                  <a:pt x="17666" y="13287"/>
                  <a:pt x="17647" y="13287"/>
                </a:cubicBezTo>
                <a:cubicBezTo>
                  <a:pt x="17647" y="13287"/>
                  <a:pt x="17628" y="13287"/>
                  <a:pt x="17628" y="13287"/>
                </a:cubicBezTo>
                <a:cubicBezTo>
                  <a:pt x="17628" y="13250"/>
                  <a:pt x="17628" y="13250"/>
                  <a:pt x="17628" y="13250"/>
                </a:cubicBezTo>
                <a:cubicBezTo>
                  <a:pt x="17647" y="13214"/>
                  <a:pt x="17647" y="13214"/>
                  <a:pt x="17666" y="13178"/>
                </a:cubicBezTo>
                <a:cubicBezTo>
                  <a:pt x="17666" y="13178"/>
                  <a:pt x="17666" y="13178"/>
                  <a:pt x="17666" y="13214"/>
                </a:cubicBezTo>
                <a:close/>
                <a:moveTo>
                  <a:pt x="17382" y="11508"/>
                </a:moveTo>
                <a:cubicBezTo>
                  <a:pt x="17401" y="11544"/>
                  <a:pt x="17420" y="11544"/>
                  <a:pt x="17439" y="11544"/>
                </a:cubicBezTo>
                <a:cubicBezTo>
                  <a:pt x="17439" y="11544"/>
                  <a:pt x="17439" y="11544"/>
                  <a:pt x="17439" y="11581"/>
                </a:cubicBezTo>
                <a:cubicBezTo>
                  <a:pt x="17439" y="11617"/>
                  <a:pt x="17401" y="11653"/>
                  <a:pt x="17382" y="11653"/>
                </a:cubicBezTo>
                <a:cubicBezTo>
                  <a:pt x="17382" y="11617"/>
                  <a:pt x="17382" y="11581"/>
                  <a:pt x="17382" y="11508"/>
                </a:cubicBezTo>
                <a:close/>
                <a:moveTo>
                  <a:pt x="17439" y="11835"/>
                </a:moveTo>
                <a:cubicBezTo>
                  <a:pt x="17439" y="11835"/>
                  <a:pt x="17420" y="11798"/>
                  <a:pt x="17401" y="11762"/>
                </a:cubicBezTo>
                <a:cubicBezTo>
                  <a:pt x="17401" y="11762"/>
                  <a:pt x="17420" y="11762"/>
                  <a:pt x="17420" y="11762"/>
                </a:cubicBezTo>
                <a:cubicBezTo>
                  <a:pt x="17439" y="11726"/>
                  <a:pt x="17439" y="11689"/>
                  <a:pt x="17439" y="11617"/>
                </a:cubicBezTo>
                <a:cubicBezTo>
                  <a:pt x="17458" y="11617"/>
                  <a:pt x="17458" y="11617"/>
                  <a:pt x="17458" y="11617"/>
                </a:cubicBezTo>
                <a:cubicBezTo>
                  <a:pt x="17458" y="11617"/>
                  <a:pt x="17458" y="11617"/>
                  <a:pt x="17477" y="11617"/>
                </a:cubicBezTo>
                <a:cubicBezTo>
                  <a:pt x="17477" y="11689"/>
                  <a:pt x="17439" y="11726"/>
                  <a:pt x="17458" y="11798"/>
                </a:cubicBezTo>
                <a:cubicBezTo>
                  <a:pt x="17458" y="11835"/>
                  <a:pt x="17458" y="11835"/>
                  <a:pt x="17439" y="11835"/>
                </a:cubicBezTo>
                <a:close/>
                <a:moveTo>
                  <a:pt x="17344" y="11326"/>
                </a:moveTo>
                <a:cubicBezTo>
                  <a:pt x="17363" y="11363"/>
                  <a:pt x="17344" y="11435"/>
                  <a:pt x="17325" y="11472"/>
                </a:cubicBezTo>
                <a:cubicBezTo>
                  <a:pt x="17306" y="11435"/>
                  <a:pt x="17306" y="11363"/>
                  <a:pt x="17288" y="11326"/>
                </a:cubicBezTo>
                <a:cubicBezTo>
                  <a:pt x="17288" y="11326"/>
                  <a:pt x="17288" y="11326"/>
                  <a:pt x="17288" y="11326"/>
                </a:cubicBezTo>
                <a:cubicBezTo>
                  <a:pt x="17288" y="11326"/>
                  <a:pt x="17306" y="11326"/>
                  <a:pt x="17306" y="11326"/>
                </a:cubicBezTo>
                <a:cubicBezTo>
                  <a:pt x="17325" y="11326"/>
                  <a:pt x="17344" y="11326"/>
                  <a:pt x="17344" y="11326"/>
                </a:cubicBezTo>
                <a:close/>
                <a:moveTo>
                  <a:pt x="17325" y="10165"/>
                </a:moveTo>
                <a:cubicBezTo>
                  <a:pt x="17325" y="10201"/>
                  <a:pt x="17325" y="10274"/>
                  <a:pt x="17306" y="10274"/>
                </a:cubicBezTo>
                <a:cubicBezTo>
                  <a:pt x="17288" y="10237"/>
                  <a:pt x="17269" y="10201"/>
                  <a:pt x="17269" y="10128"/>
                </a:cubicBezTo>
                <a:cubicBezTo>
                  <a:pt x="17250" y="10092"/>
                  <a:pt x="17306" y="9911"/>
                  <a:pt x="17325" y="9911"/>
                </a:cubicBezTo>
                <a:cubicBezTo>
                  <a:pt x="17344" y="9874"/>
                  <a:pt x="17344" y="9874"/>
                  <a:pt x="17363" y="9874"/>
                </a:cubicBezTo>
                <a:cubicBezTo>
                  <a:pt x="17363" y="9874"/>
                  <a:pt x="17363" y="9874"/>
                  <a:pt x="17382" y="9911"/>
                </a:cubicBezTo>
                <a:cubicBezTo>
                  <a:pt x="17363" y="9947"/>
                  <a:pt x="17363" y="10019"/>
                  <a:pt x="17344" y="10092"/>
                </a:cubicBezTo>
                <a:cubicBezTo>
                  <a:pt x="17344" y="10128"/>
                  <a:pt x="17325" y="10165"/>
                  <a:pt x="17325" y="10165"/>
                </a:cubicBezTo>
                <a:close/>
                <a:moveTo>
                  <a:pt x="17496" y="11363"/>
                </a:moveTo>
                <a:cubicBezTo>
                  <a:pt x="17477" y="11363"/>
                  <a:pt x="17477" y="11363"/>
                  <a:pt x="17458" y="11363"/>
                </a:cubicBezTo>
                <a:cubicBezTo>
                  <a:pt x="17458" y="11326"/>
                  <a:pt x="17439" y="11254"/>
                  <a:pt x="17420" y="11254"/>
                </a:cubicBezTo>
                <a:cubicBezTo>
                  <a:pt x="17420" y="11254"/>
                  <a:pt x="17420" y="11254"/>
                  <a:pt x="17401" y="11254"/>
                </a:cubicBezTo>
                <a:cubicBezTo>
                  <a:pt x="17420" y="11290"/>
                  <a:pt x="17420" y="11290"/>
                  <a:pt x="17420" y="11326"/>
                </a:cubicBezTo>
                <a:cubicBezTo>
                  <a:pt x="17420" y="11326"/>
                  <a:pt x="17420" y="11326"/>
                  <a:pt x="17420" y="11326"/>
                </a:cubicBezTo>
                <a:cubicBezTo>
                  <a:pt x="17420" y="11326"/>
                  <a:pt x="17420" y="11326"/>
                  <a:pt x="17420" y="11326"/>
                </a:cubicBezTo>
                <a:cubicBezTo>
                  <a:pt x="17401" y="11290"/>
                  <a:pt x="17382" y="11254"/>
                  <a:pt x="17363" y="11254"/>
                </a:cubicBezTo>
                <a:cubicBezTo>
                  <a:pt x="17344" y="11254"/>
                  <a:pt x="17344" y="11290"/>
                  <a:pt x="17325" y="11290"/>
                </a:cubicBezTo>
                <a:cubicBezTo>
                  <a:pt x="17325" y="11254"/>
                  <a:pt x="17306" y="11254"/>
                  <a:pt x="17306" y="11217"/>
                </a:cubicBezTo>
                <a:cubicBezTo>
                  <a:pt x="17306" y="11217"/>
                  <a:pt x="17306" y="11217"/>
                  <a:pt x="17306" y="11181"/>
                </a:cubicBezTo>
                <a:cubicBezTo>
                  <a:pt x="17325" y="11217"/>
                  <a:pt x="17325" y="11217"/>
                  <a:pt x="17344" y="11217"/>
                </a:cubicBezTo>
                <a:cubicBezTo>
                  <a:pt x="17344" y="11217"/>
                  <a:pt x="17344" y="11217"/>
                  <a:pt x="17344" y="11217"/>
                </a:cubicBezTo>
                <a:cubicBezTo>
                  <a:pt x="17344" y="11217"/>
                  <a:pt x="17344" y="11181"/>
                  <a:pt x="17344" y="11181"/>
                </a:cubicBezTo>
                <a:cubicBezTo>
                  <a:pt x="17325" y="11181"/>
                  <a:pt x="17306" y="11145"/>
                  <a:pt x="17288" y="11145"/>
                </a:cubicBezTo>
                <a:cubicBezTo>
                  <a:pt x="17288" y="11145"/>
                  <a:pt x="17288" y="11181"/>
                  <a:pt x="17288" y="11181"/>
                </a:cubicBezTo>
                <a:cubicBezTo>
                  <a:pt x="17231" y="11109"/>
                  <a:pt x="17269" y="11036"/>
                  <a:pt x="17250" y="10963"/>
                </a:cubicBezTo>
                <a:cubicBezTo>
                  <a:pt x="17250" y="10963"/>
                  <a:pt x="17250" y="10963"/>
                  <a:pt x="17250" y="10963"/>
                </a:cubicBezTo>
                <a:cubicBezTo>
                  <a:pt x="17250" y="10963"/>
                  <a:pt x="17250" y="10963"/>
                  <a:pt x="17250" y="10963"/>
                </a:cubicBezTo>
                <a:cubicBezTo>
                  <a:pt x="17269" y="10963"/>
                  <a:pt x="17269" y="11000"/>
                  <a:pt x="17288" y="11000"/>
                </a:cubicBezTo>
                <a:cubicBezTo>
                  <a:pt x="17288" y="10891"/>
                  <a:pt x="17269" y="10746"/>
                  <a:pt x="17306" y="10673"/>
                </a:cubicBezTo>
                <a:cubicBezTo>
                  <a:pt x="17344" y="10709"/>
                  <a:pt x="17344" y="10709"/>
                  <a:pt x="17363" y="10709"/>
                </a:cubicBezTo>
                <a:cubicBezTo>
                  <a:pt x="17382" y="10746"/>
                  <a:pt x="17382" y="10709"/>
                  <a:pt x="17401" y="10709"/>
                </a:cubicBezTo>
                <a:cubicBezTo>
                  <a:pt x="17401" y="10709"/>
                  <a:pt x="17401" y="10709"/>
                  <a:pt x="17401" y="10746"/>
                </a:cubicBezTo>
                <a:cubicBezTo>
                  <a:pt x="17382" y="10818"/>
                  <a:pt x="17401" y="10818"/>
                  <a:pt x="17420" y="10854"/>
                </a:cubicBezTo>
                <a:cubicBezTo>
                  <a:pt x="17401" y="10963"/>
                  <a:pt x="17382" y="10963"/>
                  <a:pt x="17344" y="11000"/>
                </a:cubicBezTo>
                <a:cubicBezTo>
                  <a:pt x="17344" y="11036"/>
                  <a:pt x="17344" y="11072"/>
                  <a:pt x="17344" y="11109"/>
                </a:cubicBezTo>
                <a:cubicBezTo>
                  <a:pt x="17363" y="11145"/>
                  <a:pt x="17363" y="11254"/>
                  <a:pt x="17401" y="11254"/>
                </a:cubicBezTo>
                <a:cubicBezTo>
                  <a:pt x="17401" y="11217"/>
                  <a:pt x="17401" y="11217"/>
                  <a:pt x="17420" y="11217"/>
                </a:cubicBezTo>
                <a:cubicBezTo>
                  <a:pt x="17420" y="11217"/>
                  <a:pt x="17420" y="11217"/>
                  <a:pt x="17439" y="11217"/>
                </a:cubicBezTo>
                <a:cubicBezTo>
                  <a:pt x="17439" y="11217"/>
                  <a:pt x="17439" y="11254"/>
                  <a:pt x="17458" y="11290"/>
                </a:cubicBezTo>
                <a:cubicBezTo>
                  <a:pt x="17458" y="11290"/>
                  <a:pt x="17458" y="11290"/>
                  <a:pt x="17458" y="11290"/>
                </a:cubicBezTo>
                <a:cubicBezTo>
                  <a:pt x="17458" y="11254"/>
                  <a:pt x="17477" y="11254"/>
                  <a:pt x="17477" y="11254"/>
                </a:cubicBezTo>
                <a:cubicBezTo>
                  <a:pt x="17477" y="11254"/>
                  <a:pt x="17496" y="11254"/>
                  <a:pt x="17496" y="11254"/>
                </a:cubicBezTo>
                <a:cubicBezTo>
                  <a:pt x="17496" y="11254"/>
                  <a:pt x="17496" y="11254"/>
                  <a:pt x="17496" y="11254"/>
                </a:cubicBezTo>
                <a:cubicBezTo>
                  <a:pt x="17496" y="11254"/>
                  <a:pt x="17496" y="11290"/>
                  <a:pt x="17496" y="11290"/>
                </a:cubicBezTo>
                <a:cubicBezTo>
                  <a:pt x="17496" y="11290"/>
                  <a:pt x="17477" y="11290"/>
                  <a:pt x="17477" y="11290"/>
                </a:cubicBezTo>
                <a:cubicBezTo>
                  <a:pt x="17477" y="11326"/>
                  <a:pt x="17496" y="11363"/>
                  <a:pt x="17496" y="11363"/>
                </a:cubicBezTo>
                <a:cubicBezTo>
                  <a:pt x="17496" y="11363"/>
                  <a:pt x="17496" y="11363"/>
                  <a:pt x="17496" y="11363"/>
                </a:cubicBezTo>
                <a:close/>
                <a:moveTo>
                  <a:pt x="17533" y="11435"/>
                </a:moveTo>
                <a:cubicBezTo>
                  <a:pt x="17533" y="11435"/>
                  <a:pt x="17552" y="11435"/>
                  <a:pt x="17571" y="11435"/>
                </a:cubicBezTo>
                <a:cubicBezTo>
                  <a:pt x="17571" y="11435"/>
                  <a:pt x="17571" y="11435"/>
                  <a:pt x="17590" y="11435"/>
                </a:cubicBezTo>
                <a:cubicBezTo>
                  <a:pt x="17590" y="11472"/>
                  <a:pt x="17590" y="11544"/>
                  <a:pt x="17609" y="11581"/>
                </a:cubicBezTo>
                <a:cubicBezTo>
                  <a:pt x="17609" y="11581"/>
                  <a:pt x="17609" y="11581"/>
                  <a:pt x="17590" y="11581"/>
                </a:cubicBezTo>
                <a:cubicBezTo>
                  <a:pt x="17590" y="11581"/>
                  <a:pt x="17590" y="11581"/>
                  <a:pt x="17590" y="11581"/>
                </a:cubicBezTo>
                <a:cubicBezTo>
                  <a:pt x="17590" y="11581"/>
                  <a:pt x="17571" y="11581"/>
                  <a:pt x="17571" y="11544"/>
                </a:cubicBezTo>
                <a:cubicBezTo>
                  <a:pt x="17571" y="11544"/>
                  <a:pt x="17571" y="11508"/>
                  <a:pt x="17571" y="11508"/>
                </a:cubicBezTo>
                <a:cubicBezTo>
                  <a:pt x="17552" y="11508"/>
                  <a:pt x="17533" y="11472"/>
                  <a:pt x="17533" y="11435"/>
                </a:cubicBezTo>
                <a:close/>
                <a:moveTo>
                  <a:pt x="17666" y="12052"/>
                </a:moveTo>
                <a:cubicBezTo>
                  <a:pt x="17647" y="12089"/>
                  <a:pt x="17647" y="12089"/>
                  <a:pt x="17647" y="12125"/>
                </a:cubicBezTo>
                <a:cubicBezTo>
                  <a:pt x="17647" y="12125"/>
                  <a:pt x="17628" y="12125"/>
                  <a:pt x="17628" y="12125"/>
                </a:cubicBezTo>
                <a:cubicBezTo>
                  <a:pt x="17628" y="12089"/>
                  <a:pt x="17628" y="12052"/>
                  <a:pt x="17609" y="12052"/>
                </a:cubicBezTo>
                <a:cubicBezTo>
                  <a:pt x="17609" y="12089"/>
                  <a:pt x="17609" y="12089"/>
                  <a:pt x="17590" y="12125"/>
                </a:cubicBezTo>
                <a:cubicBezTo>
                  <a:pt x="17590" y="12161"/>
                  <a:pt x="17628" y="12198"/>
                  <a:pt x="17590" y="12270"/>
                </a:cubicBezTo>
                <a:cubicBezTo>
                  <a:pt x="17590" y="12270"/>
                  <a:pt x="17590" y="12270"/>
                  <a:pt x="17590" y="12270"/>
                </a:cubicBezTo>
                <a:cubicBezTo>
                  <a:pt x="17590" y="12234"/>
                  <a:pt x="17590" y="12234"/>
                  <a:pt x="17571" y="12234"/>
                </a:cubicBezTo>
                <a:cubicBezTo>
                  <a:pt x="17590" y="12234"/>
                  <a:pt x="17590" y="12198"/>
                  <a:pt x="17590" y="12198"/>
                </a:cubicBezTo>
                <a:cubicBezTo>
                  <a:pt x="17571" y="12198"/>
                  <a:pt x="17571" y="12198"/>
                  <a:pt x="17571" y="12198"/>
                </a:cubicBezTo>
                <a:cubicBezTo>
                  <a:pt x="17571" y="12198"/>
                  <a:pt x="17571" y="12198"/>
                  <a:pt x="17571" y="12234"/>
                </a:cubicBezTo>
                <a:cubicBezTo>
                  <a:pt x="17533" y="12234"/>
                  <a:pt x="17515" y="12161"/>
                  <a:pt x="17515" y="12125"/>
                </a:cubicBezTo>
                <a:cubicBezTo>
                  <a:pt x="17496" y="12089"/>
                  <a:pt x="17533" y="12052"/>
                  <a:pt x="17496" y="12016"/>
                </a:cubicBezTo>
                <a:cubicBezTo>
                  <a:pt x="17496" y="11980"/>
                  <a:pt x="17477" y="11980"/>
                  <a:pt x="17477" y="11980"/>
                </a:cubicBezTo>
                <a:cubicBezTo>
                  <a:pt x="17458" y="12016"/>
                  <a:pt x="17458" y="12016"/>
                  <a:pt x="17439" y="12016"/>
                </a:cubicBezTo>
                <a:cubicBezTo>
                  <a:pt x="17439" y="12016"/>
                  <a:pt x="17439" y="12016"/>
                  <a:pt x="17439" y="12016"/>
                </a:cubicBezTo>
                <a:cubicBezTo>
                  <a:pt x="17439" y="11980"/>
                  <a:pt x="17439" y="11980"/>
                  <a:pt x="17439" y="11980"/>
                </a:cubicBezTo>
                <a:cubicBezTo>
                  <a:pt x="17420" y="11980"/>
                  <a:pt x="17401" y="12052"/>
                  <a:pt x="17401" y="12089"/>
                </a:cubicBezTo>
                <a:cubicBezTo>
                  <a:pt x="17382" y="12089"/>
                  <a:pt x="17382" y="12089"/>
                  <a:pt x="17382" y="12089"/>
                </a:cubicBezTo>
                <a:cubicBezTo>
                  <a:pt x="17382" y="12089"/>
                  <a:pt x="17382" y="12089"/>
                  <a:pt x="17382" y="12089"/>
                </a:cubicBezTo>
                <a:cubicBezTo>
                  <a:pt x="17382" y="12052"/>
                  <a:pt x="17382" y="11980"/>
                  <a:pt x="17401" y="11980"/>
                </a:cubicBezTo>
                <a:cubicBezTo>
                  <a:pt x="17420" y="11980"/>
                  <a:pt x="17420" y="11980"/>
                  <a:pt x="17439" y="11944"/>
                </a:cubicBezTo>
                <a:cubicBezTo>
                  <a:pt x="17439" y="11907"/>
                  <a:pt x="17458" y="11907"/>
                  <a:pt x="17477" y="11907"/>
                </a:cubicBezTo>
                <a:cubicBezTo>
                  <a:pt x="17496" y="11907"/>
                  <a:pt x="17496" y="11944"/>
                  <a:pt x="17496" y="11944"/>
                </a:cubicBezTo>
                <a:cubicBezTo>
                  <a:pt x="17496" y="11944"/>
                  <a:pt x="17515" y="11944"/>
                  <a:pt x="17515" y="11944"/>
                </a:cubicBezTo>
                <a:cubicBezTo>
                  <a:pt x="17515" y="11907"/>
                  <a:pt x="17533" y="11907"/>
                  <a:pt x="17533" y="11907"/>
                </a:cubicBezTo>
                <a:cubicBezTo>
                  <a:pt x="17552" y="11907"/>
                  <a:pt x="17552" y="11907"/>
                  <a:pt x="17552" y="11907"/>
                </a:cubicBezTo>
                <a:cubicBezTo>
                  <a:pt x="17552" y="11871"/>
                  <a:pt x="17552" y="11871"/>
                  <a:pt x="17571" y="11835"/>
                </a:cubicBezTo>
                <a:cubicBezTo>
                  <a:pt x="17571" y="11871"/>
                  <a:pt x="17571" y="11871"/>
                  <a:pt x="17571" y="11871"/>
                </a:cubicBezTo>
                <a:cubicBezTo>
                  <a:pt x="17571" y="11871"/>
                  <a:pt x="17571" y="11871"/>
                  <a:pt x="17571" y="11871"/>
                </a:cubicBezTo>
                <a:cubicBezTo>
                  <a:pt x="17590" y="11835"/>
                  <a:pt x="17590" y="11871"/>
                  <a:pt x="17609" y="11835"/>
                </a:cubicBezTo>
                <a:cubicBezTo>
                  <a:pt x="17609" y="11835"/>
                  <a:pt x="17590" y="11798"/>
                  <a:pt x="17590" y="11762"/>
                </a:cubicBezTo>
                <a:cubicBezTo>
                  <a:pt x="17590" y="11762"/>
                  <a:pt x="17609" y="11762"/>
                  <a:pt x="17609" y="11762"/>
                </a:cubicBezTo>
                <a:cubicBezTo>
                  <a:pt x="17628" y="11798"/>
                  <a:pt x="17647" y="11835"/>
                  <a:pt x="17628" y="11907"/>
                </a:cubicBezTo>
                <a:cubicBezTo>
                  <a:pt x="17628" y="11907"/>
                  <a:pt x="17628" y="11907"/>
                  <a:pt x="17628" y="11907"/>
                </a:cubicBezTo>
                <a:cubicBezTo>
                  <a:pt x="17647" y="11907"/>
                  <a:pt x="17647" y="11907"/>
                  <a:pt x="17647" y="11907"/>
                </a:cubicBezTo>
                <a:cubicBezTo>
                  <a:pt x="17647" y="11907"/>
                  <a:pt x="17647" y="11907"/>
                  <a:pt x="17666" y="11944"/>
                </a:cubicBezTo>
                <a:cubicBezTo>
                  <a:pt x="17647" y="11980"/>
                  <a:pt x="17666" y="12016"/>
                  <a:pt x="17666" y="12052"/>
                </a:cubicBezTo>
                <a:close/>
                <a:moveTo>
                  <a:pt x="17723" y="13287"/>
                </a:moveTo>
                <a:cubicBezTo>
                  <a:pt x="17760" y="13287"/>
                  <a:pt x="17817" y="13287"/>
                  <a:pt x="17836" y="13287"/>
                </a:cubicBezTo>
                <a:cubicBezTo>
                  <a:pt x="17836" y="13323"/>
                  <a:pt x="17836" y="13323"/>
                  <a:pt x="17836" y="13359"/>
                </a:cubicBezTo>
                <a:cubicBezTo>
                  <a:pt x="17836" y="13359"/>
                  <a:pt x="17836" y="13359"/>
                  <a:pt x="17836" y="13359"/>
                </a:cubicBezTo>
                <a:cubicBezTo>
                  <a:pt x="17836" y="13359"/>
                  <a:pt x="17817" y="13359"/>
                  <a:pt x="17817" y="13359"/>
                </a:cubicBezTo>
                <a:cubicBezTo>
                  <a:pt x="17817" y="13359"/>
                  <a:pt x="17817" y="13396"/>
                  <a:pt x="17817" y="13396"/>
                </a:cubicBezTo>
                <a:cubicBezTo>
                  <a:pt x="17836" y="13432"/>
                  <a:pt x="17855" y="13468"/>
                  <a:pt x="17855" y="13505"/>
                </a:cubicBezTo>
                <a:cubicBezTo>
                  <a:pt x="17855" y="13505"/>
                  <a:pt x="17836" y="13541"/>
                  <a:pt x="17855" y="13541"/>
                </a:cubicBezTo>
                <a:cubicBezTo>
                  <a:pt x="17855" y="13541"/>
                  <a:pt x="17912" y="13650"/>
                  <a:pt x="17912" y="13686"/>
                </a:cubicBezTo>
                <a:cubicBezTo>
                  <a:pt x="17912" y="13686"/>
                  <a:pt x="17912" y="13686"/>
                  <a:pt x="17912" y="13686"/>
                </a:cubicBezTo>
                <a:cubicBezTo>
                  <a:pt x="17893" y="13686"/>
                  <a:pt x="17874" y="13686"/>
                  <a:pt x="17855" y="13686"/>
                </a:cubicBezTo>
                <a:cubicBezTo>
                  <a:pt x="17817" y="13722"/>
                  <a:pt x="17836" y="13795"/>
                  <a:pt x="17817" y="13904"/>
                </a:cubicBezTo>
                <a:cubicBezTo>
                  <a:pt x="17817" y="13904"/>
                  <a:pt x="17817" y="13904"/>
                  <a:pt x="17798" y="13868"/>
                </a:cubicBezTo>
                <a:cubicBezTo>
                  <a:pt x="17779" y="13940"/>
                  <a:pt x="17760" y="13976"/>
                  <a:pt x="17741" y="14013"/>
                </a:cubicBezTo>
                <a:cubicBezTo>
                  <a:pt x="17741" y="14013"/>
                  <a:pt x="17760" y="14013"/>
                  <a:pt x="17760" y="14013"/>
                </a:cubicBezTo>
                <a:cubicBezTo>
                  <a:pt x="17760" y="14049"/>
                  <a:pt x="17760" y="14049"/>
                  <a:pt x="17760" y="14049"/>
                </a:cubicBezTo>
                <a:cubicBezTo>
                  <a:pt x="17760" y="14049"/>
                  <a:pt x="17741" y="14049"/>
                  <a:pt x="17741" y="14049"/>
                </a:cubicBezTo>
                <a:cubicBezTo>
                  <a:pt x="17741" y="14085"/>
                  <a:pt x="17760" y="14085"/>
                  <a:pt x="17760" y="14122"/>
                </a:cubicBezTo>
                <a:cubicBezTo>
                  <a:pt x="17741" y="14158"/>
                  <a:pt x="17723" y="14231"/>
                  <a:pt x="17704" y="14231"/>
                </a:cubicBezTo>
                <a:cubicBezTo>
                  <a:pt x="17685" y="14267"/>
                  <a:pt x="17647" y="14267"/>
                  <a:pt x="17647" y="14267"/>
                </a:cubicBezTo>
                <a:cubicBezTo>
                  <a:pt x="17647" y="14267"/>
                  <a:pt x="17647" y="14194"/>
                  <a:pt x="17628" y="14158"/>
                </a:cubicBezTo>
                <a:cubicBezTo>
                  <a:pt x="17609" y="14158"/>
                  <a:pt x="17609" y="14194"/>
                  <a:pt x="17590" y="14194"/>
                </a:cubicBezTo>
                <a:cubicBezTo>
                  <a:pt x="17590" y="14194"/>
                  <a:pt x="17590" y="14194"/>
                  <a:pt x="17590" y="14194"/>
                </a:cubicBezTo>
                <a:cubicBezTo>
                  <a:pt x="17590" y="14158"/>
                  <a:pt x="17552" y="14158"/>
                  <a:pt x="17552" y="14122"/>
                </a:cubicBezTo>
                <a:cubicBezTo>
                  <a:pt x="17552" y="14122"/>
                  <a:pt x="17552" y="14122"/>
                  <a:pt x="17533" y="14122"/>
                </a:cubicBezTo>
                <a:cubicBezTo>
                  <a:pt x="17533" y="14158"/>
                  <a:pt x="17533" y="14158"/>
                  <a:pt x="17533" y="14194"/>
                </a:cubicBezTo>
                <a:cubicBezTo>
                  <a:pt x="17496" y="14194"/>
                  <a:pt x="17496" y="14194"/>
                  <a:pt x="17477" y="14194"/>
                </a:cubicBezTo>
                <a:cubicBezTo>
                  <a:pt x="17477" y="14158"/>
                  <a:pt x="17477" y="14122"/>
                  <a:pt x="17477" y="14122"/>
                </a:cubicBezTo>
                <a:cubicBezTo>
                  <a:pt x="17458" y="14122"/>
                  <a:pt x="17439" y="14158"/>
                  <a:pt x="17420" y="14158"/>
                </a:cubicBezTo>
                <a:cubicBezTo>
                  <a:pt x="17420" y="14158"/>
                  <a:pt x="17420" y="14122"/>
                  <a:pt x="17401" y="14122"/>
                </a:cubicBezTo>
                <a:cubicBezTo>
                  <a:pt x="17401" y="14122"/>
                  <a:pt x="17382" y="14122"/>
                  <a:pt x="17382" y="14122"/>
                </a:cubicBezTo>
                <a:cubicBezTo>
                  <a:pt x="17382" y="14085"/>
                  <a:pt x="17382" y="13976"/>
                  <a:pt x="17363" y="13940"/>
                </a:cubicBezTo>
                <a:cubicBezTo>
                  <a:pt x="17344" y="13904"/>
                  <a:pt x="17325" y="13904"/>
                  <a:pt x="17325" y="13868"/>
                </a:cubicBezTo>
                <a:cubicBezTo>
                  <a:pt x="17325" y="13868"/>
                  <a:pt x="17325" y="13868"/>
                  <a:pt x="17325" y="13868"/>
                </a:cubicBezTo>
                <a:cubicBezTo>
                  <a:pt x="17325" y="13868"/>
                  <a:pt x="17325" y="13868"/>
                  <a:pt x="17344" y="13868"/>
                </a:cubicBezTo>
                <a:cubicBezTo>
                  <a:pt x="17325" y="13831"/>
                  <a:pt x="17325" y="13831"/>
                  <a:pt x="17306" y="13831"/>
                </a:cubicBezTo>
                <a:cubicBezTo>
                  <a:pt x="17325" y="13795"/>
                  <a:pt x="17325" y="13759"/>
                  <a:pt x="17306" y="13759"/>
                </a:cubicBezTo>
                <a:cubicBezTo>
                  <a:pt x="17306" y="13759"/>
                  <a:pt x="17306" y="13722"/>
                  <a:pt x="17306" y="13722"/>
                </a:cubicBezTo>
                <a:cubicBezTo>
                  <a:pt x="17288" y="13686"/>
                  <a:pt x="17306" y="13613"/>
                  <a:pt x="17325" y="13577"/>
                </a:cubicBezTo>
                <a:cubicBezTo>
                  <a:pt x="17325" y="13577"/>
                  <a:pt x="17325" y="13541"/>
                  <a:pt x="17344" y="13541"/>
                </a:cubicBezTo>
                <a:cubicBezTo>
                  <a:pt x="17344" y="13541"/>
                  <a:pt x="17344" y="13541"/>
                  <a:pt x="17344" y="13541"/>
                </a:cubicBezTo>
                <a:cubicBezTo>
                  <a:pt x="17344" y="13577"/>
                  <a:pt x="17344" y="13577"/>
                  <a:pt x="17344" y="13613"/>
                </a:cubicBezTo>
                <a:cubicBezTo>
                  <a:pt x="17363" y="13650"/>
                  <a:pt x="17382" y="13650"/>
                  <a:pt x="17401" y="13686"/>
                </a:cubicBezTo>
                <a:cubicBezTo>
                  <a:pt x="17420" y="13686"/>
                  <a:pt x="17420" y="13650"/>
                  <a:pt x="17439" y="13650"/>
                </a:cubicBezTo>
                <a:cubicBezTo>
                  <a:pt x="17439" y="13650"/>
                  <a:pt x="17458" y="13686"/>
                  <a:pt x="17477" y="13686"/>
                </a:cubicBezTo>
                <a:cubicBezTo>
                  <a:pt x="17496" y="13686"/>
                  <a:pt x="17496" y="13613"/>
                  <a:pt x="17515" y="13613"/>
                </a:cubicBezTo>
                <a:cubicBezTo>
                  <a:pt x="17552" y="13577"/>
                  <a:pt x="17571" y="13650"/>
                  <a:pt x="17590" y="13650"/>
                </a:cubicBezTo>
                <a:cubicBezTo>
                  <a:pt x="17590" y="13650"/>
                  <a:pt x="17609" y="13613"/>
                  <a:pt x="17609" y="13613"/>
                </a:cubicBezTo>
                <a:cubicBezTo>
                  <a:pt x="17628" y="13613"/>
                  <a:pt x="17628" y="13613"/>
                  <a:pt x="17647" y="13613"/>
                </a:cubicBezTo>
                <a:cubicBezTo>
                  <a:pt x="17666" y="13577"/>
                  <a:pt x="17685" y="13505"/>
                  <a:pt x="17685" y="13505"/>
                </a:cubicBezTo>
                <a:cubicBezTo>
                  <a:pt x="17685" y="13468"/>
                  <a:pt x="17685" y="13468"/>
                  <a:pt x="17685" y="13432"/>
                </a:cubicBezTo>
                <a:cubicBezTo>
                  <a:pt x="17685" y="13432"/>
                  <a:pt x="17704" y="13396"/>
                  <a:pt x="17704" y="13396"/>
                </a:cubicBezTo>
                <a:cubicBezTo>
                  <a:pt x="17704" y="13323"/>
                  <a:pt x="17723" y="13323"/>
                  <a:pt x="17723" y="13287"/>
                </a:cubicBezTo>
                <a:close/>
                <a:moveTo>
                  <a:pt x="18328" y="8386"/>
                </a:moveTo>
                <a:cubicBezTo>
                  <a:pt x="18347" y="8350"/>
                  <a:pt x="18385" y="8313"/>
                  <a:pt x="18403" y="8277"/>
                </a:cubicBezTo>
                <a:cubicBezTo>
                  <a:pt x="18422" y="8277"/>
                  <a:pt x="18422" y="8241"/>
                  <a:pt x="18422" y="8241"/>
                </a:cubicBezTo>
                <a:cubicBezTo>
                  <a:pt x="18441" y="8204"/>
                  <a:pt x="18441" y="8204"/>
                  <a:pt x="18460" y="8204"/>
                </a:cubicBezTo>
                <a:cubicBezTo>
                  <a:pt x="18479" y="8168"/>
                  <a:pt x="18498" y="8023"/>
                  <a:pt x="18498" y="7950"/>
                </a:cubicBezTo>
                <a:cubicBezTo>
                  <a:pt x="18498" y="7950"/>
                  <a:pt x="18498" y="7950"/>
                  <a:pt x="18479" y="7914"/>
                </a:cubicBezTo>
                <a:cubicBezTo>
                  <a:pt x="18479" y="7914"/>
                  <a:pt x="18498" y="7914"/>
                  <a:pt x="18498" y="7914"/>
                </a:cubicBezTo>
                <a:cubicBezTo>
                  <a:pt x="18498" y="7914"/>
                  <a:pt x="18498" y="7914"/>
                  <a:pt x="18498" y="7878"/>
                </a:cubicBezTo>
                <a:cubicBezTo>
                  <a:pt x="18498" y="7878"/>
                  <a:pt x="18498" y="7841"/>
                  <a:pt x="18498" y="7841"/>
                </a:cubicBezTo>
                <a:cubicBezTo>
                  <a:pt x="18517" y="7805"/>
                  <a:pt x="18517" y="7805"/>
                  <a:pt x="18517" y="7769"/>
                </a:cubicBezTo>
                <a:cubicBezTo>
                  <a:pt x="18517" y="7769"/>
                  <a:pt x="18536" y="7769"/>
                  <a:pt x="18536" y="7769"/>
                </a:cubicBezTo>
                <a:cubicBezTo>
                  <a:pt x="18536" y="7769"/>
                  <a:pt x="18536" y="7805"/>
                  <a:pt x="18536" y="7805"/>
                </a:cubicBezTo>
                <a:cubicBezTo>
                  <a:pt x="18555" y="7805"/>
                  <a:pt x="18574" y="7805"/>
                  <a:pt x="18574" y="7805"/>
                </a:cubicBezTo>
                <a:cubicBezTo>
                  <a:pt x="18574" y="7769"/>
                  <a:pt x="18574" y="7769"/>
                  <a:pt x="18574" y="7769"/>
                </a:cubicBezTo>
                <a:cubicBezTo>
                  <a:pt x="18555" y="7769"/>
                  <a:pt x="18555" y="7732"/>
                  <a:pt x="18555" y="7732"/>
                </a:cubicBezTo>
                <a:cubicBezTo>
                  <a:pt x="18555" y="7732"/>
                  <a:pt x="18555" y="7732"/>
                  <a:pt x="18555" y="7732"/>
                </a:cubicBezTo>
                <a:cubicBezTo>
                  <a:pt x="18555" y="7732"/>
                  <a:pt x="18555" y="7696"/>
                  <a:pt x="18574" y="7696"/>
                </a:cubicBezTo>
                <a:cubicBezTo>
                  <a:pt x="18574" y="7696"/>
                  <a:pt x="18593" y="7732"/>
                  <a:pt x="18593" y="7732"/>
                </a:cubicBezTo>
                <a:cubicBezTo>
                  <a:pt x="18593" y="7769"/>
                  <a:pt x="18593" y="7805"/>
                  <a:pt x="18593" y="7841"/>
                </a:cubicBezTo>
                <a:cubicBezTo>
                  <a:pt x="18593" y="7841"/>
                  <a:pt x="18593" y="7841"/>
                  <a:pt x="18612" y="7878"/>
                </a:cubicBezTo>
                <a:cubicBezTo>
                  <a:pt x="18612" y="7878"/>
                  <a:pt x="18630" y="7950"/>
                  <a:pt x="18630" y="7987"/>
                </a:cubicBezTo>
                <a:cubicBezTo>
                  <a:pt x="18612" y="8023"/>
                  <a:pt x="18593" y="8059"/>
                  <a:pt x="18593" y="8095"/>
                </a:cubicBezTo>
                <a:cubicBezTo>
                  <a:pt x="18593" y="8095"/>
                  <a:pt x="18593" y="8132"/>
                  <a:pt x="18593" y="8132"/>
                </a:cubicBezTo>
                <a:cubicBezTo>
                  <a:pt x="18517" y="8168"/>
                  <a:pt x="18574" y="8241"/>
                  <a:pt x="18555" y="8313"/>
                </a:cubicBezTo>
                <a:cubicBezTo>
                  <a:pt x="18555" y="8386"/>
                  <a:pt x="18498" y="8422"/>
                  <a:pt x="18555" y="8495"/>
                </a:cubicBezTo>
                <a:cubicBezTo>
                  <a:pt x="18555" y="8495"/>
                  <a:pt x="18555" y="8495"/>
                  <a:pt x="18555" y="8495"/>
                </a:cubicBezTo>
                <a:cubicBezTo>
                  <a:pt x="18517" y="8531"/>
                  <a:pt x="18517" y="8531"/>
                  <a:pt x="18517" y="8604"/>
                </a:cubicBezTo>
                <a:cubicBezTo>
                  <a:pt x="18517" y="8604"/>
                  <a:pt x="18498" y="8604"/>
                  <a:pt x="18498" y="8604"/>
                </a:cubicBezTo>
                <a:cubicBezTo>
                  <a:pt x="18498" y="8604"/>
                  <a:pt x="18479" y="8604"/>
                  <a:pt x="18479" y="8604"/>
                </a:cubicBezTo>
                <a:cubicBezTo>
                  <a:pt x="18479" y="8567"/>
                  <a:pt x="18498" y="8567"/>
                  <a:pt x="18498" y="8531"/>
                </a:cubicBezTo>
                <a:cubicBezTo>
                  <a:pt x="18498" y="8531"/>
                  <a:pt x="18498" y="8531"/>
                  <a:pt x="18498" y="8531"/>
                </a:cubicBezTo>
                <a:cubicBezTo>
                  <a:pt x="18479" y="8531"/>
                  <a:pt x="18460" y="8567"/>
                  <a:pt x="18441" y="8604"/>
                </a:cubicBezTo>
                <a:cubicBezTo>
                  <a:pt x="18441" y="8640"/>
                  <a:pt x="18441" y="8640"/>
                  <a:pt x="18422" y="8640"/>
                </a:cubicBezTo>
                <a:cubicBezTo>
                  <a:pt x="18422" y="8640"/>
                  <a:pt x="18422" y="8640"/>
                  <a:pt x="18422" y="8640"/>
                </a:cubicBezTo>
                <a:cubicBezTo>
                  <a:pt x="18422" y="8640"/>
                  <a:pt x="18422" y="8604"/>
                  <a:pt x="18422" y="8604"/>
                </a:cubicBezTo>
                <a:cubicBezTo>
                  <a:pt x="18422" y="8604"/>
                  <a:pt x="18422" y="8604"/>
                  <a:pt x="18422" y="8604"/>
                </a:cubicBezTo>
                <a:cubicBezTo>
                  <a:pt x="18403" y="8604"/>
                  <a:pt x="18403" y="8640"/>
                  <a:pt x="18385" y="8640"/>
                </a:cubicBezTo>
                <a:cubicBezTo>
                  <a:pt x="18366" y="8640"/>
                  <a:pt x="18347" y="8676"/>
                  <a:pt x="18328" y="8676"/>
                </a:cubicBezTo>
                <a:cubicBezTo>
                  <a:pt x="18328" y="8640"/>
                  <a:pt x="18309" y="8604"/>
                  <a:pt x="18290" y="8604"/>
                </a:cubicBezTo>
                <a:cubicBezTo>
                  <a:pt x="18290" y="8640"/>
                  <a:pt x="18290" y="8640"/>
                  <a:pt x="18290" y="8676"/>
                </a:cubicBezTo>
                <a:cubicBezTo>
                  <a:pt x="18290" y="8676"/>
                  <a:pt x="18309" y="8676"/>
                  <a:pt x="18309" y="8676"/>
                </a:cubicBezTo>
                <a:cubicBezTo>
                  <a:pt x="18309" y="8713"/>
                  <a:pt x="18309" y="8713"/>
                  <a:pt x="18309" y="8713"/>
                </a:cubicBezTo>
                <a:cubicBezTo>
                  <a:pt x="18271" y="8713"/>
                  <a:pt x="18252" y="8749"/>
                  <a:pt x="18233" y="8822"/>
                </a:cubicBezTo>
                <a:cubicBezTo>
                  <a:pt x="18233" y="8785"/>
                  <a:pt x="18214" y="8785"/>
                  <a:pt x="18195" y="8785"/>
                </a:cubicBezTo>
                <a:cubicBezTo>
                  <a:pt x="18195" y="8749"/>
                  <a:pt x="18195" y="8713"/>
                  <a:pt x="18195" y="8713"/>
                </a:cubicBezTo>
                <a:cubicBezTo>
                  <a:pt x="18195" y="8676"/>
                  <a:pt x="18214" y="8676"/>
                  <a:pt x="18214" y="8640"/>
                </a:cubicBezTo>
                <a:cubicBezTo>
                  <a:pt x="18214" y="8640"/>
                  <a:pt x="18214" y="8640"/>
                  <a:pt x="18214" y="8640"/>
                </a:cubicBezTo>
                <a:cubicBezTo>
                  <a:pt x="18195" y="8640"/>
                  <a:pt x="18177" y="8640"/>
                  <a:pt x="18158" y="8640"/>
                </a:cubicBezTo>
                <a:cubicBezTo>
                  <a:pt x="18139" y="8640"/>
                  <a:pt x="18139" y="8676"/>
                  <a:pt x="18120" y="8676"/>
                </a:cubicBezTo>
                <a:cubicBezTo>
                  <a:pt x="18120" y="8676"/>
                  <a:pt x="18101" y="8676"/>
                  <a:pt x="18101" y="8676"/>
                </a:cubicBezTo>
                <a:cubicBezTo>
                  <a:pt x="18082" y="8676"/>
                  <a:pt x="18063" y="8713"/>
                  <a:pt x="18044" y="8713"/>
                </a:cubicBezTo>
                <a:cubicBezTo>
                  <a:pt x="18025" y="8713"/>
                  <a:pt x="18025" y="8713"/>
                  <a:pt x="18025" y="8676"/>
                </a:cubicBezTo>
                <a:cubicBezTo>
                  <a:pt x="18006" y="8676"/>
                  <a:pt x="18006" y="8713"/>
                  <a:pt x="18006" y="8749"/>
                </a:cubicBezTo>
                <a:cubicBezTo>
                  <a:pt x="17987" y="8749"/>
                  <a:pt x="17968" y="8713"/>
                  <a:pt x="17931" y="8749"/>
                </a:cubicBezTo>
                <a:cubicBezTo>
                  <a:pt x="17931" y="8749"/>
                  <a:pt x="17931" y="8749"/>
                  <a:pt x="17931" y="8713"/>
                </a:cubicBezTo>
                <a:cubicBezTo>
                  <a:pt x="17931" y="8713"/>
                  <a:pt x="17931" y="8713"/>
                  <a:pt x="17931" y="8676"/>
                </a:cubicBezTo>
                <a:cubicBezTo>
                  <a:pt x="18006" y="8676"/>
                  <a:pt x="18006" y="8567"/>
                  <a:pt x="18044" y="8531"/>
                </a:cubicBezTo>
                <a:cubicBezTo>
                  <a:pt x="18063" y="8531"/>
                  <a:pt x="18063" y="8531"/>
                  <a:pt x="18063" y="8567"/>
                </a:cubicBezTo>
                <a:cubicBezTo>
                  <a:pt x="18120" y="8531"/>
                  <a:pt x="18158" y="8531"/>
                  <a:pt x="18195" y="8495"/>
                </a:cubicBezTo>
                <a:cubicBezTo>
                  <a:pt x="18195" y="8531"/>
                  <a:pt x="18195" y="8531"/>
                  <a:pt x="18214" y="8567"/>
                </a:cubicBezTo>
                <a:cubicBezTo>
                  <a:pt x="18233" y="8531"/>
                  <a:pt x="18233" y="8531"/>
                  <a:pt x="18252" y="8531"/>
                </a:cubicBezTo>
                <a:cubicBezTo>
                  <a:pt x="18252" y="8422"/>
                  <a:pt x="18271" y="8422"/>
                  <a:pt x="18290" y="8386"/>
                </a:cubicBezTo>
                <a:cubicBezTo>
                  <a:pt x="18290" y="8350"/>
                  <a:pt x="18290" y="8313"/>
                  <a:pt x="18290" y="8277"/>
                </a:cubicBezTo>
                <a:cubicBezTo>
                  <a:pt x="18309" y="8277"/>
                  <a:pt x="18309" y="8277"/>
                  <a:pt x="18328" y="8277"/>
                </a:cubicBezTo>
                <a:cubicBezTo>
                  <a:pt x="18328" y="8277"/>
                  <a:pt x="18328" y="8277"/>
                  <a:pt x="18328" y="8277"/>
                </a:cubicBezTo>
                <a:cubicBezTo>
                  <a:pt x="18328" y="8313"/>
                  <a:pt x="18328" y="8313"/>
                  <a:pt x="18309" y="8313"/>
                </a:cubicBezTo>
                <a:cubicBezTo>
                  <a:pt x="18309" y="8350"/>
                  <a:pt x="18309" y="8350"/>
                  <a:pt x="18309" y="8386"/>
                </a:cubicBezTo>
                <a:cubicBezTo>
                  <a:pt x="18328" y="8386"/>
                  <a:pt x="18328" y="8386"/>
                  <a:pt x="18328" y="8386"/>
                </a:cubicBezTo>
                <a:close/>
                <a:moveTo>
                  <a:pt x="18706" y="6317"/>
                </a:moveTo>
                <a:cubicBezTo>
                  <a:pt x="18725" y="6389"/>
                  <a:pt x="18725" y="6462"/>
                  <a:pt x="18744" y="6498"/>
                </a:cubicBezTo>
                <a:cubicBezTo>
                  <a:pt x="18763" y="6571"/>
                  <a:pt x="18763" y="6607"/>
                  <a:pt x="18782" y="6643"/>
                </a:cubicBezTo>
                <a:cubicBezTo>
                  <a:pt x="18744" y="6607"/>
                  <a:pt x="18706" y="6534"/>
                  <a:pt x="18668" y="6571"/>
                </a:cubicBezTo>
                <a:cubicBezTo>
                  <a:pt x="18668" y="6643"/>
                  <a:pt x="18630" y="6752"/>
                  <a:pt x="18649" y="6825"/>
                </a:cubicBezTo>
                <a:cubicBezTo>
                  <a:pt x="18668" y="6897"/>
                  <a:pt x="18725" y="6934"/>
                  <a:pt x="18706" y="7043"/>
                </a:cubicBezTo>
                <a:cubicBezTo>
                  <a:pt x="18706" y="7043"/>
                  <a:pt x="18706" y="7043"/>
                  <a:pt x="18706" y="7043"/>
                </a:cubicBezTo>
                <a:cubicBezTo>
                  <a:pt x="18687" y="7006"/>
                  <a:pt x="18687" y="6934"/>
                  <a:pt x="18649" y="6934"/>
                </a:cubicBezTo>
                <a:cubicBezTo>
                  <a:pt x="18630" y="6970"/>
                  <a:pt x="18630" y="7006"/>
                  <a:pt x="18612" y="7043"/>
                </a:cubicBezTo>
                <a:cubicBezTo>
                  <a:pt x="18612" y="7043"/>
                  <a:pt x="18612" y="7043"/>
                  <a:pt x="18612" y="7043"/>
                </a:cubicBezTo>
                <a:cubicBezTo>
                  <a:pt x="18612" y="7043"/>
                  <a:pt x="18593" y="7006"/>
                  <a:pt x="18593" y="6970"/>
                </a:cubicBezTo>
                <a:cubicBezTo>
                  <a:pt x="18593" y="6934"/>
                  <a:pt x="18612" y="6897"/>
                  <a:pt x="18612" y="6897"/>
                </a:cubicBezTo>
                <a:cubicBezTo>
                  <a:pt x="18612" y="6861"/>
                  <a:pt x="18612" y="6825"/>
                  <a:pt x="18612" y="6825"/>
                </a:cubicBezTo>
                <a:cubicBezTo>
                  <a:pt x="18612" y="6789"/>
                  <a:pt x="18612" y="6789"/>
                  <a:pt x="18630" y="6752"/>
                </a:cubicBezTo>
                <a:cubicBezTo>
                  <a:pt x="18630" y="6716"/>
                  <a:pt x="18612" y="6643"/>
                  <a:pt x="18612" y="6607"/>
                </a:cubicBezTo>
                <a:cubicBezTo>
                  <a:pt x="18630" y="6607"/>
                  <a:pt x="18630" y="6317"/>
                  <a:pt x="18630" y="6244"/>
                </a:cubicBezTo>
                <a:cubicBezTo>
                  <a:pt x="18612" y="6208"/>
                  <a:pt x="18593" y="6171"/>
                  <a:pt x="18593" y="6135"/>
                </a:cubicBezTo>
                <a:cubicBezTo>
                  <a:pt x="18593" y="6063"/>
                  <a:pt x="18612" y="6026"/>
                  <a:pt x="18593" y="5954"/>
                </a:cubicBezTo>
                <a:cubicBezTo>
                  <a:pt x="18612" y="5917"/>
                  <a:pt x="18649" y="5917"/>
                  <a:pt x="18649" y="5881"/>
                </a:cubicBezTo>
                <a:cubicBezTo>
                  <a:pt x="18668" y="5881"/>
                  <a:pt x="18668" y="5917"/>
                  <a:pt x="18668" y="5917"/>
                </a:cubicBezTo>
                <a:cubicBezTo>
                  <a:pt x="18706" y="6026"/>
                  <a:pt x="18668" y="6099"/>
                  <a:pt x="18687" y="6208"/>
                </a:cubicBezTo>
                <a:cubicBezTo>
                  <a:pt x="18687" y="6244"/>
                  <a:pt x="18687" y="6280"/>
                  <a:pt x="18706" y="6317"/>
                </a:cubicBezTo>
                <a:close/>
                <a:moveTo>
                  <a:pt x="18839" y="7478"/>
                </a:moveTo>
                <a:cubicBezTo>
                  <a:pt x="18820" y="7478"/>
                  <a:pt x="18801" y="7478"/>
                  <a:pt x="18782" y="7515"/>
                </a:cubicBezTo>
                <a:cubicBezTo>
                  <a:pt x="18782" y="7515"/>
                  <a:pt x="18763" y="7478"/>
                  <a:pt x="18763" y="7515"/>
                </a:cubicBezTo>
                <a:cubicBezTo>
                  <a:pt x="18725" y="7515"/>
                  <a:pt x="18706" y="7587"/>
                  <a:pt x="18706" y="7624"/>
                </a:cubicBezTo>
                <a:cubicBezTo>
                  <a:pt x="18668" y="7624"/>
                  <a:pt x="18612" y="7515"/>
                  <a:pt x="18593" y="7551"/>
                </a:cubicBezTo>
                <a:cubicBezTo>
                  <a:pt x="18574" y="7551"/>
                  <a:pt x="18574" y="7587"/>
                  <a:pt x="18555" y="7587"/>
                </a:cubicBezTo>
                <a:cubicBezTo>
                  <a:pt x="18555" y="7587"/>
                  <a:pt x="18555" y="7551"/>
                  <a:pt x="18536" y="7551"/>
                </a:cubicBezTo>
                <a:cubicBezTo>
                  <a:pt x="18536" y="7551"/>
                  <a:pt x="18517" y="7551"/>
                  <a:pt x="18517" y="7587"/>
                </a:cubicBezTo>
                <a:cubicBezTo>
                  <a:pt x="18517" y="7587"/>
                  <a:pt x="18517" y="7587"/>
                  <a:pt x="18517" y="7587"/>
                </a:cubicBezTo>
                <a:cubicBezTo>
                  <a:pt x="18536" y="7624"/>
                  <a:pt x="18555" y="7624"/>
                  <a:pt x="18574" y="7660"/>
                </a:cubicBezTo>
                <a:cubicBezTo>
                  <a:pt x="18574" y="7660"/>
                  <a:pt x="18574" y="7660"/>
                  <a:pt x="18574" y="7660"/>
                </a:cubicBezTo>
                <a:cubicBezTo>
                  <a:pt x="18555" y="7696"/>
                  <a:pt x="18555" y="7660"/>
                  <a:pt x="18536" y="7660"/>
                </a:cubicBezTo>
                <a:cubicBezTo>
                  <a:pt x="18536" y="7696"/>
                  <a:pt x="18517" y="7732"/>
                  <a:pt x="18498" y="7732"/>
                </a:cubicBezTo>
                <a:cubicBezTo>
                  <a:pt x="18498" y="7732"/>
                  <a:pt x="18498" y="7732"/>
                  <a:pt x="18498" y="7732"/>
                </a:cubicBezTo>
                <a:cubicBezTo>
                  <a:pt x="18498" y="7696"/>
                  <a:pt x="18517" y="7660"/>
                  <a:pt x="18498" y="7624"/>
                </a:cubicBezTo>
                <a:cubicBezTo>
                  <a:pt x="18498" y="7624"/>
                  <a:pt x="18498" y="7624"/>
                  <a:pt x="18479" y="7624"/>
                </a:cubicBezTo>
                <a:cubicBezTo>
                  <a:pt x="18479" y="7587"/>
                  <a:pt x="18479" y="7587"/>
                  <a:pt x="18479" y="7551"/>
                </a:cubicBezTo>
                <a:cubicBezTo>
                  <a:pt x="18498" y="7551"/>
                  <a:pt x="18517" y="7515"/>
                  <a:pt x="18536" y="7515"/>
                </a:cubicBezTo>
                <a:cubicBezTo>
                  <a:pt x="18536" y="7478"/>
                  <a:pt x="18536" y="7478"/>
                  <a:pt x="18536" y="7478"/>
                </a:cubicBezTo>
                <a:cubicBezTo>
                  <a:pt x="18536" y="7478"/>
                  <a:pt x="18517" y="7478"/>
                  <a:pt x="18517" y="7442"/>
                </a:cubicBezTo>
                <a:cubicBezTo>
                  <a:pt x="18536" y="7442"/>
                  <a:pt x="18536" y="7442"/>
                  <a:pt x="18536" y="7442"/>
                </a:cubicBezTo>
                <a:cubicBezTo>
                  <a:pt x="18555" y="7442"/>
                  <a:pt x="18555" y="7478"/>
                  <a:pt x="18574" y="7478"/>
                </a:cubicBezTo>
                <a:cubicBezTo>
                  <a:pt x="18574" y="7442"/>
                  <a:pt x="18574" y="7406"/>
                  <a:pt x="18574" y="7369"/>
                </a:cubicBezTo>
                <a:cubicBezTo>
                  <a:pt x="18593" y="7369"/>
                  <a:pt x="18593" y="7369"/>
                  <a:pt x="18612" y="7369"/>
                </a:cubicBezTo>
                <a:cubicBezTo>
                  <a:pt x="18612" y="7333"/>
                  <a:pt x="18612" y="7297"/>
                  <a:pt x="18612" y="7261"/>
                </a:cubicBezTo>
                <a:cubicBezTo>
                  <a:pt x="18593" y="7188"/>
                  <a:pt x="18574" y="7188"/>
                  <a:pt x="18612" y="7115"/>
                </a:cubicBezTo>
                <a:cubicBezTo>
                  <a:pt x="18649" y="7188"/>
                  <a:pt x="18725" y="7406"/>
                  <a:pt x="18801" y="7369"/>
                </a:cubicBezTo>
                <a:cubicBezTo>
                  <a:pt x="18801" y="7333"/>
                  <a:pt x="18801" y="7333"/>
                  <a:pt x="18839" y="7297"/>
                </a:cubicBezTo>
                <a:cubicBezTo>
                  <a:pt x="18839" y="7297"/>
                  <a:pt x="18839" y="7297"/>
                  <a:pt x="18839" y="7333"/>
                </a:cubicBezTo>
                <a:cubicBezTo>
                  <a:pt x="18820" y="7333"/>
                  <a:pt x="18820" y="7369"/>
                  <a:pt x="18820" y="7369"/>
                </a:cubicBezTo>
                <a:cubicBezTo>
                  <a:pt x="18820" y="7406"/>
                  <a:pt x="18839" y="7442"/>
                  <a:pt x="18839" y="7478"/>
                </a:cubicBezTo>
                <a:close/>
                <a:moveTo>
                  <a:pt x="19709" y="14739"/>
                </a:moveTo>
                <a:cubicBezTo>
                  <a:pt x="19727" y="14775"/>
                  <a:pt x="19727" y="14848"/>
                  <a:pt x="19746" y="14848"/>
                </a:cubicBezTo>
                <a:cubicBezTo>
                  <a:pt x="19765" y="14848"/>
                  <a:pt x="19765" y="14848"/>
                  <a:pt x="19784" y="14848"/>
                </a:cubicBezTo>
                <a:cubicBezTo>
                  <a:pt x="19784" y="14848"/>
                  <a:pt x="19784" y="14848"/>
                  <a:pt x="19784" y="14848"/>
                </a:cubicBezTo>
                <a:cubicBezTo>
                  <a:pt x="19784" y="14884"/>
                  <a:pt x="19784" y="14884"/>
                  <a:pt x="19784" y="14884"/>
                </a:cubicBezTo>
                <a:cubicBezTo>
                  <a:pt x="19784" y="14920"/>
                  <a:pt x="19822" y="14920"/>
                  <a:pt x="19822" y="14920"/>
                </a:cubicBezTo>
                <a:cubicBezTo>
                  <a:pt x="19822" y="14920"/>
                  <a:pt x="19822" y="14920"/>
                  <a:pt x="19822" y="14920"/>
                </a:cubicBezTo>
                <a:cubicBezTo>
                  <a:pt x="19822" y="14957"/>
                  <a:pt x="19822" y="14957"/>
                  <a:pt x="19803" y="14957"/>
                </a:cubicBezTo>
                <a:cubicBezTo>
                  <a:pt x="19803" y="14957"/>
                  <a:pt x="19803" y="14957"/>
                  <a:pt x="19803" y="14957"/>
                </a:cubicBezTo>
                <a:cubicBezTo>
                  <a:pt x="19822" y="14957"/>
                  <a:pt x="19841" y="14993"/>
                  <a:pt x="19860" y="14993"/>
                </a:cubicBezTo>
                <a:cubicBezTo>
                  <a:pt x="19860" y="15029"/>
                  <a:pt x="19879" y="15029"/>
                  <a:pt x="19860" y="15066"/>
                </a:cubicBezTo>
                <a:cubicBezTo>
                  <a:pt x="19860" y="15066"/>
                  <a:pt x="19841" y="15066"/>
                  <a:pt x="19822" y="15029"/>
                </a:cubicBezTo>
                <a:cubicBezTo>
                  <a:pt x="19822" y="15029"/>
                  <a:pt x="19822" y="15029"/>
                  <a:pt x="19822" y="15029"/>
                </a:cubicBezTo>
                <a:cubicBezTo>
                  <a:pt x="19803" y="14993"/>
                  <a:pt x="19784" y="14993"/>
                  <a:pt x="19746" y="14993"/>
                </a:cubicBezTo>
                <a:cubicBezTo>
                  <a:pt x="19727" y="14957"/>
                  <a:pt x="19709" y="14993"/>
                  <a:pt x="19690" y="14957"/>
                </a:cubicBezTo>
                <a:cubicBezTo>
                  <a:pt x="19671" y="14957"/>
                  <a:pt x="19671" y="14957"/>
                  <a:pt x="19671" y="14920"/>
                </a:cubicBezTo>
                <a:cubicBezTo>
                  <a:pt x="19652" y="14920"/>
                  <a:pt x="19652" y="14884"/>
                  <a:pt x="19633" y="14884"/>
                </a:cubicBezTo>
                <a:cubicBezTo>
                  <a:pt x="19614" y="14811"/>
                  <a:pt x="19595" y="14775"/>
                  <a:pt x="19576" y="14739"/>
                </a:cubicBezTo>
                <a:cubicBezTo>
                  <a:pt x="19557" y="14739"/>
                  <a:pt x="19538" y="14703"/>
                  <a:pt x="19519" y="14703"/>
                </a:cubicBezTo>
                <a:cubicBezTo>
                  <a:pt x="19519" y="14703"/>
                  <a:pt x="19501" y="14703"/>
                  <a:pt x="19501" y="14703"/>
                </a:cubicBezTo>
                <a:cubicBezTo>
                  <a:pt x="19482" y="14703"/>
                  <a:pt x="19482" y="14703"/>
                  <a:pt x="19463" y="14703"/>
                </a:cubicBezTo>
                <a:cubicBezTo>
                  <a:pt x="19463" y="14703"/>
                  <a:pt x="19444" y="14703"/>
                  <a:pt x="19444" y="14666"/>
                </a:cubicBezTo>
                <a:cubicBezTo>
                  <a:pt x="19444" y="14703"/>
                  <a:pt x="19444" y="14703"/>
                  <a:pt x="19463" y="14739"/>
                </a:cubicBezTo>
                <a:cubicBezTo>
                  <a:pt x="19463" y="14739"/>
                  <a:pt x="19444" y="14739"/>
                  <a:pt x="19444" y="14739"/>
                </a:cubicBezTo>
                <a:cubicBezTo>
                  <a:pt x="19444" y="14739"/>
                  <a:pt x="19444" y="14739"/>
                  <a:pt x="19425" y="14739"/>
                </a:cubicBezTo>
                <a:cubicBezTo>
                  <a:pt x="19425" y="14739"/>
                  <a:pt x="19425" y="14739"/>
                  <a:pt x="19425" y="14739"/>
                </a:cubicBezTo>
                <a:cubicBezTo>
                  <a:pt x="19425" y="14739"/>
                  <a:pt x="19425" y="14739"/>
                  <a:pt x="19444" y="14775"/>
                </a:cubicBezTo>
                <a:cubicBezTo>
                  <a:pt x="19425" y="14775"/>
                  <a:pt x="19368" y="14739"/>
                  <a:pt x="19368" y="14775"/>
                </a:cubicBezTo>
                <a:cubicBezTo>
                  <a:pt x="19368" y="14775"/>
                  <a:pt x="19368" y="14775"/>
                  <a:pt x="19368" y="14775"/>
                </a:cubicBezTo>
                <a:cubicBezTo>
                  <a:pt x="19387" y="14811"/>
                  <a:pt x="19406" y="14775"/>
                  <a:pt x="19425" y="14848"/>
                </a:cubicBezTo>
                <a:cubicBezTo>
                  <a:pt x="19406" y="14848"/>
                  <a:pt x="19406" y="14884"/>
                  <a:pt x="19387" y="14884"/>
                </a:cubicBezTo>
                <a:cubicBezTo>
                  <a:pt x="19349" y="14884"/>
                  <a:pt x="19311" y="14884"/>
                  <a:pt x="19274" y="14884"/>
                </a:cubicBezTo>
                <a:cubicBezTo>
                  <a:pt x="19255" y="14848"/>
                  <a:pt x="19236" y="14775"/>
                  <a:pt x="19217" y="14739"/>
                </a:cubicBezTo>
                <a:cubicBezTo>
                  <a:pt x="19198" y="14739"/>
                  <a:pt x="19179" y="14775"/>
                  <a:pt x="19160" y="14775"/>
                </a:cubicBezTo>
                <a:cubicBezTo>
                  <a:pt x="19160" y="14739"/>
                  <a:pt x="19160" y="14739"/>
                  <a:pt x="19160" y="14703"/>
                </a:cubicBezTo>
                <a:cubicBezTo>
                  <a:pt x="19160" y="14666"/>
                  <a:pt x="19141" y="14630"/>
                  <a:pt x="19141" y="14630"/>
                </a:cubicBezTo>
                <a:cubicBezTo>
                  <a:pt x="19141" y="14594"/>
                  <a:pt x="19141" y="14630"/>
                  <a:pt x="19160" y="14594"/>
                </a:cubicBezTo>
                <a:cubicBezTo>
                  <a:pt x="19160" y="14594"/>
                  <a:pt x="19160" y="14594"/>
                  <a:pt x="19160" y="14594"/>
                </a:cubicBezTo>
                <a:cubicBezTo>
                  <a:pt x="19122" y="14557"/>
                  <a:pt x="19122" y="14448"/>
                  <a:pt x="19084" y="14412"/>
                </a:cubicBezTo>
                <a:cubicBezTo>
                  <a:pt x="19028" y="14339"/>
                  <a:pt x="18952" y="14339"/>
                  <a:pt x="18895" y="14267"/>
                </a:cubicBezTo>
                <a:cubicBezTo>
                  <a:pt x="18895" y="14267"/>
                  <a:pt x="18895" y="14267"/>
                  <a:pt x="18895" y="14231"/>
                </a:cubicBezTo>
                <a:cubicBezTo>
                  <a:pt x="18839" y="14303"/>
                  <a:pt x="18839" y="14158"/>
                  <a:pt x="18839" y="14158"/>
                </a:cubicBezTo>
                <a:cubicBezTo>
                  <a:pt x="18801" y="14194"/>
                  <a:pt x="18820" y="14267"/>
                  <a:pt x="18782" y="14267"/>
                </a:cubicBezTo>
                <a:cubicBezTo>
                  <a:pt x="18782" y="14267"/>
                  <a:pt x="18782" y="14231"/>
                  <a:pt x="18763" y="14231"/>
                </a:cubicBezTo>
                <a:cubicBezTo>
                  <a:pt x="18782" y="14231"/>
                  <a:pt x="18782" y="14231"/>
                  <a:pt x="18782" y="14231"/>
                </a:cubicBezTo>
                <a:cubicBezTo>
                  <a:pt x="18782" y="14158"/>
                  <a:pt x="18744" y="14158"/>
                  <a:pt x="18725" y="14122"/>
                </a:cubicBezTo>
                <a:cubicBezTo>
                  <a:pt x="18725" y="14122"/>
                  <a:pt x="18725" y="14122"/>
                  <a:pt x="18725" y="14122"/>
                </a:cubicBezTo>
                <a:cubicBezTo>
                  <a:pt x="18744" y="14122"/>
                  <a:pt x="18763" y="14122"/>
                  <a:pt x="18763" y="14122"/>
                </a:cubicBezTo>
                <a:cubicBezTo>
                  <a:pt x="18782" y="14122"/>
                  <a:pt x="18782" y="14085"/>
                  <a:pt x="18801" y="14085"/>
                </a:cubicBezTo>
                <a:cubicBezTo>
                  <a:pt x="18801" y="14085"/>
                  <a:pt x="18820" y="14085"/>
                  <a:pt x="18839" y="14085"/>
                </a:cubicBezTo>
                <a:cubicBezTo>
                  <a:pt x="18839" y="14085"/>
                  <a:pt x="18839" y="14049"/>
                  <a:pt x="18839" y="14049"/>
                </a:cubicBezTo>
                <a:cubicBezTo>
                  <a:pt x="18820" y="14049"/>
                  <a:pt x="18763" y="14085"/>
                  <a:pt x="18744" y="14049"/>
                </a:cubicBezTo>
                <a:cubicBezTo>
                  <a:pt x="18725" y="14049"/>
                  <a:pt x="18725" y="13976"/>
                  <a:pt x="18706" y="13976"/>
                </a:cubicBezTo>
                <a:cubicBezTo>
                  <a:pt x="18706" y="13940"/>
                  <a:pt x="18687" y="13940"/>
                  <a:pt x="18668" y="13940"/>
                </a:cubicBezTo>
                <a:cubicBezTo>
                  <a:pt x="18668" y="13940"/>
                  <a:pt x="18668" y="13940"/>
                  <a:pt x="18668" y="13940"/>
                </a:cubicBezTo>
                <a:cubicBezTo>
                  <a:pt x="18668" y="13940"/>
                  <a:pt x="18668" y="13940"/>
                  <a:pt x="18668" y="13940"/>
                </a:cubicBezTo>
                <a:cubicBezTo>
                  <a:pt x="18668" y="13940"/>
                  <a:pt x="18687" y="13904"/>
                  <a:pt x="18687" y="13904"/>
                </a:cubicBezTo>
                <a:cubicBezTo>
                  <a:pt x="18706" y="13904"/>
                  <a:pt x="18725" y="13831"/>
                  <a:pt x="18744" y="13831"/>
                </a:cubicBezTo>
                <a:cubicBezTo>
                  <a:pt x="18763" y="13831"/>
                  <a:pt x="18839" y="13868"/>
                  <a:pt x="18839" y="13904"/>
                </a:cubicBezTo>
                <a:cubicBezTo>
                  <a:pt x="18857" y="13904"/>
                  <a:pt x="18857" y="13940"/>
                  <a:pt x="18857" y="13940"/>
                </a:cubicBezTo>
                <a:cubicBezTo>
                  <a:pt x="18857" y="13976"/>
                  <a:pt x="18857" y="13976"/>
                  <a:pt x="18857" y="14013"/>
                </a:cubicBezTo>
                <a:cubicBezTo>
                  <a:pt x="18839" y="14049"/>
                  <a:pt x="18876" y="14122"/>
                  <a:pt x="18876" y="14122"/>
                </a:cubicBezTo>
                <a:cubicBezTo>
                  <a:pt x="18876" y="14122"/>
                  <a:pt x="18876" y="14122"/>
                  <a:pt x="18876" y="14085"/>
                </a:cubicBezTo>
                <a:cubicBezTo>
                  <a:pt x="18895" y="14085"/>
                  <a:pt x="18895" y="14085"/>
                  <a:pt x="18895" y="14085"/>
                </a:cubicBezTo>
                <a:cubicBezTo>
                  <a:pt x="18895" y="14122"/>
                  <a:pt x="18895" y="14194"/>
                  <a:pt x="18933" y="14194"/>
                </a:cubicBezTo>
                <a:cubicBezTo>
                  <a:pt x="18952" y="14158"/>
                  <a:pt x="18971" y="14122"/>
                  <a:pt x="18990" y="14049"/>
                </a:cubicBezTo>
                <a:cubicBezTo>
                  <a:pt x="19009" y="14049"/>
                  <a:pt x="19028" y="14049"/>
                  <a:pt x="19047" y="14049"/>
                </a:cubicBezTo>
                <a:cubicBezTo>
                  <a:pt x="19047" y="14013"/>
                  <a:pt x="19047" y="14013"/>
                  <a:pt x="19047" y="14013"/>
                </a:cubicBezTo>
                <a:cubicBezTo>
                  <a:pt x="19065" y="13976"/>
                  <a:pt x="19065" y="13976"/>
                  <a:pt x="19084" y="13976"/>
                </a:cubicBezTo>
                <a:cubicBezTo>
                  <a:pt x="19103" y="13940"/>
                  <a:pt x="19179" y="14049"/>
                  <a:pt x="19198" y="14049"/>
                </a:cubicBezTo>
                <a:cubicBezTo>
                  <a:pt x="19255" y="14085"/>
                  <a:pt x="19330" y="14122"/>
                  <a:pt x="19406" y="14194"/>
                </a:cubicBezTo>
                <a:cubicBezTo>
                  <a:pt x="19444" y="14194"/>
                  <a:pt x="19463" y="14231"/>
                  <a:pt x="19501" y="14231"/>
                </a:cubicBezTo>
                <a:cubicBezTo>
                  <a:pt x="19519" y="14303"/>
                  <a:pt x="19557" y="14303"/>
                  <a:pt x="19576" y="14376"/>
                </a:cubicBezTo>
                <a:cubicBezTo>
                  <a:pt x="19576" y="14376"/>
                  <a:pt x="19557" y="14412"/>
                  <a:pt x="19576" y="14448"/>
                </a:cubicBezTo>
                <a:cubicBezTo>
                  <a:pt x="19595" y="14448"/>
                  <a:pt x="19614" y="14485"/>
                  <a:pt x="19652" y="14485"/>
                </a:cubicBezTo>
                <a:cubicBezTo>
                  <a:pt x="19652" y="14485"/>
                  <a:pt x="19671" y="14485"/>
                  <a:pt x="19671" y="14485"/>
                </a:cubicBezTo>
                <a:cubicBezTo>
                  <a:pt x="19690" y="14521"/>
                  <a:pt x="19690" y="14557"/>
                  <a:pt x="19690" y="14557"/>
                </a:cubicBezTo>
                <a:cubicBezTo>
                  <a:pt x="19690" y="14557"/>
                  <a:pt x="19690" y="14557"/>
                  <a:pt x="19690" y="14557"/>
                </a:cubicBezTo>
                <a:cubicBezTo>
                  <a:pt x="19671" y="14594"/>
                  <a:pt x="19652" y="14557"/>
                  <a:pt x="19652" y="14594"/>
                </a:cubicBezTo>
                <a:cubicBezTo>
                  <a:pt x="19652" y="14666"/>
                  <a:pt x="19671" y="14703"/>
                  <a:pt x="19690" y="14739"/>
                </a:cubicBezTo>
                <a:cubicBezTo>
                  <a:pt x="19709" y="14739"/>
                  <a:pt x="19709" y="14739"/>
                  <a:pt x="19709" y="14739"/>
                </a:cubicBezTo>
                <a:close/>
                <a:moveTo>
                  <a:pt x="19954" y="14303"/>
                </a:moveTo>
                <a:cubicBezTo>
                  <a:pt x="19954" y="14303"/>
                  <a:pt x="19954" y="14303"/>
                  <a:pt x="19973" y="14303"/>
                </a:cubicBezTo>
                <a:cubicBezTo>
                  <a:pt x="19973" y="14303"/>
                  <a:pt x="19973" y="14339"/>
                  <a:pt x="19973" y="14339"/>
                </a:cubicBezTo>
                <a:cubicBezTo>
                  <a:pt x="19973" y="14339"/>
                  <a:pt x="19973" y="14376"/>
                  <a:pt x="19973" y="14376"/>
                </a:cubicBezTo>
                <a:cubicBezTo>
                  <a:pt x="19954" y="14376"/>
                  <a:pt x="19954" y="14376"/>
                  <a:pt x="19954" y="14376"/>
                </a:cubicBezTo>
                <a:cubicBezTo>
                  <a:pt x="19954" y="14412"/>
                  <a:pt x="19954" y="14412"/>
                  <a:pt x="19973" y="14412"/>
                </a:cubicBezTo>
                <a:cubicBezTo>
                  <a:pt x="19954" y="14448"/>
                  <a:pt x="19954" y="14448"/>
                  <a:pt x="19954" y="14448"/>
                </a:cubicBezTo>
                <a:cubicBezTo>
                  <a:pt x="19936" y="14448"/>
                  <a:pt x="19936" y="14448"/>
                  <a:pt x="19917" y="14448"/>
                </a:cubicBezTo>
                <a:cubicBezTo>
                  <a:pt x="19917" y="14521"/>
                  <a:pt x="19841" y="14521"/>
                  <a:pt x="19803" y="14521"/>
                </a:cubicBezTo>
                <a:cubicBezTo>
                  <a:pt x="19803" y="14521"/>
                  <a:pt x="19803" y="14521"/>
                  <a:pt x="19784" y="14485"/>
                </a:cubicBezTo>
                <a:cubicBezTo>
                  <a:pt x="19784" y="14521"/>
                  <a:pt x="19784" y="14521"/>
                  <a:pt x="19784" y="14521"/>
                </a:cubicBezTo>
                <a:cubicBezTo>
                  <a:pt x="19765" y="14485"/>
                  <a:pt x="19746" y="14485"/>
                  <a:pt x="19727" y="14448"/>
                </a:cubicBezTo>
                <a:cubicBezTo>
                  <a:pt x="19727" y="14448"/>
                  <a:pt x="19727" y="14448"/>
                  <a:pt x="19727" y="14448"/>
                </a:cubicBezTo>
                <a:cubicBezTo>
                  <a:pt x="19765" y="14448"/>
                  <a:pt x="19803" y="14448"/>
                  <a:pt x="19822" y="14448"/>
                </a:cubicBezTo>
                <a:cubicBezTo>
                  <a:pt x="19822" y="14412"/>
                  <a:pt x="19822" y="14412"/>
                  <a:pt x="19822" y="14412"/>
                </a:cubicBezTo>
                <a:cubicBezTo>
                  <a:pt x="19822" y="14412"/>
                  <a:pt x="19822" y="14412"/>
                  <a:pt x="19822" y="14412"/>
                </a:cubicBezTo>
                <a:cubicBezTo>
                  <a:pt x="19841" y="14448"/>
                  <a:pt x="19879" y="14448"/>
                  <a:pt x="19898" y="14412"/>
                </a:cubicBezTo>
                <a:cubicBezTo>
                  <a:pt x="19898" y="14412"/>
                  <a:pt x="19898" y="14376"/>
                  <a:pt x="19917" y="14376"/>
                </a:cubicBezTo>
                <a:cubicBezTo>
                  <a:pt x="19917" y="14376"/>
                  <a:pt x="19936" y="14376"/>
                  <a:pt x="19936" y="14376"/>
                </a:cubicBezTo>
                <a:cubicBezTo>
                  <a:pt x="19936" y="14376"/>
                  <a:pt x="19936" y="14376"/>
                  <a:pt x="19936" y="14376"/>
                </a:cubicBezTo>
                <a:cubicBezTo>
                  <a:pt x="19936" y="14339"/>
                  <a:pt x="19936" y="14303"/>
                  <a:pt x="19936" y="14303"/>
                </a:cubicBezTo>
                <a:cubicBezTo>
                  <a:pt x="19936" y="14303"/>
                  <a:pt x="19954" y="14303"/>
                  <a:pt x="19954" y="14303"/>
                </a:cubicBezTo>
                <a:close/>
                <a:moveTo>
                  <a:pt x="20049" y="16953"/>
                </a:moveTo>
                <a:cubicBezTo>
                  <a:pt x="20049" y="16917"/>
                  <a:pt x="20049" y="16917"/>
                  <a:pt x="20049" y="16881"/>
                </a:cubicBezTo>
                <a:cubicBezTo>
                  <a:pt x="20049" y="16881"/>
                  <a:pt x="20049" y="16881"/>
                  <a:pt x="20049" y="16881"/>
                </a:cubicBezTo>
                <a:cubicBezTo>
                  <a:pt x="20049" y="16881"/>
                  <a:pt x="20049" y="16881"/>
                  <a:pt x="20049" y="16881"/>
                </a:cubicBezTo>
                <a:cubicBezTo>
                  <a:pt x="20087" y="16881"/>
                  <a:pt x="20049" y="16917"/>
                  <a:pt x="20049" y="16953"/>
                </a:cubicBezTo>
                <a:cubicBezTo>
                  <a:pt x="20049" y="16953"/>
                  <a:pt x="20049" y="16953"/>
                  <a:pt x="20049" y="16953"/>
                </a:cubicBezTo>
                <a:close/>
                <a:moveTo>
                  <a:pt x="17533" y="17026"/>
                </a:moveTo>
                <a:cubicBezTo>
                  <a:pt x="17533" y="17026"/>
                  <a:pt x="17533" y="17062"/>
                  <a:pt x="17552" y="17062"/>
                </a:cubicBezTo>
                <a:cubicBezTo>
                  <a:pt x="17552" y="17098"/>
                  <a:pt x="17552" y="17098"/>
                  <a:pt x="17571" y="17098"/>
                </a:cubicBezTo>
                <a:cubicBezTo>
                  <a:pt x="17571" y="17098"/>
                  <a:pt x="17571" y="17098"/>
                  <a:pt x="17571" y="17135"/>
                </a:cubicBezTo>
                <a:cubicBezTo>
                  <a:pt x="17571" y="17135"/>
                  <a:pt x="17571" y="17135"/>
                  <a:pt x="17571" y="17135"/>
                </a:cubicBezTo>
                <a:cubicBezTo>
                  <a:pt x="17590" y="17098"/>
                  <a:pt x="17590" y="17098"/>
                  <a:pt x="17590" y="17098"/>
                </a:cubicBezTo>
                <a:cubicBezTo>
                  <a:pt x="17590" y="17098"/>
                  <a:pt x="17590" y="17098"/>
                  <a:pt x="17590" y="17062"/>
                </a:cubicBezTo>
                <a:cubicBezTo>
                  <a:pt x="17590" y="17062"/>
                  <a:pt x="17590" y="17062"/>
                  <a:pt x="17590" y="17062"/>
                </a:cubicBezTo>
                <a:cubicBezTo>
                  <a:pt x="17590" y="17062"/>
                  <a:pt x="17590" y="17098"/>
                  <a:pt x="17590" y="17098"/>
                </a:cubicBezTo>
                <a:cubicBezTo>
                  <a:pt x="17609" y="17098"/>
                  <a:pt x="17609" y="17098"/>
                  <a:pt x="17609" y="17098"/>
                </a:cubicBezTo>
                <a:cubicBezTo>
                  <a:pt x="17609" y="17062"/>
                  <a:pt x="17609" y="17026"/>
                  <a:pt x="17609" y="17026"/>
                </a:cubicBezTo>
                <a:cubicBezTo>
                  <a:pt x="17590" y="16990"/>
                  <a:pt x="17571" y="16953"/>
                  <a:pt x="17552" y="16881"/>
                </a:cubicBezTo>
                <a:cubicBezTo>
                  <a:pt x="17552" y="16881"/>
                  <a:pt x="17552" y="16881"/>
                  <a:pt x="17552" y="16844"/>
                </a:cubicBezTo>
                <a:cubicBezTo>
                  <a:pt x="17533" y="16808"/>
                  <a:pt x="17571" y="16772"/>
                  <a:pt x="17571" y="16735"/>
                </a:cubicBezTo>
                <a:cubicBezTo>
                  <a:pt x="17571" y="16699"/>
                  <a:pt x="17571" y="16699"/>
                  <a:pt x="17571" y="16699"/>
                </a:cubicBezTo>
                <a:cubicBezTo>
                  <a:pt x="17571" y="16663"/>
                  <a:pt x="17571" y="16663"/>
                  <a:pt x="17571" y="16663"/>
                </a:cubicBezTo>
                <a:cubicBezTo>
                  <a:pt x="17552" y="16627"/>
                  <a:pt x="17552" y="16627"/>
                  <a:pt x="17552" y="16627"/>
                </a:cubicBezTo>
                <a:cubicBezTo>
                  <a:pt x="17571" y="16590"/>
                  <a:pt x="17571" y="16554"/>
                  <a:pt x="17571" y="16518"/>
                </a:cubicBezTo>
                <a:cubicBezTo>
                  <a:pt x="17571" y="16518"/>
                  <a:pt x="17571" y="16518"/>
                  <a:pt x="17590" y="16518"/>
                </a:cubicBezTo>
                <a:cubicBezTo>
                  <a:pt x="17571" y="16554"/>
                  <a:pt x="17590" y="16590"/>
                  <a:pt x="17590" y="16590"/>
                </a:cubicBezTo>
                <a:cubicBezTo>
                  <a:pt x="17609" y="16590"/>
                  <a:pt x="17609" y="16554"/>
                  <a:pt x="17609" y="16554"/>
                </a:cubicBezTo>
                <a:cubicBezTo>
                  <a:pt x="17609" y="16518"/>
                  <a:pt x="17628" y="16518"/>
                  <a:pt x="17628" y="16481"/>
                </a:cubicBezTo>
                <a:cubicBezTo>
                  <a:pt x="17647" y="16481"/>
                  <a:pt x="17647" y="16481"/>
                  <a:pt x="17666" y="16481"/>
                </a:cubicBezTo>
                <a:cubicBezTo>
                  <a:pt x="17666" y="16445"/>
                  <a:pt x="17666" y="16445"/>
                  <a:pt x="17685" y="16445"/>
                </a:cubicBezTo>
                <a:cubicBezTo>
                  <a:pt x="17704" y="16409"/>
                  <a:pt x="17704" y="16372"/>
                  <a:pt x="17741" y="16336"/>
                </a:cubicBezTo>
                <a:cubicBezTo>
                  <a:pt x="17741" y="16336"/>
                  <a:pt x="17779" y="16336"/>
                  <a:pt x="17798" y="16336"/>
                </a:cubicBezTo>
                <a:cubicBezTo>
                  <a:pt x="17798" y="16336"/>
                  <a:pt x="17817" y="16336"/>
                  <a:pt x="17817" y="16300"/>
                </a:cubicBezTo>
                <a:cubicBezTo>
                  <a:pt x="17817" y="16300"/>
                  <a:pt x="17836" y="16300"/>
                  <a:pt x="17836" y="16300"/>
                </a:cubicBezTo>
                <a:cubicBezTo>
                  <a:pt x="17855" y="16264"/>
                  <a:pt x="17874" y="16264"/>
                  <a:pt x="17874" y="16264"/>
                </a:cubicBezTo>
                <a:cubicBezTo>
                  <a:pt x="17893" y="16264"/>
                  <a:pt x="17893" y="16264"/>
                  <a:pt x="17893" y="16227"/>
                </a:cubicBezTo>
                <a:cubicBezTo>
                  <a:pt x="17893" y="16227"/>
                  <a:pt x="17893" y="16227"/>
                  <a:pt x="17893" y="16227"/>
                </a:cubicBezTo>
                <a:cubicBezTo>
                  <a:pt x="17912" y="16227"/>
                  <a:pt x="17931" y="16227"/>
                  <a:pt x="17931" y="16227"/>
                </a:cubicBezTo>
                <a:cubicBezTo>
                  <a:pt x="17950" y="16227"/>
                  <a:pt x="17968" y="16191"/>
                  <a:pt x="17987" y="16191"/>
                </a:cubicBezTo>
                <a:cubicBezTo>
                  <a:pt x="18006" y="16155"/>
                  <a:pt x="18025" y="16155"/>
                  <a:pt x="18025" y="16155"/>
                </a:cubicBezTo>
                <a:cubicBezTo>
                  <a:pt x="18044" y="16118"/>
                  <a:pt x="18044" y="16082"/>
                  <a:pt x="18044" y="16046"/>
                </a:cubicBezTo>
                <a:cubicBezTo>
                  <a:pt x="18063" y="16046"/>
                  <a:pt x="18063" y="16046"/>
                  <a:pt x="18063" y="16009"/>
                </a:cubicBezTo>
                <a:cubicBezTo>
                  <a:pt x="18063" y="16009"/>
                  <a:pt x="18063" y="16009"/>
                  <a:pt x="18063" y="16009"/>
                </a:cubicBezTo>
                <a:cubicBezTo>
                  <a:pt x="18082" y="16009"/>
                  <a:pt x="18082" y="16009"/>
                  <a:pt x="18082" y="15973"/>
                </a:cubicBezTo>
                <a:cubicBezTo>
                  <a:pt x="18082" y="15973"/>
                  <a:pt x="18101" y="15973"/>
                  <a:pt x="18101" y="15973"/>
                </a:cubicBezTo>
                <a:cubicBezTo>
                  <a:pt x="18101" y="15973"/>
                  <a:pt x="18082" y="15937"/>
                  <a:pt x="18082" y="15937"/>
                </a:cubicBezTo>
                <a:cubicBezTo>
                  <a:pt x="18082" y="15937"/>
                  <a:pt x="18082" y="15937"/>
                  <a:pt x="18082" y="15937"/>
                </a:cubicBezTo>
                <a:cubicBezTo>
                  <a:pt x="18082" y="15901"/>
                  <a:pt x="18082" y="15901"/>
                  <a:pt x="18082" y="15864"/>
                </a:cubicBezTo>
                <a:cubicBezTo>
                  <a:pt x="18082" y="15864"/>
                  <a:pt x="18082" y="15864"/>
                  <a:pt x="18082" y="15828"/>
                </a:cubicBezTo>
                <a:cubicBezTo>
                  <a:pt x="18101" y="15828"/>
                  <a:pt x="18120" y="15828"/>
                  <a:pt x="18120" y="15792"/>
                </a:cubicBezTo>
                <a:cubicBezTo>
                  <a:pt x="18120" y="15792"/>
                  <a:pt x="18120" y="15792"/>
                  <a:pt x="18120" y="15792"/>
                </a:cubicBezTo>
                <a:cubicBezTo>
                  <a:pt x="18139" y="15792"/>
                  <a:pt x="18139" y="15792"/>
                  <a:pt x="18139" y="15792"/>
                </a:cubicBezTo>
                <a:cubicBezTo>
                  <a:pt x="18139" y="15792"/>
                  <a:pt x="18139" y="15828"/>
                  <a:pt x="18139" y="15828"/>
                </a:cubicBezTo>
                <a:cubicBezTo>
                  <a:pt x="18158" y="15828"/>
                  <a:pt x="18158" y="15864"/>
                  <a:pt x="18158" y="15864"/>
                </a:cubicBezTo>
                <a:cubicBezTo>
                  <a:pt x="18158" y="15864"/>
                  <a:pt x="18177" y="15901"/>
                  <a:pt x="18177" y="15864"/>
                </a:cubicBezTo>
                <a:cubicBezTo>
                  <a:pt x="18177" y="15864"/>
                  <a:pt x="18177" y="15864"/>
                  <a:pt x="18177" y="15828"/>
                </a:cubicBezTo>
                <a:cubicBezTo>
                  <a:pt x="18177" y="15828"/>
                  <a:pt x="18195" y="15864"/>
                  <a:pt x="18195" y="15828"/>
                </a:cubicBezTo>
                <a:cubicBezTo>
                  <a:pt x="18195" y="15828"/>
                  <a:pt x="18195" y="15828"/>
                  <a:pt x="18195" y="15828"/>
                </a:cubicBezTo>
                <a:cubicBezTo>
                  <a:pt x="18195" y="15792"/>
                  <a:pt x="18177" y="15828"/>
                  <a:pt x="18177" y="15792"/>
                </a:cubicBezTo>
                <a:cubicBezTo>
                  <a:pt x="18177" y="15755"/>
                  <a:pt x="18195" y="15755"/>
                  <a:pt x="18177" y="15755"/>
                </a:cubicBezTo>
                <a:cubicBezTo>
                  <a:pt x="18177" y="15755"/>
                  <a:pt x="18177" y="15755"/>
                  <a:pt x="18177" y="15755"/>
                </a:cubicBezTo>
                <a:cubicBezTo>
                  <a:pt x="18177" y="15719"/>
                  <a:pt x="18195" y="15719"/>
                  <a:pt x="18195" y="15719"/>
                </a:cubicBezTo>
                <a:cubicBezTo>
                  <a:pt x="18195" y="15755"/>
                  <a:pt x="18195" y="15755"/>
                  <a:pt x="18214" y="15755"/>
                </a:cubicBezTo>
                <a:cubicBezTo>
                  <a:pt x="18214" y="15755"/>
                  <a:pt x="18214" y="15755"/>
                  <a:pt x="18233" y="15755"/>
                </a:cubicBezTo>
                <a:cubicBezTo>
                  <a:pt x="18233" y="15755"/>
                  <a:pt x="18214" y="15755"/>
                  <a:pt x="18214" y="15719"/>
                </a:cubicBezTo>
                <a:cubicBezTo>
                  <a:pt x="18233" y="15719"/>
                  <a:pt x="18233" y="15683"/>
                  <a:pt x="18233" y="15683"/>
                </a:cubicBezTo>
                <a:cubicBezTo>
                  <a:pt x="18233" y="15683"/>
                  <a:pt x="18233" y="15683"/>
                  <a:pt x="18233" y="15683"/>
                </a:cubicBezTo>
                <a:cubicBezTo>
                  <a:pt x="18233" y="15683"/>
                  <a:pt x="18233" y="15683"/>
                  <a:pt x="18233" y="15683"/>
                </a:cubicBezTo>
                <a:cubicBezTo>
                  <a:pt x="18214" y="15683"/>
                  <a:pt x="18214" y="15683"/>
                  <a:pt x="18214" y="15683"/>
                </a:cubicBezTo>
                <a:cubicBezTo>
                  <a:pt x="18214" y="15646"/>
                  <a:pt x="18233" y="15646"/>
                  <a:pt x="18252" y="15610"/>
                </a:cubicBezTo>
                <a:cubicBezTo>
                  <a:pt x="18252" y="15610"/>
                  <a:pt x="18252" y="15610"/>
                  <a:pt x="18252" y="15610"/>
                </a:cubicBezTo>
                <a:cubicBezTo>
                  <a:pt x="18252" y="15610"/>
                  <a:pt x="18252" y="15610"/>
                  <a:pt x="18252" y="15610"/>
                </a:cubicBezTo>
                <a:cubicBezTo>
                  <a:pt x="18252" y="15610"/>
                  <a:pt x="18252" y="15610"/>
                  <a:pt x="18252" y="15610"/>
                </a:cubicBezTo>
                <a:cubicBezTo>
                  <a:pt x="18252" y="15610"/>
                  <a:pt x="18252" y="15610"/>
                  <a:pt x="18271" y="15610"/>
                </a:cubicBezTo>
                <a:cubicBezTo>
                  <a:pt x="18271" y="15574"/>
                  <a:pt x="18290" y="15610"/>
                  <a:pt x="18290" y="15574"/>
                </a:cubicBezTo>
                <a:cubicBezTo>
                  <a:pt x="18290" y="15574"/>
                  <a:pt x="18271" y="15574"/>
                  <a:pt x="18271" y="15574"/>
                </a:cubicBezTo>
                <a:cubicBezTo>
                  <a:pt x="18271" y="15537"/>
                  <a:pt x="18290" y="15537"/>
                  <a:pt x="18290" y="15537"/>
                </a:cubicBezTo>
                <a:cubicBezTo>
                  <a:pt x="18309" y="15537"/>
                  <a:pt x="18309" y="15537"/>
                  <a:pt x="18309" y="15537"/>
                </a:cubicBezTo>
                <a:cubicBezTo>
                  <a:pt x="18309" y="15537"/>
                  <a:pt x="18309" y="15537"/>
                  <a:pt x="18309" y="15537"/>
                </a:cubicBezTo>
                <a:cubicBezTo>
                  <a:pt x="18309" y="15537"/>
                  <a:pt x="18309" y="15537"/>
                  <a:pt x="18328" y="15537"/>
                </a:cubicBezTo>
                <a:cubicBezTo>
                  <a:pt x="18328" y="15501"/>
                  <a:pt x="18328" y="15501"/>
                  <a:pt x="18328" y="15501"/>
                </a:cubicBezTo>
                <a:cubicBezTo>
                  <a:pt x="18328" y="15501"/>
                  <a:pt x="18328" y="15465"/>
                  <a:pt x="18328" y="15465"/>
                </a:cubicBezTo>
                <a:cubicBezTo>
                  <a:pt x="18328" y="15465"/>
                  <a:pt x="18328" y="15465"/>
                  <a:pt x="18328" y="15465"/>
                </a:cubicBezTo>
                <a:cubicBezTo>
                  <a:pt x="18328" y="15465"/>
                  <a:pt x="18328" y="15465"/>
                  <a:pt x="18347" y="15465"/>
                </a:cubicBezTo>
                <a:cubicBezTo>
                  <a:pt x="18347" y="15465"/>
                  <a:pt x="18347" y="15465"/>
                  <a:pt x="18347" y="15465"/>
                </a:cubicBezTo>
                <a:cubicBezTo>
                  <a:pt x="18347" y="15465"/>
                  <a:pt x="18347" y="15465"/>
                  <a:pt x="18366" y="15465"/>
                </a:cubicBezTo>
                <a:cubicBezTo>
                  <a:pt x="18366" y="15465"/>
                  <a:pt x="18366" y="15465"/>
                  <a:pt x="18366" y="15465"/>
                </a:cubicBezTo>
                <a:cubicBezTo>
                  <a:pt x="18366" y="15465"/>
                  <a:pt x="18366" y="15429"/>
                  <a:pt x="18385" y="15429"/>
                </a:cubicBezTo>
                <a:cubicBezTo>
                  <a:pt x="18385" y="15429"/>
                  <a:pt x="18385" y="15429"/>
                  <a:pt x="18403" y="15429"/>
                </a:cubicBezTo>
                <a:cubicBezTo>
                  <a:pt x="18422" y="15465"/>
                  <a:pt x="18422" y="15501"/>
                  <a:pt x="18441" y="15501"/>
                </a:cubicBezTo>
                <a:cubicBezTo>
                  <a:pt x="18441" y="15501"/>
                  <a:pt x="18441" y="15501"/>
                  <a:pt x="18460" y="15537"/>
                </a:cubicBezTo>
                <a:cubicBezTo>
                  <a:pt x="18460" y="15537"/>
                  <a:pt x="18460" y="15537"/>
                  <a:pt x="18460" y="15537"/>
                </a:cubicBezTo>
                <a:cubicBezTo>
                  <a:pt x="18460" y="15537"/>
                  <a:pt x="18460" y="15537"/>
                  <a:pt x="18460" y="15574"/>
                </a:cubicBezTo>
                <a:cubicBezTo>
                  <a:pt x="18460" y="15574"/>
                  <a:pt x="18460" y="15574"/>
                  <a:pt x="18460" y="15574"/>
                </a:cubicBezTo>
                <a:cubicBezTo>
                  <a:pt x="18460" y="15574"/>
                  <a:pt x="18460" y="15610"/>
                  <a:pt x="18460" y="15610"/>
                </a:cubicBezTo>
                <a:cubicBezTo>
                  <a:pt x="18479" y="15610"/>
                  <a:pt x="18460" y="15574"/>
                  <a:pt x="18479" y="15574"/>
                </a:cubicBezTo>
                <a:cubicBezTo>
                  <a:pt x="18479" y="15574"/>
                  <a:pt x="18479" y="15574"/>
                  <a:pt x="18479" y="15537"/>
                </a:cubicBezTo>
                <a:cubicBezTo>
                  <a:pt x="18498" y="15537"/>
                  <a:pt x="18498" y="15537"/>
                  <a:pt x="18517" y="15574"/>
                </a:cubicBezTo>
                <a:cubicBezTo>
                  <a:pt x="18517" y="15574"/>
                  <a:pt x="18517" y="15574"/>
                  <a:pt x="18517" y="15574"/>
                </a:cubicBezTo>
                <a:cubicBezTo>
                  <a:pt x="18517" y="15574"/>
                  <a:pt x="18536" y="15574"/>
                  <a:pt x="18536" y="15574"/>
                </a:cubicBezTo>
                <a:cubicBezTo>
                  <a:pt x="18536" y="15574"/>
                  <a:pt x="18536" y="15574"/>
                  <a:pt x="18536" y="15574"/>
                </a:cubicBezTo>
                <a:cubicBezTo>
                  <a:pt x="18536" y="15574"/>
                  <a:pt x="18536" y="15537"/>
                  <a:pt x="18555" y="15574"/>
                </a:cubicBezTo>
                <a:cubicBezTo>
                  <a:pt x="18555" y="15574"/>
                  <a:pt x="18555" y="15574"/>
                  <a:pt x="18555" y="15574"/>
                </a:cubicBezTo>
                <a:cubicBezTo>
                  <a:pt x="18574" y="15574"/>
                  <a:pt x="18555" y="15574"/>
                  <a:pt x="18555" y="15537"/>
                </a:cubicBezTo>
                <a:cubicBezTo>
                  <a:pt x="18574" y="15537"/>
                  <a:pt x="18574" y="15501"/>
                  <a:pt x="18574" y="15501"/>
                </a:cubicBezTo>
                <a:cubicBezTo>
                  <a:pt x="18555" y="15501"/>
                  <a:pt x="18555" y="15501"/>
                  <a:pt x="18536" y="15501"/>
                </a:cubicBezTo>
                <a:cubicBezTo>
                  <a:pt x="18536" y="15465"/>
                  <a:pt x="18555" y="15429"/>
                  <a:pt x="18574" y="15429"/>
                </a:cubicBezTo>
                <a:cubicBezTo>
                  <a:pt x="18574" y="15429"/>
                  <a:pt x="18574" y="15392"/>
                  <a:pt x="18574" y="15392"/>
                </a:cubicBezTo>
                <a:cubicBezTo>
                  <a:pt x="18574" y="15392"/>
                  <a:pt x="18593" y="15392"/>
                  <a:pt x="18593" y="15356"/>
                </a:cubicBezTo>
                <a:cubicBezTo>
                  <a:pt x="18593" y="15356"/>
                  <a:pt x="18593" y="15356"/>
                  <a:pt x="18593" y="15356"/>
                </a:cubicBezTo>
                <a:cubicBezTo>
                  <a:pt x="18593" y="15356"/>
                  <a:pt x="18593" y="15356"/>
                  <a:pt x="18593" y="15320"/>
                </a:cubicBezTo>
                <a:cubicBezTo>
                  <a:pt x="18593" y="15320"/>
                  <a:pt x="18612" y="15320"/>
                  <a:pt x="18612" y="15320"/>
                </a:cubicBezTo>
                <a:cubicBezTo>
                  <a:pt x="18612" y="15283"/>
                  <a:pt x="18630" y="15283"/>
                  <a:pt x="18612" y="15283"/>
                </a:cubicBezTo>
                <a:cubicBezTo>
                  <a:pt x="18630" y="15283"/>
                  <a:pt x="18630" y="15283"/>
                  <a:pt x="18630" y="15283"/>
                </a:cubicBezTo>
                <a:cubicBezTo>
                  <a:pt x="18630" y="15283"/>
                  <a:pt x="18630" y="15283"/>
                  <a:pt x="18630" y="15283"/>
                </a:cubicBezTo>
                <a:cubicBezTo>
                  <a:pt x="18649" y="15283"/>
                  <a:pt x="18649" y="15247"/>
                  <a:pt x="18649" y="15247"/>
                </a:cubicBezTo>
                <a:cubicBezTo>
                  <a:pt x="18668" y="15247"/>
                  <a:pt x="18687" y="15247"/>
                  <a:pt x="18706" y="15247"/>
                </a:cubicBezTo>
                <a:cubicBezTo>
                  <a:pt x="18706" y="15247"/>
                  <a:pt x="18725" y="15247"/>
                  <a:pt x="18725" y="15247"/>
                </a:cubicBezTo>
                <a:cubicBezTo>
                  <a:pt x="18725" y="15247"/>
                  <a:pt x="18725" y="15247"/>
                  <a:pt x="18744" y="15247"/>
                </a:cubicBezTo>
                <a:cubicBezTo>
                  <a:pt x="18744" y="15247"/>
                  <a:pt x="18744" y="15247"/>
                  <a:pt x="18763" y="15211"/>
                </a:cubicBezTo>
                <a:cubicBezTo>
                  <a:pt x="18763" y="15211"/>
                  <a:pt x="18744" y="15211"/>
                  <a:pt x="18744" y="15211"/>
                </a:cubicBezTo>
                <a:cubicBezTo>
                  <a:pt x="18744" y="15174"/>
                  <a:pt x="18744" y="15174"/>
                  <a:pt x="18725" y="15174"/>
                </a:cubicBezTo>
                <a:cubicBezTo>
                  <a:pt x="18725" y="15174"/>
                  <a:pt x="18706" y="15174"/>
                  <a:pt x="18706" y="15174"/>
                </a:cubicBezTo>
                <a:cubicBezTo>
                  <a:pt x="18706" y="15138"/>
                  <a:pt x="18706" y="15138"/>
                  <a:pt x="18706" y="15138"/>
                </a:cubicBezTo>
                <a:cubicBezTo>
                  <a:pt x="18706" y="15138"/>
                  <a:pt x="18706" y="15138"/>
                  <a:pt x="18706" y="15138"/>
                </a:cubicBezTo>
                <a:cubicBezTo>
                  <a:pt x="18725" y="15138"/>
                  <a:pt x="18725" y="15138"/>
                  <a:pt x="18725" y="15138"/>
                </a:cubicBezTo>
                <a:cubicBezTo>
                  <a:pt x="18744" y="15138"/>
                  <a:pt x="18744" y="15138"/>
                  <a:pt x="18744" y="15174"/>
                </a:cubicBezTo>
                <a:cubicBezTo>
                  <a:pt x="18744" y="15174"/>
                  <a:pt x="18744" y="15174"/>
                  <a:pt x="18744" y="15174"/>
                </a:cubicBezTo>
                <a:cubicBezTo>
                  <a:pt x="18744" y="15174"/>
                  <a:pt x="18763" y="15138"/>
                  <a:pt x="18763" y="15138"/>
                </a:cubicBezTo>
                <a:cubicBezTo>
                  <a:pt x="18763" y="15138"/>
                  <a:pt x="18763" y="15174"/>
                  <a:pt x="18763" y="15174"/>
                </a:cubicBezTo>
                <a:cubicBezTo>
                  <a:pt x="18782" y="15174"/>
                  <a:pt x="18782" y="15174"/>
                  <a:pt x="18801" y="15211"/>
                </a:cubicBezTo>
                <a:cubicBezTo>
                  <a:pt x="18801" y="15211"/>
                  <a:pt x="18820" y="15174"/>
                  <a:pt x="18820" y="15174"/>
                </a:cubicBezTo>
                <a:cubicBezTo>
                  <a:pt x="18839" y="15174"/>
                  <a:pt x="18839" y="15211"/>
                  <a:pt x="18839" y="15211"/>
                </a:cubicBezTo>
                <a:cubicBezTo>
                  <a:pt x="18839" y="15211"/>
                  <a:pt x="18857" y="15211"/>
                  <a:pt x="18857" y="15211"/>
                </a:cubicBezTo>
                <a:cubicBezTo>
                  <a:pt x="18876" y="15174"/>
                  <a:pt x="18895" y="15247"/>
                  <a:pt x="18914" y="15247"/>
                </a:cubicBezTo>
                <a:cubicBezTo>
                  <a:pt x="18933" y="15247"/>
                  <a:pt x="18933" y="15211"/>
                  <a:pt x="18952" y="15211"/>
                </a:cubicBezTo>
                <a:cubicBezTo>
                  <a:pt x="18952" y="15211"/>
                  <a:pt x="18952" y="15211"/>
                  <a:pt x="18952" y="15211"/>
                </a:cubicBezTo>
                <a:cubicBezTo>
                  <a:pt x="18952" y="15211"/>
                  <a:pt x="18952" y="15247"/>
                  <a:pt x="18952" y="15247"/>
                </a:cubicBezTo>
                <a:cubicBezTo>
                  <a:pt x="18952" y="15247"/>
                  <a:pt x="18971" y="15247"/>
                  <a:pt x="18971" y="15247"/>
                </a:cubicBezTo>
                <a:cubicBezTo>
                  <a:pt x="18971" y="15247"/>
                  <a:pt x="18971" y="15283"/>
                  <a:pt x="18971" y="15283"/>
                </a:cubicBezTo>
                <a:cubicBezTo>
                  <a:pt x="18990" y="15283"/>
                  <a:pt x="18990" y="15247"/>
                  <a:pt x="18990" y="15247"/>
                </a:cubicBezTo>
                <a:cubicBezTo>
                  <a:pt x="18990" y="15247"/>
                  <a:pt x="18971" y="15211"/>
                  <a:pt x="18990" y="15211"/>
                </a:cubicBezTo>
                <a:cubicBezTo>
                  <a:pt x="19009" y="15211"/>
                  <a:pt x="19009" y="15247"/>
                  <a:pt x="19009" y="15247"/>
                </a:cubicBezTo>
                <a:cubicBezTo>
                  <a:pt x="19009" y="15247"/>
                  <a:pt x="19009" y="15247"/>
                  <a:pt x="19009" y="15247"/>
                </a:cubicBezTo>
                <a:cubicBezTo>
                  <a:pt x="19009" y="15247"/>
                  <a:pt x="19009" y="15247"/>
                  <a:pt x="19009" y="15247"/>
                </a:cubicBezTo>
                <a:cubicBezTo>
                  <a:pt x="19028" y="15247"/>
                  <a:pt x="19028" y="15247"/>
                  <a:pt x="19028" y="15247"/>
                </a:cubicBezTo>
                <a:cubicBezTo>
                  <a:pt x="19028" y="15283"/>
                  <a:pt x="19028" y="15283"/>
                  <a:pt x="19009" y="15320"/>
                </a:cubicBezTo>
                <a:cubicBezTo>
                  <a:pt x="19009" y="15320"/>
                  <a:pt x="19009" y="15320"/>
                  <a:pt x="19009" y="15320"/>
                </a:cubicBezTo>
                <a:cubicBezTo>
                  <a:pt x="19009" y="15320"/>
                  <a:pt x="19009" y="15320"/>
                  <a:pt x="19009" y="15320"/>
                </a:cubicBezTo>
                <a:cubicBezTo>
                  <a:pt x="19009" y="15320"/>
                  <a:pt x="19009" y="15320"/>
                  <a:pt x="19009" y="15320"/>
                </a:cubicBezTo>
                <a:cubicBezTo>
                  <a:pt x="19009" y="15356"/>
                  <a:pt x="19009" y="15356"/>
                  <a:pt x="19009" y="15356"/>
                </a:cubicBezTo>
                <a:cubicBezTo>
                  <a:pt x="18990" y="15320"/>
                  <a:pt x="18971" y="15356"/>
                  <a:pt x="18971" y="15356"/>
                </a:cubicBezTo>
                <a:cubicBezTo>
                  <a:pt x="18971" y="15392"/>
                  <a:pt x="18952" y="15392"/>
                  <a:pt x="18971" y="15429"/>
                </a:cubicBezTo>
                <a:cubicBezTo>
                  <a:pt x="18971" y="15429"/>
                  <a:pt x="18971" y="15429"/>
                  <a:pt x="18971" y="15429"/>
                </a:cubicBezTo>
                <a:cubicBezTo>
                  <a:pt x="18952" y="15465"/>
                  <a:pt x="18952" y="15501"/>
                  <a:pt x="18933" y="15537"/>
                </a:cubicBezTo>
                <a:cubicBezTo>
                  <a:pt x="18933" y="15537"/>
                  <a:pt x="18933" y="15537"/>
                  <a:pt x="18933" y="15537"/>
                </a:cubicBezTo>
                <a:cubicBezTo>
                  <a:pt x="18952" y="15574"/>
                  <a:pt x="18952" y="15574"/>
                  <a:pt x="18952" y="15574"/>
                </a:cubicBezTo>
                <a:cubicBezTo>
                  <a:pt x="18971" y="15574"/>
                  <a:pt x="18971" y="15610"/>
                  <a:pt x="18990" y="15610"/>
                </a:cubicBezTo>
                <a:cubicBezTo>
                  <a:pt x="18990" y="15610"/>
                  <a:pt x="18990" y="15610"/>
                  <a:pt x="18990" y="15610"/>
                </a:cubicBezTo>
                <a:cubicBezTo>
                  <a:pt x="18990" y="15610"/>
                  <a:pt x="18990" y="15610"/>
                  <a:pt x="18990" y="15646"/>
                </a:cubicBezTo>
                <a:cubicBezTo>
                  <a:pt x="19009" y="15646"/>
                  <a:pt x="19009" y="15646"/>
                  <a:pt x="19028" y="15683"/>
                </a:cubicBezTo>
                <a:cubicBezTo>
                  <a:pt x="19028" y="15646"/>
                  <a:pt x="19047" y="15683"/>
                  <a:pt x="19065" y="15683"/>
                </a:cubicBezTo>
                <a:cubicBezTo>
                  <a:pt x="19065" y="15683"/>
                  <a:pt x="19065" y="15719"/>
                  <a:pt x="19065" y="15719"/>
                </a:cubicBezTo>
                <a:cubicBezTo>
                  <a:pt x="19084" y="15719"/>
                  <a:pt x="19084" y="15719"/>
                  <a:pt x="19084" y="15719"/>
                </a:cubicBezTo>
                <a:cubicBezTo>
                  <a:pt x="19084" y="15719"/>
                  <a:pt x="19103" y="15755"/>
                  <a:pt x="19103" y="15755"/>
                </a:cubicBezTo>
                <a:cubicBezTo>
                  <a:pt x="19103" y="15755"/>
                  <a:pt x="19122" y="15755"/>
                  <a:pt x="19122" y="15755"/>
                </a:cubicBezTo>
                <a:cubicBezTo>
                  <a:pt x="19141" y="15755"/>
                  <a:pt x="19160" y="15792"/>
                  <a:pt x="19179" y="15792"/>
                </a:cubicBezTo>
                <a:cubicBezTo>
                  <a:pt x="19179" y="15792"/>
                  <a:pt x="19179" y="15828"/>
                  <a:pt x="19179" y="15864"/>
                </a:cubicBezTo>
                <a:cubicBezTo>
                  <a:pt x="19198" y="15864"/>
                  <a:pt x="19198" y="15864"/>
                  <a:pt x="19198" y="15864"/>
                </a:cubicBezTo>
                <a:cubicBezTo>
                  <a:pt x="19217" y="15864"/>
                  <a:pt x="19217" y="15864"/>
                  <a:pt x="19236" y="15864"/>
                </a:cubicBezTo>
                <a:cubicBezTo>
                  <a:pt x="19255" y="15864"/>
                  <a:pt x="19274" y="15864"/>
                  <a:pt x="19274" y="15864"/>
                </a:cubicBezTo>
                <a:cubicBezTo>
                  <a:pt x="19292" y="15828"/>
                  <a:pt x="19292" y="15828"/>
                  <a:pt x="19292" y="15792"/>
                </a:cubicBezTo>
                <a:cubicBezTo>
                  <a:pt x="19311" y="15755"/>
                  <a:pt x="19311" y="15719"/>
                  <a:pt x="19311" y="15683"/>
                </a:cubicBezTo>
                <a:cubicBezTo>
                  <a:pt x="19311" y="15683"/>
                  <a:pt x="19311" y="15683"/>
                  <a:pt x="19311" y="15646"/>
                </a:cubicBezTo>
                <a:cubicBezTo>
                  <a:pt x="19330" y="15646"/>
                  <a:pt x="19330" y="15610"/>
                  <a:pt x="19330" y="15610"/>
                </a:cubicBezTo>
                <a:cubicBezTo>
                  <a:pt x="19330" y="15574"/>
                  <a:pt x="19330" y="15537"/>
                  <a:pt x="19330" y="15537"/>
                </a:cubicBezTo>
                <a:cubicBezTo>
                  <a:pt x="19330" y="15501"/>
                  <a:pt x="19330" y="15501"/>
                  <a:pt x="19330" y="15465"/>
                </a:cubicBezTo>
                <a:cubicBezTo>
                  <a:pt x="19330" y="15465"/>
                  <a:pt x="19330" y="15429"/>
                  <a:pt x="19330" y="15429"/>
                </a:cubicBezTo>
                <a:cubicBezTo>
                  <a:pt x="19330" y="15429"/>
                  <a:pt x="19349" y="15392"/>
                  <a:pt x="19349" y="15392"/>
                </a:cubicBezTo>
                <a:cubicBezTo>
                  <a:pt x="19330" y="15356"/>
                  <a:pt x="19330" y="15356"/>
                  <a:pt x="19330" y="15356"/>
                </a:cubicBezTo>
                <a:cubicBezTo>
                  <a:pt x="19349" y="15320"/>
                  <a:pt x="19349" y="15320"/>
                  <a:pt x="19368" y="15320"/>
                </a:cubicBezTo>
                <a:cubicBezTo>
                  <a:pt x="19349" y="15283"/>
                  <a:pt x="19349" y="15320"/>
                  <a:pt x="19330" y="15283"/>
                </a:cubicBezTo>
                <a:cubicBezTo>
                  <a:pt x="19330" y="15283"/>
                  <a:pt x="19349" y="15283"/>
                  <a:pt x="19349" y="15283"/>
                </a:cubicBezTo>
                <a:cubicBezTo>
                  <a:pt x="19349" y="15247"/>
                  <a:pt x="19349" y="15247"/>
                  <a:pt x="19349" y="15247"/>
                </a:cubicBezTo>
                <a:cubicBezTo>
                  <a:pt x="19349" y="15247"/>
                  <a:pt x="19368" y="15211"/>
                  <a:pt x="19368" y="15211"/>
                </a:cubicBezTo>
                <a:cubicBezTo>
                  <a:pt x="19368" y="15174"/>
                  <a:pt x="19368" y="15138"/>
                  <a:pt x="19387" y="15102"/>
                </a:cubicBezTo>
                <a:cubicBezTo>
                  <a:pt x="19387" y="15102"/>
                  <a:pt x="19387" y="15102"/>
                  <a:pt x="19387" y="15102"/>
                </a:cubicBezTo>
                <a:cubicBezTo>
                  <a:pt x="19387" y="15102"/>
                  <a:pt x="19406" y="15138"/>
                  <a:pt x="19406" y="15138"/>
                </a:cubicBezTo>
                <a:cubicBezTo>
                  <a:pt x="19406" y="15138"/>
                  <a:pt x="19406" y="15138"/>
                  <a:pt x="19406" y="15138"/>
                </a:cubicBezTo>
                <a:cubicBezTo>
                  <a:pt x="19406" y="15138"/>
                  <a:pt x="19406" y="15174"/>
                  <a:pt x="19425" y="15174"/>
                </a:cubicBezTo>
                <a:cubicBezTo>
                  <a:pt x="19425" y="15211"/>
                  <a:pt x="19425" y="15247"/>
                  <a:pt x="19444" y="15247"/>
                </a:cubicBezTo>
                <a:cubicBezTo>
                  <a:pt x="19444" y="15247"/>
                  <a:pt x="19425" y="15247"/>
                  <a:pt x="19425" y="15283"/>
                </a:cubicBezTo>
                <a:cubicBezTo>
                  <a:pt x="19444" y="15283"/>
                  <a:pt x="19463" y="15320"/>
                  <a:pt x="19463" y="15356"/>
                </a:cubicBezTo>
                <a:cubicBezTo>
                  <a:pt x="19463" y="15392"/>
                  <a:pt x="19463" y="15429"/>
                  <a:pt x="19463" y="15465"/>
                </a:cubicBezTo>
                <a:cubicBezTo>
                  <a:pt x="19463" y="15465"/>
                  <a:pt x="19463" y="15465"/>
                  <a:pt x="19463" y="15465"/>
                </a:cubicBezTo>
                <a:cubicBezTo>
                  <a:pt x="19463" y="15465"/>
                  <a:pt x="19463" y="15501"/>
                  <a:pt x="19463" y="15501"/>
                </a:cubicBezTo>
                <a:cubicBezTo>
                  <a:pt x="19482" y="15501"/>
                  <a:pt x="19482" y="15537"/>
                  <a:pt x="19501" y="15537"/>
                </a:cubicBezTo>
                <a:cubicBezTo>
                  <a:pt x="19501" y="15501"/>
                  <a:pt x="19501" y="15501"/>
                  <a:pt x="19519" y="15501"/>
                </a:cubicBezTo>
                <a:cubicBezTo>
                  <a:pt x="19519" y="15501"/>
                  <a:pt x="19519" y="15501"/>
                  <a:pt x="19519" y="15501"/>
                </a:cubicBezTo>
                <a:cubicBezTo>
                  <a:pt x="19538" y="15501"/>
                  <a:pt x="19538" y="15537"/>
                  <a:pt x="19538" y="15537"/>
                </a:cubicBezTo>
                <a:cubicBezTo>
                  <a:pt x="19557" y="15537"/>
                  <a:pt x="19557" y="15574"/>
                  <a:pt x="19576" y="15610"/>
                </a:cubicBezTo>
                <a:cubicBezTo>
                  <a:pt x="19557" y="15610"/>
                  <a:pt x="19576" y="15610"/>
                  <a:pt x="19576" y="15646"/>
                </a:cubicBezTo>
                <a:cubicBezTo>
                  <a:pt x="19576" y="15646"/>
                  <a:pt x="19576" y="15646"/>
                  <a:pt x="19576" y="15646"/>
                </a:cubicBezTo>
                <a:cubicBezTo>
                  <a:pt x="19576" y="15646"/>
                  <a:pt x="19576" y="15683"/>
                  <a:pt x="19576" y="15719"/>
                </a:cubicBezTo>
                <a:cubicBezTo>
                  <a:pt x="19576" y="15719"/>
                  <a:pt x="19576" y="15755"/>
                  <a:pt x="19576" y="15755"/>
                </a:cubicBezTo>
                <a:cubicBezTo>
                  <a:pt x="19595" y="15792"/>
                  <a:pt x="19595" y="15828"/>
                  <a:pt x="19614" y="15828"/>
                </a:cubicBezTo>
                <a:cubicBezTo>
                  <a:pt x="19614" y="15864"/>
                  <a:pt x="19614" y="15864"/>
                  <a:pt x="19614" y="15864"/>
                </a:cubicBezTo>
                <a:cubicBezTo>
                  <a:pt x="19614" y="15901"/>
                  <a:pt x="19614" y="15901"/>
                  <a:pt x="19633" y="15937"/>
                </a:cubicBezTo>
                <a:cubicBezTo>
                  <a:pt x="19614" y="15937"/>
                  <a:pt x="19614" y="15937"/>
                  <a:pt x="19614" y="15937"/>
                </a:cubicBezTo>
                <a:cubicBezTo>
                  <a:pt x="19614" y="15973"/>
                  <a:pt x="19614" y="16009"/>
                  <a:pt x="19633" y="16009"/>
                </a:cubicBezTo>
                <a:cubicBezTo>
                  <a:pt x="19633" y="16046"/>
                  <a:pt x="19633" y="16082"/>
                  <a:pt x="19652" y="16118"/>
                </a:cubicBezTo>
                <a:cubicBezTo>
                  <a:pt x="19671" y="16118"/>
                  <a:pt x="19671" y="16118"/>
                  <a:pt x="19671" y="16118"/>
                </a:cubicBezTo>
                <a:cubicBezTo>
                  <a:pt x="19690" y="16118"/>
                  <a:pt x="19690" y="16118"/>
                  <a:pt x="19709" y="16118"/>
                </a:cubicBezTo>
                <a:cubicBezTo>
                  <a:pt x="19709" y="16155"/>
                  <a:pt x="19709" y="16155"/>
                  <a:pt x="19709" y="16155"/>
                </a:cubicBezTo>
                <a:cubicBezTo>
                  <a:pt x="19709" y="16155"/>
                  <a:pt x="19709" y="16155"/>
                  <a:pt x="19709" y="16155"/>
                </a:cubicBezTo>
                <a:cubicBezTo>
                  <a:pt x="19709" y="16155"/>
                  <a:pt x="19709" y="16191"/>
                  <a:pt x="19727" y="16191"/>
                </a:cubicBezTo>
                <a:cubicBezTo>
                  <a:pt x="19727" y="16191"/>
                  <a:pt x="19727" y="16191"/>
                  <a:pt x="19727" y="16191"/>
                </a:cubicBezTo>
                <a:cubicBezTo>
                  <a:pt x="19727" y="16191"/>
                  <a:pt x="19727" y="16191"/>
                  <a:pt x="19727" y="16191"/>
                </a:cubicBezTo>
                <a:cubicBezTo>
                  <a:pt x="19746" y="16191"/>
                  <a:pt x="19746" y="16227"/>
                  <a:pt x="19765" y="16227"/>
                </a:cubicBezTo>
                <a:cubicBezTo>
                  <a:pt x="19765" y="16227"/>
                  <a:pt x="19765" y="16227"/>
                  <a:pt x="19784" y="16227"/>
                </a:cubicBezTo>
                <a:cubicBezTo>
                  <a:pt x="19784" y="16227"/>
                  <a:pt x="19803" y="16227"/>
                  <a:pt x="19784" y="16264"/>
                </a:cubicBezTo>
                <a:cubicBezTo>
                  <a:pt x="19784" y="16264"/>
                  <a:pt x="19784" y="16264"/>
                  <a:pt x="19784" y="16264"/>
                </a:cubicBezTo>
                <a:cubicBezTo>
                  <a:pt x="19784" y="16300"/>
                  <a:pt x="19784" y="16300"/>
                  <a:pt x="19784" y="16336"/>
                </a:cubicBezTo>
                <a:cubicBezTo>
                  <a:pt x="19784" y="16336"/>
                  <a:pt x="19784" y="16336"/>
                  <a:pt x="19803" y="16336"/>
                </a:cubicBezTo>
                <a:cubicBezTo>
                  <a:pt x="19803" y="16336"/>
                  <a:pt x="19803" y="16336"/>
                  <a:pt x="19803" y="16336"/>
                </a:cubicBezTo>
                <a:cubicBezTo>
                  <a:pt x="19803" y="16372"/>
                  <a:pt x="19803" y="16372"/>
                  <a:pt x="19803" y="16372"/>
                </a:cubicBezTo>
                <a:cubicBezTo>
                  <a:pt x="19822" y="16372"/>
                  <a:pt x="19822" y="16409"/>
                  <a:pt x="19822" y="16445"/>
                </a:cubicBezTo>
                <a:cubicBezTo>
                  <a:pt x="19822" y="16445"/>
                  <a:pt x="19822" y="16445"/>
                  <a:pt x="19822" y="16445"/>
                </a:cubicBezTo>
                <a:cubicBezTo>
                  <a:pt x="19841" y="16481"/>
                  <a:pt x="19822" y="16518"/>
                  <a:pt x="19841" y="16518"/>
                </a:cubicBezTo>
                <a:cubicBezTo>
                  <a:pt x="19841" y="16518"/>
                  <a:pt x="19841" y="16554"/>
                  <a:pt x="19860" y="16518"/>
                </a:cubicBezTo>
                <a:cubicBezTo>
                  <a:pt x="19860" y="16518"/>
                  <a:pt x="19860" y="16518"/>
                  <a:pt x="19860" y="16481"/>
                </a:cubicBezTo>
                <a:cubicBezTo>
                  <a:pt x="19860" y="16481"/>
                  <a:pt x="19860" y="16481"/>
                  <a:pt x="19860" y="16481"/>
                </a:cubicBezTo>
                <a:cubicBezTo>
                  <a:pt x="19879" y="16518"/>
                  <a:pt x="19879" y="16518"/>
                  <a:pt x="19879" y="16554"/>
                </a:cubicBezTo>
                <a:cubicBezTo>
                  <a:pt x="19879" y="16554"/>
                  <a:pt x="19898" y="16554"/>
                  <a:pt x="19898" y="16554"/>
                </a:cubicBezTo>
                <a:cubicBezTo>
                  <a:pt x="19898" y="16554"/>
                  <a:pt x="19898" y="16554"/>
                  <a:pt x="19898" y="16518"/>
                </a:cubicBezTo>
                <a:cubicBezTo>
                  <a:pt x="19898" y="16518"/>
                  <a:pt x="19898" y="16518"/>
                  <a:pt x="19898" y="16518"/>
                </a:cubicBezTo>
                <a:cubicBezTo>
                  <a:pt x="19898" y="16554"/>
                  <a:pt x="19917" y="16554"/>
                  <a:pt x="19917" y="16554"/>
                </a:cubicBezTo>
                <a:cubicBezTo>
                  <a:pt x="19917" y="16554"/>
                  <a:pt x="19917" y="16554"/>
                  <a:pt x="19917" y="16590"/>
                </a:cubicBezTo>
                <a:cubicBezTo>
                  <a:pt x="19898" y="16590"/>
                  <a:pt x="19898" y="16663"/>
                  <a:pt x="19917" y="16663"/>
                </a:cubicBezTo>
                <a:cubicBezTo>
                  <a:pt x="19917" y="16699"/>
                  <a:pt x="19936" y="16663"/>
                  <a:pt x="19936" y="16663"/>
                </a:cubicBezTo>
                <a:cubicBezTo>
                  <a:pt x="19917" y="16735"/>
                  <a:pt x="19954" y="16735"/>
                  <a:pt x="19973" y="16772"/>
                </a:cubicBezTo>
                <a:cubicBezTo>
                  <a:pt x="19973" y="16772"/>
                  <a:pt x="19973" y="16772"/>
                  <a:pt x="19973" y="16808"/>
                </a:cubicBezTo>
                <a:cubicBezTo>
                  <a:pt x="19973" y="16808"/>
                  <a:pt x="19992" y="16808"/>
                  <a:pt x="19992" y="16844"/>
                </a:cubicBezTo>
                <a:cubicBezTo>
                  <a:pt x="20011" y="16844"/>
                  <a:pt x="20011" y="16881"/>
                  <a:pt x="20011" y="16881"/>
                </a:cubicBezTo>
                <a:cubicBezTo>
                  <a:pt x="20030" y="16917"/>
                  <a:pt x="20030" y="16917"/>
                  <a:pt x="20030" y="16953"/>
                </a:cubicBezTo>
                <a:cubicBezTo>
                  <a:pt x="20030" y="16990"/>
                  <a:pt x="20030" y="16990"/>
                  <a:pt x="20030" y="16990"/>
                </a:cubicBezTo>
                <a:cubicBezTo>
                  <a:pt x="20049" y="16990"/>
                  <a:pt x="20049" y="17026"/>
                  <a:pt x="20049" y="17026"/>
                </a:cubicBezTo>
                <a:cubicBezTo>
                  <a:pt x="20049" y="17026"/>
                  <a:pt x="20049" y="17026"/>
                  <a:pt x="20049" y="17062"/>
                </a:cubicBezTo>
                <a:cubicBezTo>
                  <a:pt x="20049" y="17062"/>
                  <a:pt x="20049" y="17062"/>
                  <a:pt x="20049" y="17098"/>
                </a:cubicBezTo>
                <a:cubicBezTo>
                  <a:pt x="20049" y="17098"/>
                  <a:pt x="20049" y="17135"/>
                  <a:pt x="20049" y="17135"/>
                </a:cubicBezTo>
                <a:cubicBezTo>
                  <a:pt x="20049" y="17171"/>
                  <a:pt x="20030" y="17171"/>
                  <a:pt x="20030" y="17171"/>
                </a:cubicBezTo>
                <a:cubicBezTo>
                  <a:pt x="20049" y="17171"/>
                  <a:pt x="20049" y="17207"/>
                  <a:pt x="20049" y="17207"/>
                </a:cubicBezTo>
                <a:cubicBezTo>
                  <a:pt x="20049" y="17244"/>
                  <a:pt x="20068" y="17244"/>
                  <a:pt x="20068" y="17280"/>
                </a:cubicBezTo>
                <a:cubicBezTo>
                  <a:pt x="20068" y="17280"/>
                  <a:pt x="20068" y="17316"/>
                  <a:pt x="20068" y="17316"/>
                </a:cubicBezTo>
                <a:cubicBezTo>
                  <a:pt x="20068" y="17316"/>
                  <a:pt x="20068" y="17316"/>
                  <a:pt x="20068" y="17353"/>
                </a:cubicBezTo>
                <a:cubicBezTo>
                  <a:pt x="20068" y="17353"/>
                  <a:pt x="20068" y="17389"/>
                  <a:pt x="20068" y="17389"/>
                </a:cubicBezTo>
                <a:cubicBezTo>
                  <a:pt x="20068" y="17425"/>
                  <a:pt x="20049" y="17425"/>
                  <a:pt x="20049" y="17425"/>
                </a:cubicBezTo>
                <a:cubicBezTo>
                  <a:pt x="20049" y="17462"/>
                  <a:pt x="20049" y="17498"/>
                  <a:pt x="20049" y="17534"/>
                </a:cubicBezTo>
                <a:cubicBezTo>
                  <a:pt x="20030" y="17570"/>
                  <a:pt x="20030" y="17570"/>
                  <a:pt x="20030" y="17570"/>
                </a:cubicBezTo>
                <a:cubicBezTo>
                  <a:pt x="20030" y="17570"/>
                  <a:pt x="20030" y="17570"/>
                  <a:pt x="20030" y="17607"/>
                </a:cubicBezTo>
                <a:cubicBezTo>
                  <a:pt x="20030" y="17643"/>
                  <a:pt x="20030" y="17679"/>
                  <a:pt x="20011" y="17716"/>
                </a:cubicBezTo>
                <a:cubicBezTo>
                  <a:pt x="20011" y="17716"/>
                  <a:pt x="20011" y="17752"/>
                  <a:pt x="20011" y="17752"/>
                </a:cubicBezTo>
                <a:cubicBezTo>
                  <a:pt x="20011" y="17752"/>
                  <a:pt x="20011" y="17752"/>
                  <a:pt x="20011" y="17752"/>
                </a:cubicBezTo>
                <a:cubicBezTo>
                  <a:pt x="19992" y="17788"/>
                  <a:pt x="19992" y="17788"/>
                  <a:pt x="19992" y="17788"/>
                </a:cubicBezTo>
                <a:cubicBezTo>
                  <a:pt x="19992" y="17825"/>
                  <a:pt x="19992" y="17897"/>
                  <a:pt x="19954" y="17897"/>
                </a:cubicBezTo>
                <a:cubicBezTo>
                  <a:pt x="19954" y="17897"/>
                  <a:pt x="19936" y="17897"/>
                  <a:pt x="19936" y="17933"/>
                </a:cubicBezTo>
                <a:cubicBezTo>
                  <a:pt x="19917" y="17970"/>
                  <a:pt x="19917" y="18006"/>
                  <a:pt x="19898" y="18042"/>
                </a:cubicBezTo>
                <a:cubicBezTo>
                  <a:pt x="19898" y="18079"/>
                  <a:pt x="19879" y="18079"/>
                  <a:pt x="19879" y="18115"/>
                </a:cubicBezTo>
                <a:cubicBezTo>
                  <a:pt x="19879" y="18115"/>
                  <a:pt x="19879" y="18115"/>
                  <a:pt x="19879" y="18115"/>
                </a:cubicBezTo>
                <a:cubicBezTo>
                  <a:pt x="19879" y="18151"/>
                  <a:pt x="19879" y="18151"/>
                  <a:pt x="19879" y="18151"/>
                </a:cubicBezTo>
                <a:cubicBezTo>
                  <a:pt x="19879" y="18151"/>
                  <a:pt x="19879" y="18151"/>
                  <a:pt x="19879" y="18151"/>
                </a:cubicBezTo>
                <a:cubicBezTo>
                  <a:pt x="19860" y="18188"/>
                  <a:pt x="19860" y="18188"/>
                  <a:pt x="19860" y="18188"/>
                </a:cubicBezTo>
                <a:cubicBezTo>
                  <a:pt x="19841" y="18224"/>
                  <a:pt x="19841" y="18260"/>
                  <a:pt x="19841" y="18296"/>
                </a:cubicBezTo>
                <a:cubicBezTo>
                  <a:pt x="19822" y="18333"/>
                  <a:pt x="19822" y="18369"/>
                  <a:pt x="19822" y="18405"/>
                </a:cubicBezTo>
                <a:cubicBezTo>
                  <a:pt x="19822" y="18442"/>
                  <a:pt x="19822" y="18442"/>
                  <a:pt x="19822" y="18442"/>
                </a:cubicBezTo>
                <a:cubicBezTo>
                  <a:pt x="19822" y="18442"/>
                  <a:pt x="19822" y="18442"/>
                  <a:pt x="19822" y="18478"/>
                </a:cubicBezTo>
                <a:cubicBezTo>
                  <a:pt x="19822" y="18478"/>
                  <a:pt x="19822" y="18514"/>
                  <a:pt x="19822" y="18514"/>
                </a:cubicBezTo>
                <a:cubicBezTo>
                  <a:pt x="19803" y="18514"/>
                  <a:pt x="19803" y="18514"/>
                  <a:pt x="19803" y="18514"/>
                </a:cubicBezTo>
                <a:cubicBezTo>
                  <a:pt x="19803" y="18551"/>
                  <a:pt x="19784" y="18551"/>
                  <a:pt x="19784" y="18551"/>
                </a:cubicBezTo>
                <a:cubicBezTo>
                  <a:pt x="19746" y="18551"/>
                  <a:pt x="19709" y="18551"/>
                  <a:pt x="19690" y="18551"/>
                </a:cubicBezTo>
                <a:cubicBezTo>
                  <a:pt x="19652" y="18587"/>
                  <a:pt x="19652" y="18623"/>
                  <a:pt x="19633" y="18659"/>
                </a:cubicBezTo>
                <a:cubicBezTo>
                  <a:pt x="19633" y="18659"/>
                  <a:pt x="19614" y="18659"/>
                  <a:pt x="19595" y="18659"/>
                </a:cubicBezTo>
                <a:cubicBezTo>
                  <a:pt x="19595" y="18659"/>
                  <a:pt x="19595" y="18659"/>
                  <a:pt x="19595" y="18659"/>
                </a:cubicBezTo>
                <a:cubicBezTo>
                  <a:pt x="19576" y="18696"/>
                  <a:pt x="19595" y="18696"/>
                  <a:pt x="19595" y="18696"/>
                </a:cubicBezTo>
                <a:cubicBezTo>
                  <a:pt x="19595" y="18696"/>
                  <a:pt x="19595" y="18732"/>
                  <a:pt x="19595" y="18732"/>
                </a:cubicBezTo>
                <a:cubicBezTo>
                  <a:pt x="19595" y="18696"/>
                  <a:pt x="19576" y="18696"/>
                  <a:pt x="19576" y="18696"/>
                </a:cubicBezTo>
                <a:cubicBezTo>
                  <a:pt x="19576" y="18696"/>
                  <a:pt x="19576" y="18696"/>
                  <a:pt x="19576" y="18696"/>
                </a:cubicBezTo>
                <a:cubicBezTo>
                  <a:pt x="19557" y="18659"/>
                  <a:pt x="19557" y="18659"/>
                  <a:pt x="19538" y="18623"/>
                </a:cubicBezTo>
                <a:cubicBezTo>
                  <a:pt x="19538" y="18623"/>
                  <a:pt x="19538" y="18623"/>
                  <a:pt x="19538" y="18587"/>
                </a:cubicBezTo>
                <a:cubicBezTo>
                  <a:pt x="19538" y="18587"/>
                  <a:pt x="19538" y="18587"/>
                  <a:pt x="19538" y="18587"/>
                </a:cubicBezTo>
                <a:cubicBezTo>
                  <a:pt x="19519" y="18587"/>
                  <a:pt x="19519" y="18623"/>
                  <a:pt x="19501" y="18587"/>
                </a:cubicBezTo>
                <a:cubicBezTo>
                  <a:pt x="19519" y="18587"/>
                  <a:pt x="19519" y="18551"/>
                  <a:pt x="19519" y="18551"/>
                </a:cubicBezTo>
                <a:cubicBezTo>
                  <a:pt x="19519" y="18551"/>
                  <a:pt x="19519" y="18514"/>
                  <a:pt x="19519" y="18514"/>
                </a:cubicBezTo>
                <a:cubicBezTo>
                  <a:pt x="19501" y="18514"/>
                  <a:pt x="19501" y="18551"/>
                  <a:pt x="19482" y="18551"/>
                </a:cubicBezTo>
                <a:cubicBezTo>
                  <a:pt x="19501" y="18587"/>
                  <a:pt x="19482" y="18587"/>
                  <a:pt x="19482" y="18587"/>
                </a:cubicBezTo>
                <a:cubicBezTo>
                  <a:pt x="19463" y="18587"/>
                  <a:pt x="19463" y="18587"/>
                  <a:pt x="19463" y="18587"/>
                </a:cubicBezTo>
                <a:cubicBezTo>
                  <a:pt x="19463" y="18623"/>
                  <a:pt x="19444" y="18659"/>
                  <a:pt x="19444" y="18659"/>
                </a:cubicBezTo>
                <a:cubicBezTo>
                  <a:pt x="19425" y="18659"/>
                  <a:pt x="19425" y="18659"/>
                  <a:pt x="19425" y="18659"/>
                </a:cubicBezTo>
                <a:cubicBezTo>
                  <a:pt x="19406" y="18623"/>
                  <a:pt x="19387" y="18623"/>
                  <a:pt x="19368" y="18587"/>
                </a:cubicBezTo>
                <a:cubicBezTo>
                  <a:pt x="19368" y="18587"/>
                  <a:pt x="19349" y="18587"/>
                  <a:pt x="19349" y="18587"/>
                </a:cubicBezTo>
                <a:cubicBezTo>
                  <a:pt x="19349" y="18587"/>
                  <a:pt x="19349" y="18587"/>
                  <a:pt x="19349" y="18587"/>
                </a:cubicBezTo>
                <a:cubicBezTo>
                  <a:pt x="19330" y="18551"/>
                  <a:pt x="19311" y="18587"/>
                  <a:pt x="19311" y="18587"/>
                </a:cubicBezTo>
                <a:cubicBezTo>
                  <a:pt x="19292" y="18587"/>
                  <a:pt x="19292" y="18551"/>
                  <a:pt x="19292" y="18551"/>
                </a:cubicBezTo>
                <a:cubicBezTo>
                  <a:pt x="19292" y="18551"/>
                  <a:pt x="19292" y="18551"/>
                  <a:pt x="19292" y="18514"/>
                </a:cubicBezTo>
                <a:cubicBezTo>
                  <a:pt x="19274" y="18514"/>
                  <a:pt x="19274" y="18514"/>
                  <a:pt x="19274" y="18514"/>
                </a:cubicBezTo>
                <a:cubicBezTo>
                  <a:pt x="19274" y="18514"/>
                  <a:pt x="19255" y="18514"/>
                  <a:pt x="19255" y="18514"/>
                </a:cubicBezTo>
                <a:cubicBezTo>
                  <a:pt x="19236" y="18514"/>
                  <a:pt x="19236" y="18478"/>
                  <a:pt x="19236" y="18442"/>
                </a:cubicBezTo>
                <a:cubicBezTo>
                  <a:pt x="19217" y="18442"/>
                  <a:pt x="19198" y="18405"/>
                  <a:pt x="19198" y="18369"/>
                </a:cubicBezTo>
                <a:cubicBezTo>
                  <a:pt x="19217" y="18333"/>
                  <a:pt x="19217" y="18296"/>
                  <a:pt x="19198" y="18260"/>
                </a:cubicBezTo>
                <a:cubicBezTo>
                  <a:pt x="19198" y="18260"/>
                  <a:pt x="19198" y="18260"/>
                  <a:pt x="19198" y="18224"/>
                </a:cubicBezTo>
                <a:cubicBezTo>
                  <a:pt x="19198" y="18224"/>
                  <a:pt x="19198" y="18224"/>
                  <a:pt x="19179" y="18224"/>
                </a:cubicBezTo>
                <a:cubicBezTo>
                  <a:pt x="19179" y="18224"/>
                  <a:pt x="19179" y="18224"/>
                  <a:pt x="19179" y="18188"/>
                </a:cubicBezTo>
                <a:cubicBezTo>
                  <a:pt x="19160" y="18188"/>
                  <a:pt x="19160" y="18151"/>
                  <a:pt x="19160" y="18151"/>
                </a:cubicBezTo>
                <a:cubicBezTo>
                  <a:pt x="19141" y="18151"/>
                  <a:pt x="19141" y="18151"/>
                  <a:pt x="19141" y="18151"/>
                </a:cubicBezTo>
                <a:cubicBezTo>
                  <a:pt x="19122" y="18151"/>
                  <a:pt x="19122" y="18151"/>
                  <a:pt x="19122" y="18151"/>
                </a:cubicBezTo>
                <a:cubicBezTo>
                  <a:pt x="19122" y="18151"/>
                  <a:pt x="19122" y="18151"/>
                  <a:pt x="19122" y="18151"/>
                </a:cubicBezTo>
                <a:cubicBezTo>
                  <a:pt x="19103" y="18151"/>
                  <a:pt x="19122" y="18115"/>
                  <a:pt x="19122" y="18115"/>
                </a:cubicBezTo>
                <a:cubicBezTo>
                  <a:pt x="19122" y="18079"/>
                  <a:pt x="19122" y="18079"/>
                  <a:pt x="19141" y="18042"/>
                </a:cubicBezTo>
                <a:cubicBezTo>
                  <a:pt x="19122" y="18042"/>
                  <a:pt x="19122" y="18006"/>
                  <a:pt x="19122" y="18006"/>
                </a:cubicBezTo>
                <a:cubicBezTo>
                  <a:pt x="19103" y="18006"/>
                  <a:pt x="19103" y="17970"/>
                  <a:pt x="19103" y="17970"/>
                </a:cubicBezTo>
                <a:cubicBezTo>
                  <a:pt x="19103" y="18006"/>
                  <a:pt x="19084" y="18042"/>
                  <a:pt x="19084" y="18079"/>
                </a:cubicBezTo>
                <a:cubicBezTo>
                  <a:pt x="19084" y="18079"/>
                  <a:pt x="19084" y="18079"/>
                  <a:pt x="19084" y="18079"/>
                </a:cubicBezTo>
                <a:cubicBezTo>
                  <a:pt x="19065" y="18115"/>
                  <a:pt x="19065" y="18079"/>
                  <a:pt x="19065" y="18079"/>
                </a:cubicBezTo>
                <a:cubicBezTo>
                  <a:pt x="19047" y="18115"/>
                  <a:pt x="19047" y="18115"/>
                  <a:pt x="19028" y="18115"/>
                </a:cubicBezTo>
                <a:cubicBezTo>
                  <a:pt x="19028" y="18115"/>
                  <a:pt x="19028" y="18115"/>
                  <a:pt x="19028" y="18115"/>
                </a:cubicBezTo>
                <a:cubicBezTo>
                  <a:pt x="19028" y="18079"/>
                  <a:pt x="19028" y="18079"/>
                  <a:pt x="19028" y="18079"/>
                </a:cubicBezTo>
                <a:cubicBezTo>
                  <a:pt x="19047" y="18079"/>
                  <a:pt x="19047" y="18079"/>
                  <a:pt x="19047" y="18079"/>
                </a:cubicBezTo>
                <a:cubicBezTo>
                  <a:pt x="19065" y="18042"/>
                  <a:pt x="19065" y="18042"/>
                  <a:pt x="19065" y="18006"/>
                </a:cubicBezTo>
                <a:cubicBezTo>
                  <a:pt x="19065" y="17970"/>
                  <a:pt x="19065" y="17970"/>
                  <a:pt x="19065" y="17970"/>
                </a:cubicBezTo>
                <a:cubicBezTo>
                  <a:pt x="19065" y="17933"/>
                  <a:pt x="19065" y="17933"/>
                  <a:pt x="19065" y="17933"/>
                </a:cubicBezTo>
                <a:cubicBezTo>
                  <a:pt x="19065" y="17897"/>
                  <a:pt x="19084" y="17897"/>
                  <a:pt x="19103" y="17861"/>
                </a:cubicBezTo>
                <a:cubicBezTo>
                  <a:pt x="19103" y="17861"/>
                  <a:pt x="19084" y="17861"/>
                  <a:pt x="19084" y="17825"/>
                </a:cubicBezTo>
                <a:cubicBezTo>
                  <a:pt x="19084" y="17825"/>
                  <a:pt x="19103" y="17825"/>
                  <a:pt x="19103" y="17788"/>
                </a:cubicBezTo>
                <a:cubicBezTo>
                  <a:pt x="19103" y="17788"/>
                  <a:pt x="19103" y="17788"/>
                  <a:pt x="19103" y="17788"/>
                </a:cubicBezTo>
                <a:cubicBezTo>
                  <a:pt x="19103" y="17788"/>
                  <a:pt x="19084" y="17788"/>
                  <a:pt x="19084" y="17752"/>
                </a:cubicBezTo>
                <a:cubicBezTo>
                  <a:pt x="19084" y="17752"/>
                  <a:pt x="19084" y="17752"/>
                  <a:pt x="19084" y="17752"/>
                </a:cubicBezTo>
                <a:cubicBezTo>
                  <a:pt x="19084" y="17752"/>
                  <a:pt x="19084" y="17752"/>
                  <a:pt x="19084" y="17752"/>
                </a:cubicBezTo>
                <a:cubicBezTo>
                  <a:pt x="19084" y="17788"/>
                  <a:pt x="19065" y="17788"/>
                  <a:pt x="19065" y="17825"/>
                </a:cubicBezTo>
                <a:cubicBezTo>
                  <a:pt x="19065" y="17825"/>
                  <a:pt x="19065" y="17825"/>
                  <a:pt x="19047" y="17861"/>
                </a:cubicBezTo>
                <a:cubicBezTo>
                  <a:pt x="19047" y="17861"/>
                  <a:pt x="19047" y="17861"/>
                  <a:pt x="19047" y="17897"/>
                </a:cubicBezTo>
                <a:cubicBezTo>
                  <a:pt x="19047" y="17897"/>
                  <a:pt x="19028" y="17897"/>
                  <a:pt x="19028" y="17897"/>
                </a:cubicBezTo>
                <a:cubicBezTo>
                  <a:pt x="19009" y="17897"/>
                  <a:pt x="19009" y="17933"/>
                  <a:pt x="18990" y="17970"/>
                </a:cubicBezTo>
                <a:cubicBezTo>
                  <a:pt x="18990" y="17970"/>
                  <a:pt x="18990" y="18006"/>
                  <a:pt x="18971" y="18006"/>
                </a:cubicBezTo>
                <a:cubicBezTo>
                  <a:pt x="18971" y="18006"/>
                  <a:pt x="18971" y="18042"/>
                  <a:pt x="18971" y="18042"/>
                </a:cubicBezTo>
                <a:cubicBezTo>
                  <a:pt x="18971" y="18042"/>
                  <a:pt x="18971" y="18042"/>
                  <a:pt x="18971" y="18042"/>
                </a:cubicBezTo>
                <a:cubicBezTo>
                  <a:pt x="18971" y="18079"/>
                  <a:pt x="18971" y="18079"/>
                  <a:pt x="18952" y="18079"/>
                </a:cubicBezTo>
                <a:cubicBezTo>
                  <a:pt x="18952" y="18042"/>
                  <a:pt x="18933" y="18042"/>
                  <a:pt x="18933" y="18006"/>
                </a:cubicBezTo>
                <a:cubicBezTo>
                  <a:pt x="18933" y="18006"/>
                  <a:pt x="18933" y="18006"/>
                  <a:pt x="18933" y="18006"/>
                </a:cubicBezTo>
                <a:cubicBezTo>
                  <a:pt x="18933" y="18006"/>
                  <a:pt x="18933" y="18006"/>
                  <a:pt x="18933" y="18006"/>
                </a:cubicBezTo>
                <a:cubicBezTo>
                  <a:pt x="18933" y="18006"/>
                  <a:pt x="18933" y="18006"/>
                  <a:pt x="18933" y="17970"/>
                </a:cubicBezTo>
                <a:cubicBezTo>
                  <a:pt x="18933" y="17970"/>
                  <a:pt x="18933" y="17970"/>
                  <a:pt x="18933" y="17970"/>
                </a:cubicBezTo>
                <a:cubicBezTo>
                  <a:pt x="18933" y="17933"/>
                  <a:pt x="18933" y="17933"/>
                  <a:pt x="18914" y="17897"/>
                </a:cubicBezTo>
                <a:cubicBezTo>
                  <a:pt x="18914" y="17897"/>
                  <a:pt x="18914" y="17897"/>
                  <a:pt x="18914" y="17897"/>
                </a:cubicBezTo>
                <a:cubicBezTo>
                  <a:pt x="18914" y="17897"/>
                  <a:pt x="18914" y="17897"/>
                  <a:pt x="18895" y="17897"/>
                </a:cubicBezTo>
                <a:cubicBezTo>
                  <a:pt x="18895" y="17861"/>
                  <a:pt x="18895" y="17825"/>
                  <a:pt x="18895" y="17825"/>
                </a:cubicBezTo>
                <a:cubicBezTo>
                  <a:pt x="18876" y="17825"/>
                  <a:pt x="18857" y="17825"/>
                  <a:pt x="18857" y="17788"/>
                </a:cubicBezTo>
                <a:cubicBezTo>
                  <a:pt x="18857" y="17752"/>
                  <a:pt x="18876" y="17752"/>
                  <a:pt x="18857" y="17716"/>
                </a:cubicBezTo>
                <a:cubicBezTo>
                  <a:pt x="18857" y="17716"/>
                  <a:pt x="18839" y="17716"/>
                  <a:pt x="18839" y="17716"/>
                </a:cubicBezTo>
                <a:cubicBezTo>
                  <a:pt x="18839" y="17716"/>
                  <a:pt x="18839" y="17716"/>
                  <a:pt x="18839" y="17679"/>
                </a:cubicBezTo>
                <a:cubicBezTo>
                  <a:pt x="18839" y="17679"/>
                  <a:pt x="18820" y="17679"/>
                  <a:pt x="18820" y="17679"/>
                </a:cubicBezTo>
                <a:cubicBezTo>
                  <a:pt x="18820" y="17679"/>
                  <a:pt x="18801" y="17679"/>
                  <a:pt x="18801" y="17679"/>
                </a:cubicBezTo>
                <a:cubicBezTo>
                  <a:pt x="18782" y="17679"/>
                  <a:pt x="18782" y="17643"/>
                  <a:pt x="18763" y="17643"/>
                </a:cubicBezTo>
                <a:cubicBezTo>
                  <a:pt x="18744" y="17643"/>
                  <a:pt x="18744" y="17643"/>
                  <a:pt x="18744" y="17643"/>
                </a:cubicBezTo>
                <a:cubicBezTo>
                  <a:pt x="18725" y="17643"/>
                  <a:pt x="18706" y="17607"/>
                  <a:pt x="18706" y="17607"/>
                </a:cubicBezTo>
                <a:cubicBezTo>
                  <a:pt x="18687" y="17607"/>
                  <a:pt x="18668" y="17607"/>
                  <a:pt x="18649" y="17607"/>
                </a:cubicBezTo>
                <a:cubicBezTo>
                  <a:pt x="18630" y="17607"/>
                  <a:pt x="18630" y="17607"/>
                  <a:pt x="18630" y="17607"/>
                </a:cubicBezTo>
                <a:cubicBezTo>
                  <a:pt x="18612" y="17607"/>
                  <a:pt x="18593" y="17607"/>
                  <a:pt x="18574" y="17607"/>
                </a:cubicBezTo>
                <a:cubicBezTo>
                  <a:pt x="18555" y="17643"/>
                  <a:pt x="18536" y="17643"/>
                  <a:pt x="18536" y="17643"/>
                </a:cubicBezTo>
                <a:cubicBezTo>
                  <a:pt x="18517" y="17643"/>
                  <a:pt x="18517" y="17679"/>
                  <a:pt x="18517" y="17679"/>
                </a:cubicBezTo>
                <a:cubicBezTo>
                  <a:pt x="18517" y="17679"/>
                  <a:pt x="18517" y="17679"/>
                  <a:pt x="18498" y="17679"/>
                </a:cubicBezTo>
                <a:cubicBezTo>
                  <a:pt x="18479" y="17679"/>
                  <a:pt x="18441" y="17716"/>
                  <a:pt x="18422" y="17752"/>
                </a:cubicBezTo>
                <a:cubicBezTo>
                  <a:pt x="18403" y="17752"/>
                  <a:pt x="18385" y="17752"/>
                  <a:pt x="18366" y="17752"/>
                </a:cubicBezTo>
                <a:cubicBezTo>
                  <a:pt x="18328" y="17752"/>
                  <a:pt x="18309" y="17788"/>
                  <a:pt x="18271" y="17825"/>
                </a:cubicBezTo>
                <a:cubicBezTo>
                  <a:pt x="18271" y="17825"/>
                  <a:pt x="18271" y="17825"/>
                  <a:pt x="18252" y="17825"/>
                </a:cubicBezTo>
                <a:cubicBezTo>
                  <a:pt x="18233" y="17825"/>
                  <a:pt x="18252" y="17897"/>
                  <a:pt x="18233" y="17933"/>
                </a:cubicBezTo>
                <a:cubicBezTo>
                  <a:pt x="18233" y="17933"/>
                  <a:pt x="18233" y="17933"/>
                  <a:pt x="18233" y="17933"/>
                </a:cubicBezTo>
                <a:cubicBezTo>
                  <a:pt x="18233" y="17933"/>
                  <a:pt x="18233" y="17933"/>
                  <a:pt x="18233" y="17933"/>
                </a:cubicBezTo>
                <a:cubicBezTo>
                  <a:pt x="18214" y="17970"/>
                  <a:pt x="18214" y="17970"/>
                  <a:pt x="18214" y="17970"/>
                </a:cubicBezTo>
                <a:cubicBezTo>
                  <a:pt x="18214" y="17970"/>
                  <a:pt x="18195" y="18006"/>
                  <a:pt x="18195" y="18006"/>
                </a:cubicBezTo>
                <a:cubicBezTo>
                  <a:pt x="18195" y="17970"/>
                  <a:pt x="18177" y="17970"/>
                  <a:pt x="18177" y="17970"/>
                </a:cubicBezTo>
                <a:cubicBezTo>
                  <a:pt x="18177" y="17970"/>
                  <a:pt x="18158" y="17970"/>
                  <a:pt x="18158" y="18006"/>
                </a:cubicBezTo>
                <a:cubicBezTo>
                  <a:pt x="18158" y="18006"/>
                  <a:pt x="18139" y="18006"/>
                  <a:pt x="18139" y="18006"/>
                </a:cubicBezTo>
                <a:cubicBezTo>
                  <a:pt x="18139" y="18006"/>
                  <a:pt x="18120" y="17970"/>
                  <a:pt x="18120" y="17970"/>
                </a:cubicBezTo>
                <a:cubicBezTo>
                  <a:pt x="18101" y="17970"/>
                  <a:pt x="18082" y="17970"/>
                  <a:pt x="18063" y="18006"/>
                </a:cubicBezTo>
                <a:cubicBezTo>
                  <a:pt x="18063" y="18006"/>
                  <a:pt x="18063" y="18006"/>
                  <a:pt x="18044" y="18006"/>
                </a:cubicBezTo>
                <a:cubicBezTo>
                  <a:pt x="18044" y="18006"/>
                  <a:pt x="18044" y="18006"/>
                  <a:pt x="18044" y="18006"/>
                </a:cubicBezTo>
                <a:cubicBezTo>
                  <a:pt x="18025" y="18006"/>
                  <a:pt x="18025" y="18006"/>
                  <a:pt x="18025" y="18006"/>
                </a:cubicBezTo>
                <a:cubicBezTo>
                  <a:pt x="18006" y="18006"/>
                  <a:pt x="17987" y="18006"/>
                  <a:pt x="17987" y="18042"/>
                </a:cubicBezTo>
                <a:cubicBezTo>
                  <a:pt x="17968" y="18042"/>
                  <a:pt x="17968" y="18079"/>
                  <a:pt x="17968" y="18079"/>
                </a:cubicBezTo>
                <a:cubicBezTo>
                  <a:pt x="17968" y="18079"/>
                  <a:pt x="17968" y="18079"/>
                  <a:pt x="17950" y="18115"/>
                </a:cubicBezTo>
                <a:cubicBezTo>
                  <a:pt x="17950" y="18115"/>
                  <a:pt x="17931" y="18115"/>
                  <a:pt x="17912" y="18115"/>
                </a:cubicBezTo>
                <a:cubicBezTo>
                  <a:pt x="17912" y="18115"/>
                  <a:pt x="17912" y="18151"/>
                  <a:pt x="17912" y="18151"/>
                </a:cubicBezTo>
                <a:cubicBezTo>
                  <a:pt x="17912" y="18151"/>
                  <a:pt x="17912" y="18151"/>
                  <a:pt x="17912" y="18151"/>
                </a:cubicBezTo>
                <a:cubicBezTo>
                  <a:pt x="17912" y="18151"/>
                  <a:pt x="17912" y="18188"/>
                  <a:pt x="17893" y="18188"/>
                </a:cubicBezTo>
                <a:cubicBezTo>
                  <a:pt x="17893" y="18188"/>
                  <a:pt x="17893" y="18188"/>
                  <a:pt x="17893" y="18188"/>
                </a:cubicBezTo>
                <a:cubicBezTo>
                  <a:pt x="17874" y="18188"/>
                  <a:pt x="17874" y="18224"/>
                  <a:pt x="17855" y="18188"/>
                </a:cubicBezTo>
                <a:cubicBezTo>
                  <a:pt x="17855" y="18188"/>
                  <a:pt x="17855" y="18188"/>
                  <a:pt x="17855" y="18188"/>
                </a:cubicBezTo>
                <a:cubicBezTo>
                  <a:pt x="17855" y="18224"/>
                  <a:pt x="17855" y="18188"/>
                  <a:pt x="17836" y="18188"/>
                </a:cubicBezTo>
                <a:cubicBezTo>
                  <a:pt x="17836" y="18188"/>
                  <a:pt x="17836" y="18224"/>
                  <a:pt x="17836" y="18224"/>
                </a:cubicBezTo>
                <a:cubicBezTo>
                  <a:pt x="17798" y="18188"/>
                  <a:pt x="17779" y="18188"/>
                  <a:pt x="17760" y="18188"/>
                </a:cubicBezTo>
                <a:cubicBezTo>
                  <a:pt x="17760" y="18188"/>
                  <a:pt x="17760" y="18188"/>
                  <a:pt x="17741" y="18151"/>
                </a:cubicBezTo>
                <a:cubicBezTo>
                  <a:pt x="17741" y="18151"/>
                  <a:pt x="17741" y="18151"/>
                  <a:pt x="17723" y="18151"/>
                </a:cubicBezTo>
                <a:cubicBezTo>
                  <a:pt x="17723" y="18115"/>
                  <a:pt x="17723" y="18115"/>
                  <a:pt x="17704" y="18115"/>
                </a:cubicBezTo>
                <a:cubicBezTo>
                  <a:pt x="17704" y="18115"/>
                  <a:pt x="17704" y="18115"/>
                  <a:pt x="17704" y="18115"/>
                </a:cubicBezTo>
                <a:cubicBezTo>
                  <a:pt x="17704" y="18115"/>
                  <a:pt x="17704" y="18115"/>
                  <a:pt x="17704" y="18115"/>
                </a:cubicBezTo>
                <a:cubicBezTo>
                  <a:pt x="17685" y="18079"/>
                  <a:pt x="17685" y="18079"/>
                  <a:pt x="17685" y="18079"/>
                </a:cubicBezTo>
                <a:cubicBezTo>
                  <a:pt x="17685" y="18042"/>
                  <a:pt x="17685" y="18042"/>
                  <a:pt x="17685" y="18042"/>
                </a:cubicBezTo>
                <a:cubicBezTo>
                  <a:pt x="17704" y="18042"/>
                  <a:pt x="17704" y="18042"/>
                  <a:pt x="17723" y="18042"/>
                </a:cubicBezTo>
                <a:cubicBezTo>
                  <a:pt x="17723" y="18006"/>
                  <a:pt x="17723" y="18006"/>
                  <a:pt x="17741" y="17970"/>
                </a:cubicBezTo>
                <a:cubicBezTo>
                  <a:pt x="17741" y="17970"/>
                  <a:pt x="17723" y="17933"/>
                  <a:pt x="17723" y="17933"/>
                </a:cubicBezTo>
                <a:cubicBezTo>
                  <a:pt x="17723" y="17897"/>
                  <a:pt x="17723" y="17897"/>
                  <a:pt x="17723" y="17897"/>
                </a:cubicBezTo>
                <a:cubicBezTo>
                  <a:pt x="17723" y="17861"/>
                  <a:pt x="17723" y="17788"/>
                  <a:pt x="17723" y="17752"/>
                </a:cubicBezTo>
                <a:cubicBezTo>
                  <a:pt x="17704" y="17716"/>
                  <a:pt x="17685" y="17643"/>
                  <a:pt x="17666" y="17570"/>
                </a:cubicBezTo>
                <a:cubicBezTo>
                  <a:pt x="17666" y="17534"/>
                  <a:pt x="17666" y="17498"/>
                  <a:pt x="17666" y="17425"/>
                </a:cubicBezTo>
                <a:cubicBezTo>
                  <a:pt x="17647" y="17425"/>
                  <a:pt x="17647" y="17389"/>
                  <a:pt x="17628" y="17353"/>
                </a:cubicBezTo>
                <a:cubicBezTo>
                  <a:pt x="17628" y="17353"/>
                  <a:pt x="17628" y="17353"/>
                  <a:pt x="17628" y="17353"/>
                </a:cubicBezTo>
                <a:cubicBezTo>
                  <a:pt x="17609" y="17353"/>
                  <a:pt x="17609" y="17316"/>
                  <a:pt x="17609" y="17316"/>
                </a:cubicBezTo>
                <a:cubicBezTo>
                  <a:pt x="17609" y="17280"/>
                  <a:pt x="17609" y="17207"/>
                  <a:pt x="17590" y="17171"/>
                </a:cubicBezTo>
                <a:cubicBezTo>
                  <a:pt x="17590" y="17171"/>
                  <a:pt x="17590" y="17171"/>
                  <a:pt x="17571" y="17171"/>
                </a:cubicBezTo>
                <a:cubicBezTo>
                  <a:pt x="17571" y="17135"/>
                  <a:pt x="17533" y="17098"/>
                  <a:pt x="17533" y="17062"/>
                </a:cubicBezTo>
                <a:cubicBezTo>
                  <a:pt x="17515" y="17062"/>
                  <a:pt x="17515" y="17026"/>
                  <a:pt x="17515" y="17026"/>
                </a:cubicBezTo>
                <a:cubicBezTo>
                  <a:pt x="17515" y="17026"/>
                  <a:pt x="17515" y="17026"/>
                  <a:pt x="17533" y="17026"/>
                </a:cubicBezTo>
                <a:close/>
                <a:moveTo>
                  <a:pt x="19065" y="18151"/>
                </a:moveTo>
                <a:cubicBezTo>
                  <a:pt x="19065" y="18151"/>
                  <a:pt x="19065" y="18151"/>
                  <a:pt x="19065" y="18151"/>
                </a:cubicBezTo>
                <a:cubicBezTo>
                  <a:pt x="19065" y="18188"/>
                  <a:pt x="19084" y="18151"/>
                  <a:pt x="19103" y="18188"/>
                </a:cubicBezTo>
                <a:cubicBezTo>
                  <a:pt x="19103" y="18188"/>
                  <a:pt x="19084" y="18224"/>
                  <a:pt x="19084" y="18224"/>
                </a:cubicBezTo>
                <a:cubicBezTo>
                  <a:pt x="19065" y="18224"/>
                  <a:pt x="19065" y="18224"/>
                  <a:pt x="19065" y="18224"/>
                </a:cubicBezTo>
                <a:cubicBezTo>
                  <a:pt x="19065" y="18224"/>
                  <a:pt x="19047" y="18224"/>
                  <a:pt x="19047" y="18224"/>
                </a:cubicBezTo>
                <a:cubicBezTo>
                  <a:pt x="19047" y="18224"/>
                  <a:pt x="19047" y="18224"/>
                  <a:pt x="19047" y="18224"/>
                </a:cubicBezTo>
                <a:cubicBezTo>
                  <a:pt x="19028" y="18224"/>
                  <a:pt x="19028" y="18224"/>
                  <a:pt x="19028" y="18224"/>
                </a:cubicBezTo>
                <a:cubicBezTo>
                  <a:pt x="19009" y="18224"/>
                  <a:pt x="19009" y="18224"/>
                  <a:pt x="19009" y="18224"/>
                </a:cubicBezTo>
                <a:cubicBezTo>
                  <a:pt x="19009" y="18188"/>
                  <a:pt x="19009" y="18188"/>
                  <a:pt x="19009" y="18188"/>
                </a:cubicBezTo>
                <a:cubicBezTo>
                  <a:pt x="19028" y="18188"/>
                  <a:pt x="19047" y="18151"/>
                  <a:pt x="19065" y="18151"/>
                </a:cubicBezTo>
                <a:close/>
                <a:moveTo>
                  <a:pt x="19482" y="18732"/>
                </a:moveTo>
                <a:cubicBezTo>
                  <a:pt x="19482" y="18768"/>
                  <a:pt x="19482" y="18805"/>
                  <a:pt x="19482" y="18805"/>
                </a:cubicBezTo>
                <a:cubicBezTo>
                  <a:pt x="19463" y="18768"/>
                  <a:pt x="19463" y="18768"/>
                  <a:pt x="19482" y="18732"/>
                </a:cubicBezTo>
                <a:cubicBezTo>
                  <a:pt x="19482" y="18732"/>
                  <a:pt x="19482" y="18732"/>
                  <a:pt x="19482" y="18732"/>
                </a:cubicBezTo>
                <a:close/>
                <a:moveTo>
                  <a:pt x="19727" y="18841"/>
                </a:moveTo>
                <a:cubicBezTo>
                  <a:pt x="19727" y="18841"/>
                  <a:pt x="19727" y="18841"/>
                  <a:pt x="19709" y="18841"/>
                </a:cubicBezTo>
                <a:cubicBezTo>
                  <a:pt x="19709" y="18805"/>
                  <a:pt x="19709" y="18805"/>
                  <a:pt x="19709" y="18768"/>
                </a:cubicBezTo>
                <a:cubicBezTo>
                  <a:pt x="19709" y="18768"/>
                  <a:pt x="19727" y="18805"/>
                  <a:pt x="19727" y="18805"/>
                </a:cubicBezTo>
                <a:cubicBezTo>
                  <a:pt x="19727" y="18841"/>
                  <a:pt x="19727" y="18841"/>
                  <a:pt x="19727" y="18841"/>
                </a:cubicBezTo>
                <a:close/>
                <a:moveTo>
                  <a:pt x="19519" y="18986"/>
                </a:moveTo>
                <a:cubicBezTo>
                  <a:pt x="19519" y="18986"/>
                  <a:pt x="19519" y="18950"/>
                  <a:pt x="19519" y="18914"/>
                </a:cubicBezTo>
                <a:cubicBezTo>
                  <a:pt x="19519" y="18914"/>
                  <a:pt x="19519" y="18914"/>
                  <a:pt x="19519" y="18877"/>
                </a:cubicBezTo>
                <a:cubicBezTo>
                  <a:pt x="19538" y="18877"/>
                  <a:pt x="19538" y="18914"/>
                  <a:pt x="19538" y="18877"/>
                </a:cubicBezTo>
                <a:cubicBezTo>
                  <a:pt x="19557" y="18914"/>
                  <a:pt x="19557" y="18914"/>
                  <a:pt x="19576" y="18914"/>
                </a:cubicBezTo>
                <a:cubicBezTo>
                  <a:pt x="19595" y="18950"/>
                  <a:pt x="19614" y="18950"/>
                  <a:pt x="19633" y="18986"/>
                </a:cubicBezTo>
                <a:cubicBezTo>
                  <a:pt x="19633" y="18950"/>
                  <a:pt x="19652" y="18950"/>
                  <a:pt x="19652" y="18950"/>
                </a:cubicBezTo>
                <a:cubicBezTo>
                  <a:pt x="19671" y="18950"/>
                  <a:pt x="19671" y="18950"/>
                  <a:pt x="19671" y="18950"/>
                </a:cubicBezTo>
                <a:cubicBezTo>
                  <a:pt x="19671" y="18950"/>
                  <a:pt x="19690" y="18950"/>
                  <a:pt x="19690" y="18950"/>
                </a:cubicBezTo>
                <a:cubicBezTo>
                  <a:pt x="19690" y="18950"/>
                  <a:pt x="19690" y="18950"/>
                  <a:pt x="19690" y="18950"/>
                </a:cubicBezTo>
                <a:cubicBezTo>
                  <a:pt x="19690" y="18950"/>
                  <a:pt x="19709" y="18950"/>
                  <a:pt x="19709" y="18950"/>
                </a:cubicBezTo>
                <a:cubicBezTo>
                  <a:pt x="19709" y="18950"/>
                  <a:pt x="19709" y="18914"/>
                  <a:pt x="19709" y="18914"/>
                </a:cubicBezTo>
                <a:cubicBezTo>
                  <a:pt x="19727" y="18950"/>
                  <a:pt x="19727" y="18950"/>
                  <a:pt x="19727" y="18986"/>
                </a:cubicBezTo>
                <a:cubicBezTo>
                  <a:pt x="19727" y="18986"/>
                  <a:pt x="19727" y="18986"/>
                  <a:pt x="19727" y="19023"/>
                </a:cubicBezTo>
                <a:cubicBezTo>
                  <a:pt x="19727" y="19023"/>
                  <a:pt x="19727" y="19023"/>
                  <a:pt x="19727" y="19023"/>
                </a:cubicBezTo>
                <a:cubicBezTo>
                  <a:pt x="19727" y="19059"/>
                  <a:pt x="19727" y="19059"/>
                  <a:pt x="19727" y="19059"/>
                </a:cubicBezTo>
                <a:cubicBezTo>
                  <a:pt x="19727" y="19095"/>
                  <a:pt x="19727" y="19131"/>
                  <a:pt x="19709" y="19131"/>
                </a:cubicBezTo>
                <a:cubicBezTo>
                  <a:pt x="19709" y="19168"/>
                  <a:pt x="19709" y="19168"/>
                  <a:pt x="19690" y="19204"/>
                </a:cubicBezTo>
                <a:cubicBezTo>
                  <a:pt x="19690" y="19240"/>
                  <a:pt x="19690" y="19240"/>
                  <a:pt x="19690" y="19277"/>
                </a:cubicBezTo>
                <a:cubicBezTo>
                  <a:pt x="19690" y="19277"/>
                  <a:pt x="19690" y="19277"/>
                  <a:pt x="19690" y="19277"/>
                </a:cubicBezTo>
                <a:cubicBezTo>
                  <a:pt x="19690" y="19277"/>
                  <a:pt x="19690" y="19277"/>
                  <a:pt x="19690" y="19240"/>
                </a:cubicBezTo>
                <a:cubicBezTo>
                  <a:pt x="19652" y="19240"/>
                  <a:pt x="19652" y="19313"/>
                  <a:pt x="19633" y="19349"/>
                </a:cubicBezTo>
                <a:cubicBezTo>
                  <a:pt x="19614" y="19313"/>
                  <a:pt x="19595" y="19349"/>
                  <a:pt x="19576" y="19313"/>
                </a:cubicBezTo>
                <a:cubicBezTo>
                  <a:pt x="19576" y="19313"/>
                  <a:pt x="19576" y="19313"/>
                  <a:pt x="19576" y="19313"/>
                </a:cubicBezTo>
                <a:cubicBezTo>
                  <a:pt x="19595" y="19313"/>
                  <a:pt x="19595" y="19313"/>
                  <a:pt x="19595" y="19277"/>
                </a:cubicBezTo>
                <a:cubicBezTo>
                  <a:pt x="19595" y="19240"/>
                  <a:pt x="19557" y="19277"/>
                  <a:pt x="19557" y="19240"/>
                </a:cubicBezTo>
                <a:cubicBezTo>
                  <a:pt x="19557" y="19240"/>
                  <a:pt x="19557" y="19204"/>
                  <a:pt x="19538" y="19168"/>
                </a:cubicBezTo>
                <a:cubicBezTo>
                  <a:pt x="19538" y="19168"/>
                  <a:pt x="19538" y="19168"/>
                  <a:pt x="19538" y="19131"/>
                </a:cubicBezTo>
                <a:cubicBezTo>
                  <a:pt x="19538" y="19131"/>
                  <a:pt x="19538" y="19131"/>
                  <a:pt x="19538" y="19095"/>
                </a:cubicBezTo>
                <a:cubicBezTo>
                  <a:pt x="19538" y="19059"/>
                  <a:pt x="19519" y="19023"/>
                  <a:pt x="19519" y="18986"/>
                </a:cubicBezTo>
                <a:close/>
              </a:path>
            </a:pathLst>
          </a:custGeom>
          <a:solidFill>
            <a:schemeClr val="tx1">
              <a:alpha val="49595"/>
            </a:schemeClr>
          </a:solidFill>
          <a:ln w="12700">
            <a:miter lim="400000"/>
          </a:ln>
          <a:extLst>
            <a:ext uri="{C572A759-6A51-4108-AA02-DFA0A04FC94B}">
              <ma14:wrappingTextBoxFlag xmlns="" xmlns:ma14="http://schemas.microsoft.com/office/mac/drawingml/2011/main" val="1"/>
            </a:ext>
          </a:extLst>
        </p:spPr>
        <p:txBody>
          <a:bodyPr lIns="0" tIns="0" rIns="0" bIns="0"/>
          <a:lstStyle/>
          <a:p>
            <a:pPr lvl="0">
              <a:defRPr sz="1800">
                <a:solidFill>
                  <a:srgbClr val="000000"/>
                </a:solidFill>
              </a:defRPr>
            </a:pPr>
            <a:endParaRPr sz="2000" dirty="0">
              <a:solidFill>
                <a:srgbClr val="A6AAA9"/>
              </a:solidFill>
            </a:endParaRPr>
          </a:p>
        </p:txBody>
      </p:sp>
      <p:sp>
        <p:nvSpPr>
          <p:cNvPr id="45" name="Rectangular Callout 44"/>
          <p:cNvSpPr/>
          <p:nvPr/>
        </p:nvSpPr>
        <p:spPr>
          <a:xfrm>
            <a:off x="4520007" y="4220244"/>
            <a:ext cx="509880" cy="278116"/>
          </a:xfrm>
          <a:prstGeom prst="wedgeRectCallout">
            <a:avLst>
              <a:gd name="adj1" fmla="val -8750"/>
              <a:gd name="adj2" fmla="val 82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U.S. 101" pitchFamily="2" charset="0"/>
            </a:endParaRPr>
          </a:p>
        </p:txBody>
      </p:sp>
      <p:sp>
        <p:nvSpPr>
          <p:cNvPr id="46" name="Rectangular Callout 45"/>
          <p:cNvSpPr/>
          <p:nvPr/>
        </p:nvSpPr>
        <p:spPr>
          <a:xfrm>
            <a:off x="5253925" y="2366134"/>
            <a:ext cx="509880" cy="278116"/>
          </a:xfrm>
          <a:prstGeom prst="wedgeRectCallout">
            <a:avLst>
              <a:gd name="adj1" fmla="val -8750"/>
              <a:gd name="adj2" fmla="val 82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U.S. 101" pitchFamily="2" charset="0"/>
            </a:endParaRPr>
          </a:p>
        </p:txBody>
      </p:sp>
      <p:sp>
        <p:nvSpPr>
          <p:cNvPr id="47" name="Rectangular Callout 46"/>
          <p:cNvSpPr/>
          <p:nvPr/>
        </p:nvSpPr>
        <p:spPr>
          <a:xfrm>
            <a:off x="5779256" y="3942127"/>
            <a:ext cx="509880" cy="278116"/>
          </a:xfrm>
          <a:prstGeom prst="wedgeRectCallout">
            <a:avLst>
              <a:gd name="adj1" fmla="val -8750"/>
              <a:gd name="adj2" fmla="val 82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U.S. 101" pitchFamily="2" charset="0"/>
            </a:endParaRPr>
          </a:p>
        </p:txBody>
      </p:sp>
      <p:sp>
        <p:nvSpPr>
          <p:cNvPr id="48" name="Rectangular Callout 47"/>
          <p:cNvSpPr/>
          <p:nvPr/>
        </p:nvSpPr>
        <p:spPr>
          <a:xfrm>
            <a:off x="7857404" y="4220244"/>
            <a:ext cx="509880" cy="278116"/>
          </a:xfrm>
          <a:prstGeom prst="wedgeRectCallout">
            <a:avLst>
              <a:gd name="adj1" fmla="val -8750"/>
              <a:gd name="adj2" fmla="val 82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U.S. 101" pitchFamily="2" charset="0"/>
            </a:endParaRPr>
          </a:p>
        </p:txBody>
      </p:sp>
      <p:sp>
        <p:nvSpPr>
          <p:cNvPr id="49" name="Rectangular Callout 48"/>
          <p:cNvSpPr/>
          <p:nvPr/>
        </p:nvSpPr>
        <p:spPr>
          <a:xfrm>
            <a:off x="6744938" y="2922367"/>
            <a:ext cx="509880" cy="278116"/>
          </a:xfrm>
          <a:prstGeom prst="wedgeRectCallout">
            <a:avLst>
              <a:gd name="adj1" fmla="val -8750"/>
              <a:gd name="adj2" fmla="val 820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U.S. 101" pitchFamily="2" charset="0"/>
            </a:endParaRPr>
          </a:p>
        </p:txBody>
      </p:sp>
      <p:sp>
        <p:nvSpPr>
          <p:cNvPr id="51" name="Oval 50"/>
          <p:cNvSpPr/>
          <p:nvPr/>
        </p:nvSpPr>
        <p:spPr>
          <a:xfrm>
            <a:off x="1066803" y="2505341"/>
            <a:ext cx="1807611" cy="18076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58" name="Picture 5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9021" y="2750935"/>
            <a:ext cx="283175" cy="555406"/>
          </a:xfrm>
          <a:prstGeom prst="rect">
            <a:avLst/>
          </a:prstGeom>
        </p:spPr>
      </p:pic>
      <p:sp>
        <p:nvSpPr>
          <p:cNvPr id="60" name="Oval 59"/>
          <p:cNvSpPr/>
          <p:nvPr/>
        </p:nvSpPr>
        <p:spPr>
          <a:xfrm>
            <a:off x="9317592" y="2505341"/>
            <a:ext cx="1807611" cy="18076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9"/>
          </a:p>
        </p:txBody>
      </p:sp>
      <p:pic>
        <p:nvPicPr>
          <p:cNvPr id="61" name="Picture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9807" y="2750935"/>
            <a:ext cx="283174" cy="555406"/>
          </a:xfrm>
          <a:prstGeom prst="rect">
            <a:avLst/>
          </a:prstGeom>
        </p:spPr>
      </p:pic>
      <p:sp>
        <p:nvSpPr>
          <p:cNvPr id="63" name="Text Placeholder 4"/>
          <p:cNvSpPr>
            <a:spLocks noGrp="1"/>
          </p:cNvSpPr>
          <p:nvPr>
            <p:ph type="body" sz="quarter" idx="15"/>
          </p:nvPr>
        </p:nvSpPr>
        <p:spPr>
          <a:xfrm>
            <a:off x="5253926" y="2366134"/>
            <a:ext cx="509880"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latin typeface="Source Sans Pro Light" panose="020B0403030403020204" pitchFamily="34" charset="0"/>
              </a:rPr>
              <a:t>12C</a:t>
            </a:r>
          </a:p>
        </p:txBody>
      </p:sp>
      <p:sp>
        <p:nvSpPr>
          <p:cNvPr id="64" name="Text Placeholder 4"/>
          <p:cNvSpPr>
            <a:spLocks noGrp="1"/>
          </p:cNvSpPr>
          <p:nvPr>
            <p:ph type="body" sz="quarter" idx="15"/>
          </p:nvPr>
        </p:nvSpPr>
        <p:spPr>
          <a:xfrm>
            <a:off x="6744938" y="2922367"/>
            <a:ext cx="509880"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latin typeface="Source Sans Pro Light" panose="020B0403030403020204" pitchFamily="34" charset="0"/>
              </a:rPr>
              <a:t>24C</a:t>
            </a:r>
          </a:p>
        </p:txBody>
      </p:sp>
      <p:sp>
        <p:nvSpPr>
          <p:cNvPr id="65" name="Text Placeholder 4"/>
          <p:cNvSpPr>
            <a:spLocks noGrp="1"/>
          </p:cNvSpPr>
          <p:nvPr>
            <p:ph type="body" sz="quarter" idx="15"/>
          </p:nvPr>
        </p:nvSpPr>
        <p:spPr>
          <a:xfrm>
            <a:off x="7854010" y="4220327"/>
            <a:ext cx="509880"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latin typeface="Source Sans Pro Light" panose="020B0403030403020204" pitchFamily="34" charset="0"/>
              </a:rPr>
              <a:t>25C</a:t>
            </a:r>
          </a:p>
        </p:txBody>
      </p:sp>
      <p:sp>
        <p:nvSpPr>
          <p:cNvPr id="66" name="Text Placeholder 4"/>
          <p:cNvSpPr>
            <a:spLocks noGrp="1"/>
          </p:cNvSpPr>
          <p:nvPr>
            <p:ph type="body" sz="quarter" idx="15"/>
          </p:nvPr>
        </p:nvSpPr>
        <p:spPr>
          <a:xfrm>
            <a:off x="5775862" y="3942127"/>
            <a:ext cx="509880"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latin typeface="Source Sans Pro Light" panose="020B0403030403020204" pitchFamily="34" charset="0"/>
              </a:rPr>
              <a:t>19C</a:t>
            </a:r>
          </a:p>
        </p:txBody>
      </p:sp>
      <p:sp>
        <p:nvSpPr>
          <p:cNvPr id="67" name="Text Placeholder 4"/>
          <p:cNvSpPr>
            <a:spLocks noGrp="1"/>
          </p:cNvSpPr>
          <p:nvPr>
            <p:ph type="body" sz="quarter" idx="15"/>
          </p:nvPr>
        </p:nvSpPr>
        <p:spPr>
          <a:xfrm>
            <a:off x="4520007" y="4220244"/>
            <a:ext cx="509880"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latin typeface="Source Sans Pro Light" panose="020B0403030403020204" pitchFamily="34" charset="0"/>
              </a:rPr>
              <a:t>20C</a:t>
            </a:r>
          </a:p>
        </p:txBody>
      </p:sp>
      <p:sp>
        <p:nvSpPr>
          <p:cNvPr id="70" name="Text Placeholder 4"/>
          <p:cNvSpPr>
            <a:spLocks noGrp="1"/>
          </p:cNvSpPr>
          <p:nvPr>
            <p:ph type="body" sz="quarter" idx="15"/>
          </p:nvPr>
        </p:nvSpPr>
        <p:spPr>
          <a:xfrm>
            <a:off x="1066801" y="3401070"/>
            <a:ext cx="1807610" cy="434330"/>
          </a:xfrm>
        </p:spPr>
        <p:txBody>
          <a:bodyPr vert="horz" wrap="square" lIns="0" tIns="0" rIns="0" bIns="0" rtlCol="0" anchor="ctr">
            <a:noAutofit/>
          </a:bodyPr>
          <a:lstStyle/>
          <a:p>
            <a:pPr algn="ctr">
              <a:lnSpc>
                <a:spcPct val="100000"/>
              </a:lnSpc>
              <a:spcBef>
                <a:spcPts val="0"/>
              </a:spcBef>
            </a:pPr>
            <a:r>
              <a:rPr lang="en-GB" sz="2800" b="1" dirty="0"/>
              <a:t>70%</a:t>
            </a:r>
          </a:p>
        </p:txBody>
      </p:sp>
      <p:sp>
        <p:nvSpPr>
          <p:cNvPr id="71" name="Text Placeholder 4"/>
          <p:cNvSpPr>
            <a:spLocks noGrp="1"/>
          </p:cNvSpPr>
          <p:nvPr>
            <p:ph type="body" sz="quarter" idx="15"/>
          </p:nvPr>
        </p:nvSpPr>
        <p:spPr>
          <a:xfrm>
            <a:off x="1066803" y="3755686"/>
            <a:ext cx="1807611"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rPr>
              <a:t>Male Users</a:t>
            </a:r>
          </a:p>
        </p:txBody>
      </p:sp>
      <p:sp>
        <p:nvSpPr>
          <p:cNvPr id="72" name="Text Placeholder 4"/>
          <p:cNvSpPr>
            <a:spLocks noGrp="1"/>
          </p:cNvSpPr>
          <p:nvPr>
            <p:ph type="body" sz="quarter" idx="15"/>
          </p:nvPr>
        </p:nvSpPr>
        <p:spPr>
          <a:xfrm>
            <a:off x="9314480" y="3401070"/>
            <a:ext cx="1807610" cy="434330"/>
          </a:xfrm>
        </p:spPr>
        <p:txBody>
          <a:bodyPr vert="horz" wrap="square" lIns="0" tIns="0" rIns="0" bIns="0" rtlCol="0" anchor="ctr">
            <a:noAutofit/>
          </a:bodyPr>
          <a:lstStyle/>
          <a:p>
            <a:pPr algn="ctr">
              <a:lnSpc>
                <a:spcPct val="100000"/>
              </a:lnSpc>
              <a:spcBef>
                <a:spcPts val="0"/>
              </a:spcBef>
            </a:pPr>
            <a:r>
              <a:rPr lang="en-GB" sz="2800" b="1" dirty="0"/>
              <a:t>30%</a:t>
            </a:r>
          </a:p>
        </p:txBody>
      </p:sp>
      <p:sp>
        <p:nvSpPr>
          <p:cNvPr id="73" name="Text Placeholder 4"/>
          <p:cNvSpPr>
            <a:spLocks noGrp="1"/>
          </p:cNvSpPr>
          <p:nvPr>
            <p:ph type="body" sz="quarter" idx="15"/>
          </p:nvPr>
        </p:nvSpPr>
        <p:spPr>
          <a:xfrm>
            <a:off x="9314482" y="3755686"/>
            <a:ext cx="1807611" cy="278116"/>
          </a:xfrm>
        </p:spPr>
        <p:txBody>
          <a:bodyPr vert="horz" wrap="square" lIns="0" tIns="0" rIns="0" bIns="0" rtlCol="0" anchor="ctr">
            <a:normAutofit/>
          </a:bodyPr>
          <a:lstStyle/>
          <a:p>
            <a:pPr lvl="0" algn="ctr">
              <a:defRPr sz="1800">
                <a:solidFill>
                  <a:srgbClr val="000000"/>
                </a:solidFill>
              </a:defRPr>
            </a:pPr>
            <a:r>
              <a:rPr lang="en-GB" sz="1200" dirty="0">
                <a:solidFill>
                  <a:srgbClr val="FFFFFF"/>
                </a:solidFill>
              </a:rPr>
              <a:t>Female Users</a:t>
            </a:r>
          </a:p>
        </p:txBody>
      </p:sp>
      <p:sp>
        <p:nvSpPr>
          <p:cNvPr id="74" name="Text Placeholder 1"/>
          <p:cNvSpPr>
            <a:spLocks noGrp="1"/>
          </p:cNvSpPr>
          <p:nvPr>
            <p:ph type="body" sz="quarter" idx="12"/>
          </p:nvPr>
        </p:nvSpPr>
        <p:spPr>
          <a:xfrm>
            <a:off x="9314481" y="4548023"/>
            <a:ext cx="1767457" cy="942704"/>
          </a:xfrm>
        </p:spPr>
        <p:txBody>
          <a:bodyPr vert="horz" lIns="0" tIns="45720" rIns="0" bIns="45720" rtlCol="0">
            <a:normAutofit fontScale="92500"/>
          </a:bodyPr>
          <a:lstStyle/>
          <a:p>
            <a:pPr algn="ctr"/>
            <a:r>
              <a:rPr lang="en-GB" dirty="0"/>
              <a:t>Body text here or </a:t>
            </a:r>
            <a:r>
              <a:rPr lang="en-GB" dirty="0" err="1"/>
              <a:t>lorem</a:t>
            </a:r>
            <a:r>
              <a:rPr lang="en-GB" dirty="0"/>
              <a:t> </a:t>
            </a:r>
            <a:r>
              <a:rPr lang="en-GB" dirty="0" err="1"/>
              <a:t>ipsum</a:t>
            </a:r>
            <a:r>
              <a:rPr lang="en-GB" dirty="0"/>
              <a:t> </a:t>
            </a:r>
            <a:r>
              <a:rPr lang="en-GB" dirty="0" err="1" smtClean="0"/>
              <a:t>hana</a:t>
            </a:r>
            <a:r>
              <a:rPr lang="en-GB" dirty="0" smtClean="0"/>
              <a:t> </a:t>
            </a:r>
            <a:r>
              <a:rPr lang="en-GB" dirty="0" err="1"/>
              <a:t>nunok</a:t>
            </a:r>
            <a:r>
              <a:rPr lang="en-GB" dirty="0"/>
              <a:t> </a:t>
            </a:r>
            <a:r>
              <a:rPr lang="en-GB" dirty="0" err="1"/>
              <a:t>doloramet,lorem</a:t>
            </a:r>
            <a:r>
              <a:rPr lang="en-GB" dirty="0"/>
              <a:t> </a:t>
            </a:r>
            <a:r>
              <a:rPr lang="en-GB" dirty="0" err="1"/>
              <a:t>consectetur</a:t>
            </a:r>
            <a:r>
              <a:rPr lang="en-GB" dirty="0"/>
              <a:t> </a:t>
            </a:r>
            <a:r>
              <a:rPr lang="en-GB" dirty="0" err="1"/>
              <a:t>lon</a:t>
            </a:r>
            <a:r>
              <a:rPr lang="en-GB" dirty="0"/>
              <a:t> </a:t>
            </a:r>
            <a:r>
              <a:rPr lang="en-GB" dirty="0" err="1"/>
              <a:t>tes</a:t>
            </a:r>
            <a:r>
              <a:rPr lang="en-GB" dirty="0"/>
              <a:t> </a:t>
            </a:r>
            <a:r>
              <a:rPr lang="en-GB" dirty="0" err="1"/>
              <a:t>cara</a:t>
            </a:r>
            <a:r>
              <a:rPr lang="en-GB" dirty="0"/>
              <a:t> </a:t>
            </a:r>
            <a:r>
              <a:rPr lang="en-GB" dirty="0" err="1"/>
              <a:t>peget</a:t>
            </a:r>
            <a:r>
              <a:rPr lang="en-GB" dirty="0"/>
              <a:t> </a:t>
            </a:r>
            <a:r>
              <a:rPr lang="en-GB" dirty="0" err="1"/>
              <a:t>meno</a:t>
            </a:r>
            <a:r>
              <a:rPr lang="en-GB" dirty="0"/>
              <a:t> </a:t>
            </a:r>
            <a:r>
              <a:rPr lang="en-GB" dirty="0" err="1"/>
              <a:t>iles</a:t>
            </a:r>
            <a:r>
              <a:rPr lang="en-GB" dirty="0"/>
              <a:t> </a:t>
            </a:r>
            <a:r>
              <a:rPr lang="en-GB" dirty="0" err="1"/>
              <a:t>sige</a:t>
            </a:r>
            <a:r>
              <a:rPr lang="en-GB" dirty="0"/>
              <a:t> </a:t>
            </a:r>
            <a:r>
              <a:rPr lang="en-GB" dirty="0" err="1"/>
              <a:t>menye</a:t>
            </a:r>
            <a:r>
              <a:rPr lang="en-GB" dirty="0"/>
              <a:t> Body text here or </a:t>
            </a:r>
            <a:r>
              <a:rPr lang="en-GB" dirty="0" err="1"/>
              <a:t>lorem</a:t>
            </a:r>
            <a:r>
              <a:rPr lang="en-GB" dirty="0"/>
              <a:t> </a:t>
            </a:r>
            <a:r>
              <a:rPr lang="en-GB" dirty="0" err="1" smtClean="0"/>
              <a:t>ipsum</a:t>
            </a:r>
            <a:endParaRPr lang="en-GB" dirty="0"/>
          </a:p>
        </p:txBody>
      </p:sp>
      <p:sp>
        <p:nvSpPr>
          <p:cNvPr id="75" name="Text Placeholder 1"/>
          <p:cNvSpPr>
            <a:spLocks noGrp="1"/>
          </p:cNvSpPr>
          <p:nvPr>
            <p:ph type="body" sz="quarter" idx="12"/>
          </p:nvPr>
        </p:nvSpPr>
        <p:spPr>
          <a:xfrm>
            <a:off x="1086879" y="4548023"/>
            <a:ext cx="1767457" cy="942704"/>
          </a:xfrm>
        </p:spPr>
        <p:txBody>
          <a:bodyPr vert="horz" lIns="0" tIns="45720" rIns="0" bIns="45720" rtlCol="0">
            <a:normAutofit fontScale="92500"/>
          </a:bodyPr>
          <a:lstStyle/>
          <a:p>
            <a:pPr algn="ctr"/>
            <a:r>
              <a:rPr lang="en-GB" dirty="0"/>
              <a:t>Body text here or </a:t>
            </a:r>
            <a:r>
              <a:rPr lang="en-GB" dirty="0" err="1"/>
              <a:t>lorem</a:t>
            </a:r>
            <a:r>
              <a:rPr lang="en-GB" dirty="0"/>
              <a:t> </a:t>
            </a:r>
            <a:r>
              <a:rPr lang="en-GB" dirty="0" err="1"/>
              <a:t>ipsum</a:t>
            </a:r>
            <a:r>
              <a:rPr lang="en-GB" dirty="0"/>
              <a:t> </a:t>
            </a:r>
            <a:r>
              <a:rPr lang="en-GB" dirty="0" err="1" smtClean="0"/>
              <a:t>hana</a:t>
            </a:r>
            <a:r>
              <a:rPr lang="en-GB" dirty="0" smtClean="0"/>
              <a:t> </a:t>
            </a:r>
            <a:r>
              <a:rPr lang="en-GB" dirty="0" err="1"/>
              <a:t>nunok</a:t>
            </a:r>
            <a:r>
              <a:rPr lang="en-GB" dirty="0"/>
              <a:t> </a:t>
            </a:r>
            <a:r>
              <a:rPr lang="en-GB" dirty="0" err="1"/>
              <a:t>doloramet,lorem</a:t>
            </a:r>
            <a:r>
              <a:rPr lang="en-GB" dirty="0"/>
              <a:t> </a:t>
            </a:r>
            <a:r>
              <a:rPr lang="en-GB" dirty="0" err="1"/>
              <a:t>consectetur</a:t>
            </a:r>
            <a:r>
              <a:rPr lang="en-GB" dirty="0"/>
              <a:t> </a:t>
            </a:r>
            <a:r>
              <a:rPr lang="en-GB" dirty="0" err="1"/>
              <a:t>lon</a:t>
            </a:r>
            <a:r>
              <a:rPr lang="en-GB" dirty="0"/>
              <a:t> </a:t>
            </a:r>
            <a:r>
              <a:rPr lang="en-GB" dirty="0" err="1"/>
              <a:t>tes</a:t>
            </a:r>
            <a:r>
              <a:rPr lang="en-GB" dirty="0"/>
              <a:t> </a:t>
            </a:r>
            <a:r>
              <a:rPr lang="en-GB" dirty="0" err="1"/>
              <a:t>cara</a:t>
            </a:r>
            <a:r>
              <a:rPr lang="en-GB" dirty="0"/>
              <a:t> </a:t>
            </a:r>
            <a:r>
              <a:rPr lang="en-GB" dirty="0" err="1"/>
              <a:t>peget</a:t>
            </a:r>
            <a:r>
              <a:rPr lang="en-GB" dirty="0"/>
              <a:t> </a:t>
            </a:r>
            <a:r>
              <a:rPr lang="en-GB" dirty="0" err="1"/>
              <a:t>meno</a:t>
            </a:r>
            <a:r>
              <a:rPr lang="en-GB" dirty="0"/>
              <a:t> </a:t>
            </a:r>
            <a:r>
              <a:rPr lang="en-GB" dirty="0" err="1"/>
              <a:t>iles</a:t>
            </a:r>
            <a:r>
              <a:rPr lang="en-GB" dirty="0"/>
              <a:t> </a:t>
            </a:r>
            <a:r>
              <a:rPr lang="en-GB" dirty="0" err="1"/>
              <a:t>sige</a:t>
            </a:r>
            <a:r>
              <a:rPr lang="en-GB" dirty="0"/>
              <a:t> </a:t>
            </a:r>
            <a:r>
              <a:rPr lang="en-GB" dirty="0" err="1"/>
              <a:t>menye</a:t>
            </a:r>
            <a:r>
              <a:rPr lang="en-GB" dirty="0"/>
              <a:t> Body text here or </a:t>
            </a:r>
            <a:r>
              <a:rPr lang="en-GB" dirty="0" err="1"/>
              <a:t>lorem</a:t>
            </a:r>
            <a:r>
              <a:rPr lang="en-GB" dirty="0"/>
              <a:t> </a:t>
            </a:r>
            <a:r>
              <a:rPr lang="en-GB" dirty="0" err="1" smtClean="0"/>
              <a:t>ipsum</a:t>
            </a:r>
            <a:endParaRPr lang="en-GB" dirty="0"/>
          </a:p>
        </p:txBody>
      </p:sp>
      <p:sp>
        <p:nvSpPr>
          <p:cNvPr id="2" name="Title 1"/>
          <p:cNvSpPr>
            <a:spLocks noGrp="1"/>
          </p:cNvSpPr>
          <p:nvPr>
            <p:ph type="title"/>
          </p:nvPr>
        </p:nvSpPr>
        <p:spPr/>
        <p:txBody>
          <a:bodyPr>
            <a:normAutofit fontScale="90000"/>
          </a:bodyPr>
          <a:lstStyle/>
          <a:p>
            <a:r>
              <a:rPr lang="en-US" dirty="0" smtClean="0"/>
              <a:t>OUR GLOBAL MARKET</a:t>
            </a:r>
            <a:endParaRPr lang="en-US" dirty="0"/>
          </a:p>
        </p:txBody>
      </p:sp>
      <p:sp>
        <p:nvSpPr>
          <p:cNvPr id="26"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232326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3">
                                            <p:txEl>
                                              <p:pRg st="0" end="0"/>
                                            </p:txEl>
                                          </p:spTgt>
                                        </p:tgtEl>
                                        <p:attrNameLst>
                                          <p:attrName>style.visibility</p:attrName>
                                        </p:attrNameLst>
                                      </p:cBhvr>
                                      <p:to>
                                        <p:strVal val="visible"/>
                                      </p:to>
                                    </p:set>
                                    <p:animEffect transition="in" filter="fade">
                                      <p:cBhvr>
                                        <p:cTn id="14" dur="500"/>
                                        <p:tgtEl>
                                          <p:spTgt spid="6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5">
                                            <p:txEl>
                                              <p:pRg st="0" end="0"/>
                                            </p:txEl>
                                          </p:spTgt>
                                        </p:tgtEl>
                                        <p:attrNameLst>
                                          <p:attrName>style.visibility</p:attrName>
                                        </p:attrNameLst>
                                      </p:cBhvr>
                                      <p:to>
                                        <p:strVal val="visible"/>
                                      </p:to>
                                    </p:set>
                                    <p:animEffect transition="in" filter="fade">
                                      <p:cBhvr>
                                        <p:cTn id="21" dur="500"/>
                                        <p:tgtEl>
                                          <p:spTgt spid="65">
                                            <p:txEl>
                                              <p:pRg st="0" end="0"/>
                                            </p:txEl>
                                          </p:spTgt>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4">
                                            <p:txEl>
                                              <p:pRg st="0" end="0"/>
                                            </p:txEl>
                                          </p:spTgt>
                                        </p:tgtEl>
                                        <p:attrNameLst>
                                          <p:attrName>style.visibility</p:attrName>
                                        </p:attrNameLst>
                                      </p:cBhvr>
                                      <p:to>
                                        <p:strVal val="visible"/>
                                      </p:to>
                                    </p:set>
                                    <p:animEffect transition="in" filter="fade">
                                      <p:cBhvr>
                                        <p:cTn id="28" dur="500"/>
                                        <p:tgtEl>
                                          <p:spTgt spid="64">
                                            <p:txEl>
                                              <p:pRg st="0" end="0"/>
                                            </p:tx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6">
                                            <p:txEl>
                                              <p:pRg st="0" end="0"/>
                                            </p:txEl>
                                          </p:spTgt>
                                        </p:tgtEl>
                                        <p:attrNameLst>
                                          <p:attrName>style.visibility</p:attrName>
                                        </p:attrNameLst>
                                      </p:cBhvr>
                                      <p:to>
                                        <p:strVal val="visible"/>
                                      </p:to>
                                    </p:set>
                                    <p:animEffect transition="in" filter="fade">
                                      <p:cBhvr>
                                        <p:cTn id="35" dur="500"/>
                                        <p:tgtEl>
                                          <p:spTgt spid="66">
                                            <p:txEl>
                                              <p:pRg st="0" end="0"/>
                                            </p:txEl>
                                          </p:spTgt>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7">
                                            <p:txEl>
                                              <p:pRg st="0" end="0"/>
                                            </p:txEl>
                                          </p:spTgt>
                                        </p:tgtEl>
                                        <p:attrNameLst>
                                          <p:attrName>style.visibility</p:attrName>
                                        </p:attrNameLst>
                                      </p:cBhvr>
                                      <p:to>
                                        <p:strVal val="visible"/>
                                      </p:to>
                                    </p:set>
                                    <p:animEffect transition="in" filter="fade">
                                      <p:cBhvr>
                                        <p:cTn id="42" dur="500"/>
                                        <p:tgtEl>
                                          <p:spTgt spid="67">
                                            <p:txEl>
                                              <p:pRg st="0" end="0"/>
                                            </p:txEl>
                                          </p:spTgt>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0">
                                            <p:txEl>
                                              <p:pRg st="0" end="0"/>
                                            </p:txEl>
                                          </p:spTgt>
                                        </p:tgtEl>
                                        <p:attrNameLst>
                                          <p:attrName>style.visibility</p:attrName>
                                        </p:attrNameLst>
                                      </p:cBhvr>
                                      <p:to>
                                        <p:strVal val="visible"/>
                                      </p:to>
                                    </p:set>
                                    <p:animEffect transition="in" filter="fade">
                                      <p:cBhvr>
                                        <p:cTn id="54" dur="500"/>
                                        <p:tgtEl>
                                          <p:spTgt spid="70">
                                            <p:txEl>
                                              <p:pRg st="0" end="0"/>
                                            </p:txEl>
                                          </p:spTgt>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71">
                                            <p:txEl>
                                              <p:pRg st="0" end="0"/>
                                            </p:txEl>
                                          </p:spTgt>
                                        </p:tgtEl>
                                        <p:attrNameLst>
                                          <p:attrName>style.visibility</p:attrName>
                                        </p:attrNameLst>
                                      </p:cBhvr>
                                      <p:to>
                                        <p:strVal val="visible"/>
                                      </p:to>
                                    </p:set>
                                    <p:animEffect transition="in" filter="fade">
                                      <p:cBhvr>
                                        <p:cTn id="58" dur="500"/>
                                        <p:tgtEl>
                                          <p:spTgt spid="71">
                                            <p:txEl>
                                              <p:pRg st="0" end="0"/>
                                            </p:txEl>
                                          </p:spTgt>
                                        </p:tgtEl>
                                      </p:cBhvr>
                                    </p:animEffect>
                                  </p:childTnLst>
                                </p:cTn>
                              </p:par>
                            </p:childTnLst>
                          </p:cTn>
                        </p:par>
                        <p:par>
                          <p:cTn id="59" fill="hold">
                            <p:stCondLst>
                              <p:cond delay="5000"/>
                            </p:stCondLst>
                            <p:childTnLst>
                              <p:par>
                                <p:cTn id="60" presetID="18" presetClass="entr" presetSubtype="6" fill="hold" grpId="0" nodeType="afterEffect">
                                  <p:stCondLst>
                                    <p:cond delay="0"/>
                                  </p:stCondLst>
                                  <p:childTnLst>
                                    <p:set>
                                      <p:cBhvr>
                                        <p:cTn id="61" dur="1" fill="hold">
                                          <p:stCondLst>
                                            <p:cond delay="0"/>
                                          </p:stCondLst>
                                        </p:cTn>
                                        <p:tgtEl>
                                          <p:spTgt spid="75">
                                            <p:txEl>
                                              <p:pRg st="0" end="0"/>
                                            </p:txEl>
                                          </p:spTgt>
                                        </p:tgtEl>
                                        <p:attrNameLst>
                                          <p:attrName>style.visibility</p:attrName>
                                        </p:attrNameLst>
                                      </p:cBhvr>
                                      <p:to>
                                        <p:strVal val="visible"/>
                                      </p:to>
                                    </p:set>
                                    <p:animEffect transition="in" filter="strips(downRight)">
                                      <p:cBhvr>
                                        <p:cTn id="62" dur="500"/>
                                        <p:tgtEl>
                                          <p:spTgt spid="75">
                                            <p:txEl>
                                              <p:pRg st="0" end="0"/>
                                            </p:txEl>
                                          </p:spTgt>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childTnLst>
                          </p:cTn>
                        </p:par>
                        <p:par>
                          <p:cTn id="67" fill="hold">
                            <p:stCondLst>
                              <p:cond delay="6000"/>
                            </p:stCondLst>
                            <p:childTnLst>
                              <p:par>
                                <p:cTn id="68" presetID="10" presetClass="entr" presetSubtype="0" fill="hold"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72">
                                            <p:txEl>
                                              <p:pRg st="0" end="0"/>
                                            </p:txEl>
                                          </p:spTgt>
                                        </p:tgtEl>
                                        <p:attrNameLst>
                                          <p:attrName>style.visibility</p:attrName>
                                        </p:attrNameLst>
                                      </p:cBhvr>
                                      <p:to>
                                        <p:strVal val="visible"/>
                                      </p:to>
                                    </p:set>
                                    <p:animEffect transition="in" filter="fade">
                                      <p:cBhvr>
                                        <p:cTn id="74" dur="500"/>
                                        <p:tgtEl>
                                          <p:spTgt spid="72">
                                            <p:txEl>
                                              <p:pRg st="0" end="0"/>
                                            </p:txEl>
                                          </p:spTgt>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73">
                                            <p:txEl>
                                              <p:pRg st="0" end="0"/>
                                            </p:txEl>
                                          </p:spTgt>
                                        </p:tgtEl>
                                        <p:attrNameLst>
                                          <p:attrName>style.visibility</p:attrName>
                                        </p:attrNameLst>
                                      </p:cBhvr>
                                      <p:to>
                                        <p:strVal val="visible"/>
                                      </p:to>
                                    </p:set>
                                    <p:animEffect transition="in" filter="fade">
                                      <p:cBhvr>
                                        <p:cTn id="78" dur="500"/>
                                        <p:tgtEl>
                                          <p:spTgt spid="73">
                                            <p:txEl>
                                              <p:pRg st="0" end="0"/>
                                            </p:txEl>
                                          </p:spTgt>
                                        </p:tgtEl>
                                      </p:cBhvr>
                                    </p:animEffect>
                                  </p:childTnLst>
                                </p:cTn>
                              </p:par>
                            </p:childTnLst>
                          </p:cTn>
                        </p:par>
                        <p:par>
                          <p:cTn id="79" fill="hold">
                            <p:stCondLst>
                              <p:cond delay="7500"/>
                            </p:stCondLst>
                            <p:childTnLst>
                              <p:par>
                                <p:cTn id="80" presetID="18" presetClass="entr" presetSubtype="6" fill="hold" grpId="0" nodeType="afterEffect">
                                  <p:stCondLst>
                                    <p:cond delay="0"/>
                                  </p:stCondLst>
                                  <p:childTnLst>
                                    <p:set>
                                      <p:cBhvr>
                                        <p:cTn id="81" dur="1" fill="hold">
                                          <p:stCondLst>
                                            <p:cond delay="0"/>
                                          </p:stCondLst>
                                        </p:cTn>
                                        <p:tgtEl>
                                          <p:spTgt spid="74">
                                            <p:txEl>
                                              <p:pRg st="0" end="0"/>
                                            </p:txEl>
                                          </p:spTgt>
                                        </p:tgtEl>
                                        <p:attrNameLst>
                                          <p:attrName>style.visibility</p:attrName>
                                        </p:attrNameLst>
                                      </p:cBhvr>
                                      <p:to>
                                        <p:strVal val="visible"/>
                                      </p:to>
                                    </p:set>
                                    <p:animEffect transition="in" filter="strips(downRight)">
                                      <p:cBhvr>
                                        <p:cTn id="82" dur="500"/>
                                        <p:tgtEl>
                                          <p:spTgt spid="74">
                                            <p:txEl>
                                              <p:pRg st="0" end="0"/>
                                            </p:txEl>
                                          </p:spTgt>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26">
                                            <p:txEl>
                                              <p:pRg st="0" end="0"/>
                                            </p:txEl>
                                          </p:spTgt>
                                        </p:tgtEl>
                                        <p:attrNameLst>
                                          <p:attrName>style.visibility</p:attrName>
                                        </p:attrNameLst>
                                      </p:cBhvr>
                                      <p:to>
                                        <p:strVal val="visible"/>
                                      </p:to>
                                    </p:set>
                                    <p:animEffect transition="in" filter="wipe(left)">
                                      <p:cBhvr>
                                        <p:cTn id="86"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5" grpId="0" animBg="1"/>
      <p:bldP spid="46" grpId="0" animBg="1"/>
      <p:bldP spid="47" grpId="0" animBg="1"/>
      <p:bldP spid="48" grpId="0" animBg="1"/>
      <p:bldP spid="49" grpId="0" animBg="1"/>
      <p:bldP spid="51" grpId="0" animBg="1"/>
      <p:bldP spid="60" grpId="0" animBg="1"/>
      <p:bldP spid="63" grpId="0" build="p"/>
      <p:bldP spid="64" grpId="0" build="p"/>
      <p:bldP spid="65" grpId="0" build="p"/>
      <p:bldP spid="66" grpId="0" build="p"/>
      <p:bldP spid="67" grpId="0" build="p"/>
      <p:bldP spid="70" grpId="0" build="p"/>
      <p:bldP spid="71" grpId="0" build="p"/>
      <p:bldP spid="72" grpId="0" build="p"/>
      <p:bldP spid="73" grpId="0" build="p"/>
      <p:bldP spid="74" grpId="0" build="p"/>
      <p:bldP spid="75" grpId="0" build="p"/>
      <p:bldP spid="2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2527303" y="2665614"/>
            <a:ext cx="7164827" cy="479891"/>
          </a:xfrm>
        </p:spPr>
        <p:txBody>
          <a:bodyPr>
            <a:normAutofit/>
          </a:bodyPr>
          <a:lstStyle/>
          <a:p>
            <a:pPr algn="ctr"/>
            <a:r>
              <a:rPr lang="en-US" dirty="0"/>
              <a:t>because we have been experienced in our sector more than 10 years, and along the last 7 years, this year we always get appreciation in graphic design, web</a:t>
            </a:r>
            <a:r>
              <a:rPr lang="en-US" dirty="0" smtClean="0"/>
              <a:t>,, </a:t>
            </a:r>
            <a:r>
              <a:rPr lang="en-US" dirty="0"/>
              <a:t>and etc.</a:t>
            </a:r>
          </a:p>
        </p:txBody>
      </p:sp>
      <p:sp>
        <p:nvSpPr>
          <p:cNvPr id="123" name="Shape 2733"/>
          <p:cNvSpPr/>
          <p:nvPr/>
        </p:nvSpPr>
        <p:spPr>
          <a:xfrm>
            <a:off x="1949488" y="2047044"/>
            <a:ext cx="8324815" cy="422408"/>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
        <p:nvSpPr>
          <p:cNvPr id="124" name="Shape 2736"/>
          <p:cNvSpPr/>
          <p:nvPr/>
        </p:nvSpPr>
        <p:spPr>
          <a:xfrm>
            <a:off x="1949487" y="3532978"/>
            <a:ext cx="8324815" cy="422409"/>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sp>
        <p:nvSpPr>
          <p:cNvPr id="125" name="Shape 2739"/>
          <p:cNvSpPr/>
          <p:nvPr/>
        </p:nvSpPr>
        <p:spPr>
          <a:xfrm>
            <a:off x="1949485" y="4925634"/>
            <a:ext cx="8324814" cy="422408"/>
          </a:xfrm>
          <a:prstGeom prst="rect">
            <a:avLst/>
          </a:prstGeom>
          <a:solidFill>
            <a:schemeClr val="accent1"/>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sz="3200"/>
          </a:p>
        </p:txBody>
      </p:sp>
      <p:grpSp>
        <p:nvGrpSpPr>
          <p:cNvPr id="5" name="Group 4"/>
          <p:cNvGrpSpPr/>
          <p:nvPr/>
        </p:nvGrpSpPr>
        <p:grpSpPr>
          <a:xfrm>
            <a:off x="5975295" y="1769630"/>
            <a:ext cx="286828" cy="286250"/>
            <a:chOff x="1142999" y="1687168"/>
            <a:chExt cx="813600" cy="811961"/>
          </a:xfrm>
        </p:grpSpPr>
        <p:sp>
          <p:nvSpPr>
            <p:cNvPr id="127" name="Shape 2742"/>
            <p:cNvSpPr/>
            <p:nvPr/>
          </p:nvSpPr>
          <p:spPr>
            <a:xfrm>
              <a:off x="1142999" y="1687168"/>
              <a:ext cx="813600" cy="811961"/>
            </a:xfrm>
            <a:prstGeom prst="ellipse">
              <a:avLst/>
            </a:prstGeom>
            <a:solidFill>
              <a:schemeClr val="accent1"/>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28" name="Shape 2743"/>
            <p:cNvSpPr/>
            <p:nvPr/>
          </p:nvSpPr>
          <p:spPr>
            <a:xfrm>
              <a:off x="1432948" y="1938363"/>
              <a:ext cx="199483" cy="309570"/>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grpSp>
        <p:nvGrpSpPr>
          <p:cNvPr id="12" name="Group 11"/>
          <p:cNvGrpSpPr/>
          <p:nvPr/>
        </p:nvGrpSpPr>
        <p:grpSpPr>
          <a:xfrm>
            <a:off x="1960871" y="2606058"/>
            <a:ext cx="309600" cy="309571"/>
            <a:chOff x="1683679" y="2509304"/>
            <a:chExt cx="309600" cy="309571"/>
          </a:xfrm>
        </p:grpSpPr>
        <p:sp>
          <p:nvSpPr>
            <p:cNvPr id="130" name="Shape 2745"/>
            <p:cNvSpPr/>
            <p:nvPr/>
          </p:nvSpPr>
          <p:spPr>
            <a:xfrm>
              <a:off x="1683679" y="2509304"/>
              <a:ext cx="309600" cy="309571"/>
            </a:xfrm>
            <a:prstGeom prst="rect">
              <a:avLst/>
            </a:prstGeom>
            <a:solidFill>
              <a:srgbClr val="DCDEE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31" name="Shape 2746"/>
            <p:cNvSpPr/>
            <p:nvPr/>
          </p:nvSpPr>
          <p:spPr>
            <a:xfrm>
              <a:off x="1808347" y="2610573"/>
              <a:ext cx="49241" cy="107033"/>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grpSp>
        <p:nvGrpSpPr>
          <p:cNvPr id="6" name="Group 5"/>
          <p:cNvGrpSpPr/>
          <p:nvPr/>
        </p:nvGrpSpPr>
        <p:grpSpPr>
          <a:xfrm>
            <a:off x="5975295" y="3251607"/>
            <a:ext cx="286828" cy="286250"/>
            <a:chOff x="1142999" y="3169145"/>
            <a:chExt cx="813600" cy="811961"/>
          </a:xfrm>
        </p:grpSpPr>
        <p:sp>
          <p:nvSpPr>
            <p:cNvPr id="133" name="Shape 2748"/>
            <p:cNvSpPr/>
            <p:nvPr/>
          </p:nvSpPr>
          <p:spPr>
            <a:xfrm>
              <a:off x="1142999" y="3169145"/>
              <a:ext cx="813600" cy="811961"/>
            </a:xfrm>
            <a:prstGeom prst="ellipse">
              <a:avLst/>
            </a:prstGeom>
            <a:solidFill>
              <a:schemeClr val="accent3"/>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34" name="Shape 2749"/>
            <p:cNvSpPr/>
            <p:nvPr/>
          </p:nvSpPr>
          <p:spPr>
            <a:xfrm>
              <a:off x="1432948" y="3420340"/>
              <a:ext cx="199483" cy="309570"/>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grpSp>
        <p:nvGrpSpPr>
          <p:cNvPr id="13" name="Group 12"/>
          <p:cNvGrpSpPr/>
          <p:nvPr/>
        </p:nvGrpSpPr>
        <p:grpSpPr>
          <a:xfrm>
            <a:off x="1960871" y="4111941"/>
            <a:ext cx="309600" cy="309571"/>
            <a:chOff x="1683679" y="3991281"/>
            <a:chExt cx="309600" cy="309571"/>
          </a:xfrm>
        </p:grpSpPr>
        <p:sp>
          <p:nvSpPr>
            <p:cNvPr id="136" name="Shape 2751"/>
            <p:cNvSpPr/>
            <p:nvPr/>
          </p:nvSpPr>
          <p:spPr>
            <a:xfrm>
              <a:off x="1683679" y="3991281"/>
              <a:ext cx="309600" cy="309571"/>
            </a:xfrm>
            <a:prstGeom prst="rect">
              <a:avLst/>
            </a:prstGeom>
            <a:solidFill>
              <a:srgbClr val="DCDEE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37" name="Shape 2752"/>
            <p:cNvSpPr/>
            <p:nvPr/>
          </p:nvSpPr>
          <p:spPr>
            <a:xfrm>
              <a:off x="1808347" y="4092550"/>
              <a:ext cx="49241" cy="107033"/>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grpSp>
        <p:nvGrpSpPr>
          <p:cNvPr id="7" name="Group 6"/>
          <p:cNvGrpSpPr/>
          <p:nvPr/>
        </p:nvGrpSpPr>
        <p:grpSpPr>
          <a:xfrm>
            <a:off x="5975295" y="4648315"/>
            <a:ext cx="286828" cy="286250"/>
            <a:chOff x="1142999" y="4565853"/>
            <a:chExt cx="813600" cy="811961"/>
          </a:xfrm>
        </p:grpSpPr>
        <p:sp>
          <p:nvSpPr>
            <p:cNvPr id="139" name="Shape 2754"/>
            <p:cNvSpPr/>
            <p:nvPr/>
          </p:nvSpPr>
          <p:spPr>
            <a:xfrm>
              <a:off x="1142999" y="4565853"/>
              <a:ext cx="813600" cy="811961"/>
            </a:xfrm>
            <a:prstGeom prst="ellipse">
              <a:avLst/>
            </a:prstGeom>
            <a:solidFill>
              <a:schemeClr val="accent5"/>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40" name="Shape 2755"/>
            <p:cNvSpPr/>
            <p:nvPr/>
          </p:nvSpPr>
          <p:spPr>
            <a:xfrm>
              <a:off x="1432948" y="4817048"/>
              <a:ext cx="199483" cy="309570"/>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grpSp>
        <p:nvGrpSpPr>
          <p:cNvPr id="14" name="Group 13"/>
          <p:cNvGrpSpPr/>
          <p:nvPr/>
        </p:nvGrpSpPr>
        <p:grpSpPr>
          <a:xfrm>
            <a:off x="1960871" y="5495202"/>
            <a:ext cx="309600" cy="309571"/>
            <a:chOff x="1683679" y="5387989"/>
            <a:chExt cx="309600" cy="309571"/>
          </a:xfrm>
        </p:grpSpPr>
        <p:sp>
          <p:nvSpPr>
            <p:cNvPr id="142" name="Shape 2757"/>
            <p:cNvSpPr/>
            <p:nvPr/>
          </p:nvSpPr>
          <p:spPr>
            <a:xfrm>
              <a:off x="1683679" y="5387989"/>
              <a:ext cx="309600" cy="309571"/>
            </a:xfrm>
            <a:prstGeom prst="rect">
              <a:avLst/>
            </a:prstGeom>
            <a:solidFill>
              <a:srgbClr val="DCDEE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sp>
          <p:nvSpPr>
            <p:cNvPr id="143" name="Shape 2758"/>
            <p:cNvSpPr/>
            <p:nvPr/>
          </p:nvSpPr>
          <p:spPr>
            <a:xfrm>
              <a:off x="1808347" y="5489258"/>
              <a:ext cx="49241" cy="107033"/>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chemeClr val="accent5"/>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sz="3200"/>
            </a:p>
          </p:txBody>
        </p:sp>
      </p:grpSp>
      <p:sp>
        <p:nvSpPr>
          <p:cNvPr id="11" name="Content Placeholder 10"/>
          <p:cNvSpPr>
            <a:spLocks noGrp="1"/>
          </p:cNvSpPr>
          <p:nvPr>
            <p:ph sz="quarter" idx="16"/>
          </p:nvPr>
        </p:nvSpPr>
        <p:spPr>
          <a:xfrm>
            <a:off x="2209800" y="2100596"/>
            <a:ext cx="7810500" cy="292100"/>
          </a:xfrm>
        </p:spPr>
        <p:txBody>
          <a:bodyPr anchor="ctr"/>
          <a:lstStyle/>
          <a:p>
            <a:pPr algn="ctr"/>
            <a:r>
              <a:rPr lang="en-US" dirty="0" smtClean="0">
                <a:solidFill>
                  <a:schemeClr val="bg1"/>
                </a:solidFill>
                <a:latin typeface="+mj-lt"/>
              </a:rPr>
              <a:t>WHY MUST TRUST YOUR COMPANY ?</a:t>
            </a:r>
            <a:endParaRPr lang="en-US" dirty="0">
              <a:solidFill>
                <a:schemeClr val="bg1"/>
              </a:solidFill>
              <a:latin typeface="+mj-lt"/>
            </a:endParaRPr>
          </a:p>
        </p:txBody>
      </p:sp>
      <p:sp>
        <p:nvSpPr>
          <p:cNvPr id="148" name="Content Placeholder 10"/>
          <p:cNvSpPr>
            <a:spLocks noGrp="1"/>
          </p:cNvSpPr>
          <p:nvPr>
            <p:ph sz="quarter" idx="16"/>
          </p:nvPr>
        </p:nvSpPr>
        <p:spPr>
          <a:xfrm>
            <a:off x="2209800" y="3594175"/>
            <a:ext cx="7810500" cy="292100"/>
          </a:xfrm>
        </p:spPr>
        <p:txBody>
          <a:bodyPr anchor="ctr"/>
          <a:lstStyle/>
          <a:p>
            <a:pPr algn="ctr"/>
            <a:r>
              <a:rPr lang="en-US" dirty="0" smtClean="0">
                <a:solidFill>
                  <a:schemeClr val="bg1"/>
                </a:solidFill>
                <a:latin typeface="+mj-lt"/>
              </a:rPr>
              <a:t>WHAT WILL WE GET?</a:t>
            </a:r>
            <a:endParaRPr lang="en-US" dirty="0">
              <a:solidFill>
                <a:schemeClr val="bg1"/>
              </a:solidFill>
              <a:latin typeface="+mj-lt"/>
            </a:endParaRPr>
          </a:p>
        </p:txBody>
      </p:sp>
      <p:sp>
        <p:nvSpPr>
          <p:cNvPr id="149" name="Content Placeholder 10"/>
          <p:cNvSpPr>
            <a:spLocks noGrp="1"/>
          </p:cNvSpPr>
          <p:nvPr>
            <p:ph sz="quarter" idx="16"/>
          </p:nvPr>
        </p:nvSpPr>
        <p:spPr>
          <a:xfrm>
            <a:off x="2235200" y="4992403"/>
            <a:ext cx="7810500" cy="292100"/>
          </a:xfrm>
        </p:spPr>
        <p:txBody>
          <a:bodyPr anchor="ctr"/>
          <a:lstStyle/>
          <a:p>
            <a:pPr algn="ctr"/>
            <a:r>
              <a:rPr lang="en-US" dirty="0" smtClean="0">
                <a:solidFill>
                  <a:schemeClr val="bg1"/>
                </a:solidFill>
                <a:latin typeface="+mj-lt"/>
              </a:rPr>
              <a:t>HOW ABOUT GUARANTY?</a:t>
            </a:r>
            <a:endParaRPr lang="en-US" dirty="0">
              <a:solidFill>
                <a:schemeClr val="bg1"/>
              </a:solidFill>
              <a:latin typeface="+mj-lt"/>
            </a:endParaRPr>
          </a:p>
        </p:txBody>
      </p:sp>
      <p:sp>
        <p:nvSpPr>
          <p:cNvPr id="150" name="Text Placeholder 3"/>
          <p:cNvSpPr>
            <a:spLocks noGrp="1"/>
          </p:cNvSpPr>
          <p:nvPr>
            <p:ph type="body" sz="quarter" idx="14"/>
          </p:nvPr>
        </p:nvSpPr>
        <p:spPr>
          <a:xfrm>
            <a:off x="2527303" y="4128905"/>
            <a:ext cx="7164827" cy="479891"/>
          </a:xfrm>
        </p:spPr>
        <p:txBody>
          <a:bodyPr>
            <a:normAutofit/>
          </a:bodyPr>
          <a:lstStyle/>
          <a:p>
            <a:pPr algn="ctr"/>
            <a:r>
              <a:rPr lang="en-US" dirty="0"/>
              <a:t>you will get special bargaining and price, professional service by expert team, 24 hour in a day, 7 days </a:t>
            </a:r>
            <a:r>
              <a:rPr lang="en-US" dirty="0" smtClean="0"/>
              <a:t>.</a:t>
            </a:r>
            <a:endParaRPr lang="en-US" dirty="0"/>
          </a:p>
        </p:txBody>
      </p:sp>
      <p:sp>
        <p:nvSpPr>
          <p:cNvPr id="151" name="Text Placeholder 3"/>
          <p:cNvSpPr>
            <a:spLocks noGrp="1"/>
          </p:cNvSpPr>
          <p:nvPr>
            <p:ph type="body" sz="quarter" idx="14"/>
          </p:nvPr>
        </p:nvSpPr>
        <p:spPr>
          <a:xfrm>
            <a:off x="2527303" y="5568126"/>
            <a:ext cx="7164827" cy="479891"/>
          </a:xfrm>
        </p:spPr>
        <p:txBody>
          <a:bodyPr>
            <a:normAutofit/>
          </a:bodyPr>
          <a:lstStyle/>
          <a:p>
            <a:pPr algn="ctr"/>
            <a:r>
              <a:rPr lang="en-US" dirty="0"/>
              <a:t>we provide each product with different guaranty, surely, this guaranty will be better than other company. Read our costumer testimonials on our </a:t>
            </a:r>
            <a:r>
              <a:rPr lang="en-US" dirty="0" smtClean="0"/>
              <a:t>official</a:t>
            </a:r>
            <a:endParaRPr lang="en-US" dirty="0"/>
          </a:p>
        </p:txBody>
      </p:sp>
      <p:sp>
        <p:nvSpPr>
          <p:cNvPr id="41" name="Title 1"/>
          <p:cNvSpPr>
            <a:spLocks noGrp="1"/>
          </p:cNvSpPr>
          <p:nvPr>
            <p:ph type="title"/>
          </p:nvPr>
        </p:nvSpPr>
        <p:spPr>
          <a:xfrm>
            <a:off x="1524000" y="619126"/>
            <a:ext cx="9144000" cy="535812"/>
          </a:xfrm>
        </p:spPr>
        <p:txBody>
          <a:bodyPr>
            <a:normAutofit fontScale="90000"/>
          </a:bodyPr>
          <a:lstStyle/>
          <a:p>
            <a:r>
              <a:rPr lang="en-US" dirty="0" smtClean="0"/>
              <a:t>QUESTION &amp; ANSWER</a:t>
            </a:r>
            <a:endParaRPr lang="en-US" dirty="0"/>
          </a:p>
        </p:txBody>
      </p:sp>
      <p:sp>
        <p:nvSpPr>
          <p:cNvPr id="42" name="Text Placeholder 8"/>
          <p:cNvSpPr txBox="1">
            <a:spLocks/>
          </p:cNvSpPr>
          <p:nvPr/>
        </p:nvSpPr>
        <p:spPr>
          <a:xfrm>
            <a:off x="1524000" y="1285443"/>
            <a:ext cx="9144000" cy="248082"/>
          </a:xfrm>
          <a:prstGeom prst="rect">
            <a:avLst/>
          </a:prstGeom>
        </p:spPr>
        <p:txBody>
          <a:bodyPr vert="horz" lIns="91440" tIns="45720" rIns="91440" bIns="45720" rtlCol="0">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050" dirty="0" smtClean="0"/>
              <a:t>write your relevant text here</a:t>
            </a:r>
            <a:endParaRPr lang="en-US" sz="1050" dirty="0"/>
          </a:p>
        </p:txBody>
      </p:sp>
    </p:spTree>
    <p:extLst>
      <p:ext uri="{BB962C8B-B14F-4D97-AF65-F5344CB8AC3E}">
        <p14:creationId xmlns:p14="http://schemas.microsoft.com/office/powerpoint/2010/main" val="3918899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3"/>
                                        </p:tgtEl>
                                        <p:attrNameLst>
                                          <p:attrName>style.visibility</p:attrName>
                                        </p:attrNameLst>
                                      </p:cBhvr>
                                      <p:to>
                                        <p:strVal val="visible"/>
                                      </p:to>
                                    </p:set>
                                    <p:animEffect transition="in" filter="wipe(left)">
                                      <p:cBhvr>
                                        <p:cTn id="11" dur="500"/>
                                        <p:tgtEl>
                                          <p:spTgt spid="1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left)">
                                      <p:cBhvr>
                                        <p:cTn id="15" dur="500"/>
                                        <p:tgtEl>
                                          <p:spTgt spid="11">
                                            <p:txEl>
                                              <p:pRg st="0" end="0"/>
                                            </p:txEl>
                                          </p:spTgt>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strips(downRight)">
                                      <p:cBhvr>
                                        <p:cTn id="25" dur="500"/>
                                        <p:tgtEl>
                                          <p:spTgt spid="4">
                                            <p:txEl>
                                              <p:pRg st="0" end="0"/>
                                            </p:txEl>
                                          </p:spTgt>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24"/>
                                        </p:tgtEl>
                                        <p:attrNameLst>
                                          <p:attrName>style.visibility</p:attrName>
                                        </p:attrNameLst>
                                      </p:cBhvr>
                                      <p:to>
                                        <p:strVal val="visible"/>
                                      </p:to>
                                    </p:set>
                                    <p:animEffect transition="in" filter="wipe(left)">
                                      <p:cBhvr>
                                        <p:cTn id="33" dur="500"/>
                                        <p:tgtEl>
                                          <p:spTgt spid="124"/>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48">
                                            <p:txEl>
                                              <p:pRg st="0" end="0"/>
                                            </p:txEl>
                                          </p:spTgt>
                                        </p:tgtEl>
                                        <p:attrNameLst>
                                          <p:attrName>style.visibility</p:attrName>
                                        </p:attrNameLst>
                                      </p:cBhvr>
                                      <p:to>
                                        <p:strVal val="visible"/>
                                      </p:to>
                                    </p:set>
                                    <p:animEffect transition="in" filter="wipe(left)">
                                      <p:cBhvr>
                                        <p:cTn id="37" dur="500"/>
                                        <p:tgtEl>
                                          <p:spTgt spid="148">
                                            <p:txEl>
                                              <p:pRg st="0" end="0"/>
                                            </p:txEl>
                                          </p:spTgt>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4500"/>
                            </p:stCondLst>
                            <p:childTnLst>
                              <p:par>
                                <p:cTn id="45" presetID="18" presetClass="entr" presetSubtype="6" fill="hold" grpId="0" nodeType="afterEffect">
                                  <p:stCondLst>
                                    <p:cond delay="0"/>
                                  </p:stCondLst>
                                  <p:childTnLst>
                                    <p:set>
                                      <p:cBhvr>
                                        <p:cTn id="46" dur="1" fill="hold">
                                          <p:stCondLst>
                                            <p:cond delay="0"/>
                                          </p:stCondLst>
                                        </p:cTn>
                                        <p:tgtEl>
                                          <p:spTgt spid="150">
                                            <p:txEl>
                                              <p:pRg st="0" end="0"/>
                                            </p:txEl>
                                          </p:spTgt>
                                        </p:tgtEl>
                                        <p:attrNameLst>
                                          <p:attrName>style.visibility</p:attrName>
                                        </p:attrNameLst>
                                      </p:cBhvr>
                                      <p:to>
                                        <p:strVal val="visible"/>
                                      </p:to>
                                    </p:set>
                                    <p:animEffect transition="in" filter="strips(downRight)">
                                      <p:cBhvr>
                                        <p:cTn id="47" dur="500"/>
                                        <p:tgtEl>
                                          <p:spTgt spid="150">
                                            <p:txEl>
                                              <p:pRg st="0" end="0"/>
                                            </p:txEl>
                                          </p:spTgt>
                                        </p:tgtEl>
                                      </p:cBhvr>
                                    </p:animEffect>
                                  </p:childTnLst>
                                </p:cTn>
                              </p:par>
                            </p:childTnLst>
                          </p:cTn>
                        </p:par>
                        <p:par>
                          <p:cTn id="48" fill="hold">
                            <p:stCondLst>
                              <p:cond delay="5000"/>
                            </p:stCondLst>
                            <p:childTnLst>
                              <p:par>
                                <p:cTn id="49" presetID="10"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25"/>
                                        </p:tgtEl>
                                        <p:attrNameLst>
                                          <p:attrName>style.visibility</p:attrName>
                                        </p:attrNameLst>
                                      </p:cBhvr>
                                      <p:to>
                                        <p:strVal val="visible"/>
                                      </p:to>
                                    </p:set>
                                    <p:animEffect transition="in" filter="wipe(left)">
                                      <p:cBhvr>
                                        <p:cTn id="55" dur="500"/>
                                        <p:tgtEl>
                                          <p:spTgt spid="125"/>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49">
                                            <p:txEl>
                                              <p:pRg st="0" end="0"/>
                                            </p:txEl>
                                          </p:spTgt>
                                        </p:tgtEl>
                                        <p:attrNameLst>
                                          <p:attrName>style.visibility</p:attrName>
                                        </p:attrNameLst>
                                      </p:cBhvr>
                                      <p:to>
                                        <p:strVal val="visible"/>
                                      </p:to>
                                    </p:set>
                                    <p:animEffect transition="in" filter="wipe(left)">
                                      <p:cBhvr>
                                        <p:cTn id="59" dur="500"/>
                                        <p:tgtEl>
                                          <p:spTgt spid="149">
                                            <p:txEl>
                                              <p:pRg st="0" end="0"/>
                                            </p:txEl>
                                          </p:spTgt>
                                        </p:tgtEl>
                                      </p:cBhvr>
                                    </p:animEffect>
                                  </p:childTnLst>
                                </p:cTn>
                              </p:par>
                            </p:childTnLst>
                          </p:cTn>
                        </p:par>
                        <p:par>
                          <p:cTn id="60" fill="hold">
                            <p:stCondLst>
                              <p:cond delay="6500"/>
                            </p:stCondLst>
                            <p:childTnLst>
                              <p:par>
                                <p:cTn id="61" presetID="53" presetClass="entr" presetSubtype="16"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childTnLst>
                          </p:cTn>
                        </p:par>
                        <p:par>
                          <p:cTn id="66" fill="hold">
                            <p:stCondLst>
                              <p:cond delay="7000"/>
                            </p:stCondLst>
                            <p:childTnLst>
                              <p:par>
                                <p:cTn id="67" presetID="18" presetClass="entr" presetSubtype="6" fill="hold" grpId="0" nodeType="afterEffect">
                                  <p:stCondLst>
                                    <p:cond delay="0"/>
                                  </p:stCondLst>
                                  <p:childTnLst>
                                    <p:set>
                                      <p:cBhvr>
                                        <p:cTn id="68" dur="1" fill="hold">
                                          <p:stCondLst>
                                            <p:cond delay="0"/>
                                          </p:stCondLst>
                                        </p:cTn>
                                        <p:tgtEl>
                                          <p:spTgt spid="151">
                                            <p:txEl>
                                              <p:pRg st="0" end="0"/>
                                            </p:txEl>
                                          </p:spTgt>
                                        </p:tgtEl>
                                        <p:attrNameLst>
                                          <p:attrName>style.visibility</p:attrName>
                                        </p:attrNameLst>
                                      </p:cBhvr>
                                      <p:to>
                                        <p:strVal val="visible"/>
                                      </p:to>
                                    </p:set>
                                    <p:animEffect transition="in" filter="strips(downRight)">
                                      <p:cBhvr>
                                        <p:cTn id="69" dur="500"/>
                                        <p:tgtEl>
                                          <p:spTgt spid="151">
                                            <p:txEl>
                                              <p:pRg st="0" end="0"/>
                                            </p:txEl>
                                          </p:spTgt>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42">
                                            <p:txEl>
                                              <p:pRg st="0" end="0"/>
                                            </p:txEl>
                                          </p:spTgt>
                                        </p:tgtEl>
                                        <p:attrNameLst>
                                          <p:attrName>style.visibility</p:attrName>
                                        </p:attrNameLst>
                                      </p:cBhvr>
                                      <p:to>
                                        <p:strVal val="visible"/>
                                      </p:to>
                                    </p:set>
                                    <p:animEffect transition="in" filter="wipe(left)">
                                      <p:cBhvr>
                                        <p:cTn id="73"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23" grpId="0" animBg="1"/>
      <p:bldP spid="124" grpId="0" animBg="1"/>
      <p:bldP spid="125" grpId="0" animBg="1"/>
      <p:bldP spid="11" grpId="0" build="p"/>
      <p:bldP spid="148" grpId="0" build="p"/>
      <p:bldP spid="149" grpId="0" build="p"/>
      <p:bldP spid="150" grpId="0" build="p"/>
      <p:bldP spid="151" grpId="0" build="p"/>
      <p:bldP spid="4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1"/>
          <p:cNvSpPr>
            <a:spLocks noGrp="1"/>
          </p:cNvSpPr>
          <p:nvPr>
            <p:ph type="body" sz="quarter" idx="12"/>
          </p:nvPr>
        </p:nvSpPr>
        <p:spPr>
          <a:xfrm>
            <a:off x="3686410" y="4933823"/>
            <a:ext cx="1812693" cy="367560"/>
          </a:xfrm>
        </p:spPr>
        <p:txBody>
          <a:bodyPr vert="horz" lIns="0" tIns="45720" rIns="0" bIns="45720" rtlCol="0" anchor="b">
            <a:normAutofit/>
          </a:bodyPr>
          <a:lstStyle/>
          <a:p>
            <a:pPr>
              <a:lnSpc>
                <a:spcPts val="100"/>
              </a:lnSpc>
            </a:pPr>
            <a:r>
              <a:rPr lang="en-GB" sz="900" dirty="0" smtClean="0"/>
              <a:t>0000 Sample Avenue Test Road</a:t>
            </a:r>
          </a:p>
          <a:p>
            <a:pPr>
              <a:lnSpc>
                <a:spcPts val="100"/>
              </a:lnSpc>
            </a:pPr>
            <a:r>
              <a:rPr lang="en-GB" sz="900" dirty="0" smtClean="0"/>
              <a:t>Some Country 000000</a:t>
            </a:r>
            <a:endParaRPr lang="en-GB" sz="900" dirty="0"/>
          </a:p>
        </p:txBody>
      </p:sp>
      <p:sp>
        <p:nvSpPr>
          <p:cNvPr id="19" name="Shape 3174"/>
          <p:cNvSpPr/>
          <p:nvPr/>
        </p:nvSpPr>
        <p:spPr>
          <a:xfrm>
            <a:off x="7880052" y="4634527"/>
            <a:ext cx="273348" cy="218686"/>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endParaRPr sz="3599"/>
          </a:p>
        </p:txBody>
      </p:sp>
      <p:sp>
        <p:nvSpPr>
          <p:cNvPr id="20" name="Shape 3177"/>
          <p:cNvSpPr/>
          <p:nvPr/>
        </p:nvSpPr>
        <p:spPr>
          <a:xfrm>
            <a:off x="5839179" y="4738438"/>
            <a:ext cx="273348" cy="17615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endParaRPr sz="3599"/>
          </a:p>
        </p:txBody>
      </p:sp>
      <p:sp>
        <p:nvSpPr>
          <p:cNvPr id="21" name="Shape 3180"/>
          <p:cNvSpPr/>
          <p:nvPr/>
        </p:nvSpPr>
        <p:spPr>
          <a:xfrm>
            <a:off x="3686405" y="4597441"/>
            <a:ext cx="273348" cy="244501"/>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endParaRPr sz="3599"/>
          </a:p>
        </p:txBody>
      </p:sp>
      <p:sp>
        <p:nvSpPr>
          <p:cNvPr id="40" name="Text Placeholder 1"/>
          <p:cNvSpPr>
            <a:spLocks noGrp="1"/>
          </p:cNvSpPr>
          <p:nvPr>
            <p:ph type="body" sz="quarter" idx="12"/>
          </p:nvPr>
        </p:nvSpPr>
        <p:spPr>
          <a:xfrm>
            <a:off x="7880055" y="4907167"/>
            <a:ext cx="1488697" cy="394216"/>
          </a:xfrm>
        </p:spPr>
        <p:txBody>
          <a:bodyPr vert="horz" lIns="0" tIns="45720" rIns="0" bIns="45720" rtlCol="0" anchor="b">
            <a:normAutofit/>
          </a:bodyPr>
          <a:lstStyle/>
          <a:p>
            <a:pPr>
              <a:lnSpc>
                <a:spcPts val="100"/>
              </a:lnSpc>
            </a:pPr>
            <a:r>
              <a:rPr lang="en-GB" sz="900" dirty="0"/>
              <a:t>+012-3456789</a:t>
            </a:r>
          </a:p>
          <a:p>
            <a:pPr>
              <a:lnSpc>
                <a:spcPts val="100"/>
              </a:lnSpc>
            </a:pPr>
            <a:r>
              <a:rPr lang="en-GB" sz="900" dirty="0"/>
              <a:t>+0987-654321-23456</a:t>
            </a:r>
          </a:p>
        </p:txBody>
      </p:sp>
      <p:sp>
        <p:nvSpPr>
          <p:cNvPr id="41" name="Text Placeholder 1"/>
          <p:cNvSpPr>
            <a:spLocks noGrp="1"/>
          </p:cNvSpPr>
          <p:nvPr>
            <p:ph type="body" sz="quarter" idx="12"/>
          </p:nvPr>
        </p:nvSpPr>
        <p:spPr>
          <a:xfrm>
            <a:off x="5839182" y="4933823"/>
            <a:ext cx="1727199" cy="367560"/>
          </a:xfrm>
        </p:spPr>
        <p:txBody>
          <a:bodyPr vert="horz" lIns="0" tIns="45720" rIns="0" bIns="45720" rtlCol="0" anchor="b">
            <a:normAutofit/>
          </a:bodyPr>
          <a:lstStyle/>
          <a:p>
            <a:pPr>
              <a:lnSpc>
                <a:spcPts val="100"/>
              </a:lnSpc>
            </a:pPr>
            <a:r>
              <a:rPr lang="en-GB" sz="900" dirty="0" smtClean="0"/>
              <a:t>someone@yahoomail.com</a:t>
            </a:r>
            <a:endParaRPr lang="en-GB" sz="900" dirty="0"/>
          </a:p>
          <a:p>
            <a:pPr>
              <a:lnSpc>
                <a:spcPts val="100"/>
              </a:lnSpc>
            </a:pPr>
            <a:r>
              <a:rPr lang="en-GB" sz="900" dirty="0" smtClean="0"/>
              <a:t>testemailgoeshere@gmail.com</a:t>
            </a:r>
            <a:endParaRPr lang="en-GB" sz="900" dirty="0"/>
          </a:p>
        </p:txBody>
      </p:sp>
      <p:sp>
        <p:nvSpPr>
          <p:cNvPr id="17" name="Title 1"/>
          <p:cNvSpPr>
            <a:spLocks noGrp="1"/>
          </p:cNvSpPr>
          <p:nvPr>
            <p:ph type="ctrTitle"/>
          </p:nvPr>
        </p:nvSpPr>
        <p:spPr>
          <a:xfrm>
            <a:off x="1066801" y="2199998"/>
            <a:ext cx="10058400" cy="517677"/>
          </a:xfrm>
        </p:spPr>
        <p:txBody>
          <a:bodyPr>
            <a:normAutofit fontScale="90000"/>
          </a:bodyPr>
          <a:lstStyle/>
          <a:p>
            <a:pPr lvl="0"/>
            <a:r>
              <a:rPr lang="en-US" dirty="0" smtClean="0"/>
              <a:t>THANKS FOR YOUR TIME</a:t>
            </a:r>
            <a:endParaRPr lang="en-US" sz="4000" dirty="0"/>
          </a:p>
        </p:txBody>
      </p:sp>
      <p:sp>
        <p:nvSpPr>
          <p:cNvPr id="22" name="Subtitle 2"/>
          <p:cNvSpPr>
            <a:spLocks noGrp="1"/>
          </p:cNvSpPr>
          <p:nvPr>
            <p:ph type="subTitle" idx="4294967295"/>
          </p:nvPr>
        </p:nvSpPr>
        <p:spPr>
          <a:xfrm>
            <a:off x="1066801" y="2741648"/>
            <a:ext cx="10058400" cy="261901"/>
          </a:xfrm>
        </p:spPr>
        <p:txBody>
          <a:bodyPr>
            <a:noAutofit/>
          </a:bodyPr>
          <a:lstStyle/>
          <a:p>
            <a:pPr marL="0" lvl="0" indent="0" algn="ctr">
              <a:buNone/>
            </a:pPr>
            <a:r>
              <a:rPr lang="en-GB" sz="1050" dirty="0"/>
              <a:t>Your success start beyond this </a:t>
            </a:r>
            <a:r>
              <a:rPr lang="en-GB" sz="1050" dirty="0" smtClean="0"/>
              <a:t>point.</a:t>
            </a:r>
            <a:endParaRPr lang="en-GB" sz="1050" dirty="0"/>
          </a:p>
        </p:txBody>
      </p:sp>
      <p:sp>
        <p:nvSpPr>
          <p:cNvPr id="2" name="Rectangle 1"/>
          <p:cNvSpPr/>
          <p:nvPr/>
        </p:nvSpPr>
        <p:spPr>
          <a:xfrm>
            <a:off x="5688531" y="1116531"/>
            <a:ext cx="798896" cy="182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1"/>
          <p:cNvSpPr txBox="1">
            <a:spLocks/>
          </p:cNvSpPr>
          <p:nvPr/>
        </p:nvSpPr>
        <p:spPr>
          <a:xfrm>
            <a:off x="3262963" y="3445113"/>
            <a:ext cx="5650032" cy="732252"/>
          </a:xfrm>
          <a:prstGeom prst="rect">
            <a:avLst/>
          </a:prstGeom>
        </p:spPr>
        <p:txBody>
          <a:bodyPr vert="horz" lIns="0" tIns="0" rIns="0" bIns="0" rtlCol="0" anchor="t">
            <a:noAutofit/>
          </a:bodyPr>
          <a:lst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3"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7"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1"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id-ID" sz="1000" dirty="0">
                <a:solidFill>
                  <a:schemeClr val="bg1">
                    <a:lumMod val="65000"/>
                  </a:schemeClr>
                </a:solidFill>
              </a:rPr>
              <a:t>conseSed ut perspiciatis unde omnis iste natus error sit voluptatem accusantium doloremque laudantium, totam rem aperiam, eaque ipsa quae ab illoconseSed ut perspiciatis </a:t>
            </a:r>
            <a:r>
              <a:rPr lang="en-US" sz="1000" dirty="0" smtClean="0">
                <a:solidFill>
                  <a:schemeClr val="bg1">
                    <a:lumMod val="65000"/>
                  </a:schemeClr>
                </a:solidFill>
              </a:rPr>
              <a:t/>
            </a:r>
            <a:br>
              <a:rPr lang="en-US" sz="1000" dirty="0" smtClean="0">
                <a:solidFill>
                  <a:schemeClr val="bg1">
                    <a:lumMod val="65000"/>
                  </a:schemeClr>
                </a:solidFill>
              </a:rPr>
            </a:br>
            <a:r>
              <a:rPr lang="id-ID" sz="1000" dirty="0" smtClean="0">
                <a:solidFill>
                  <a:schemeClr val="bg1">
                    <a:lumMod val="65000"/>
                  </a:schemeClr>
                </a:solidFill>
              </a:rPr>
              <a:t>unde </a:t>
            </a:r>
            <a:r>
              <a:rPr lang="id-ID" sz="1000" dirty="0">
                <a:solidFill>
                  <a:schemeClr val="bg1">
                    <a:lumMod val="65000"/>
                  </a:schemeClr>
                </a:solidFill>
              </a:rPr>
              <a:t>omnis iste natus error sit </a:t>
            </a:r>
            <a:r>
              <a:rPr lang="id-ID" sz="1000" dirty="0" smtClean="0">
                <a:solidFill>
                  <a:schemeClr val="bg1">
                    <a:lumMod val="65000"/>
                  </a:schemeClr>
                </a:solidFill>
              </a:rPr>
              <a:t>voluptatem </a:t>
            </a:r>
            <a:r>
              <a:rPr lang="id-ID" sz="1000" dirty="0">
                <a:solidFill>
                  <a:schemeClr val="bg1">
                    <a:lumMod val="65000"/>
                  </a:schemeClr>
                </a:solidFill>
              </a:rPr>
              <a:t>accusantium </a:t>
            </a:r>
            <a:r>
              <a:rPr lang="id-ID" sz="1000" dirty="0" smtClean="0">
                <a:solidFill>
                  <a:schemeClr val="bg1">
                    <a:lumMod val="65000"/>
                  </a:schemeClr>
                </a:solidFill>
              </a:rPr>
              <a:t>doloremque</a:t>
            </a:r>
            <a:r>
              <a:rPr lang="en-US" sz="1000" dirty="0" smtClean="0">
                <a:solidFill>
                  <a:schemeClr val="bg1">
                    <a:lumMod val="65000"/>
                  </a:schemeClr>
                </a:solidFill>
              </a:rPr>
              <a:t/>
            </a:r>
            <a:br>
              <a:rPr lang="en-US" sz="1000" dirty="0" smtClean="0">
                <a:solidFill>
                  <a:schemeClr val="bg1">
                    <a:lumMod val="65000"/>
                  </a:schemeClr>
                </a:solidFill>
              </a:rPr>
            </a:br>
            <a:r>
              <a:rPr lang="id-ID" sz="1000" dirty="0" smtClean="0">
                <a:solidFill>
                  <a:schemeClr val="bg1">
                    <a:lumMod val="65000"/>
                  </a:schemeClr>
                </a:solidFill>
              </a:rPr>
              <a:t>laudantium</a:t>
            </a:r>
            <a:r>
              <a:rPr lang="id-ID" sz="1000" dirty="0">
                <a:solidFill>
                  <a:schemeClr val="bg1">
                    <a:lumMod val="65000"/>
                  </a:schemeClr>
                </a:solidFill>
              </a:rPr>
              <a:t>, </a:t>
            </a:r>
            <a:r>
              <a:rPr lang="id-ID" sz="1000" dirty="0" smtClean="0">
                <a:solidFill>
                  <a:schemeClr val="bg1">
                    <a:lumMod val="65000"/>
                  </a:schemeClr>
                </a:solidFill>
              </a:rPr>
              <a:t>totam </a:t>
            </a:r>
            <a:r>
              <a:rPr lang="id-ID" sz="1000" dirty="0">
                <a:solidFill>
                  <a:schemeClr val="bg1">
                    <a:lumMod val="65000"/>
                  </a:schemeClr>
                </a:solidFill>
              </a:rPr>
              <a:t>rem aperiam, eaque ipsa </a:t>
            </a:r>
            <a:r>
              <a:rPr lang="id-ID" sz="1000" dirty="0" smtClean="0">
                <a:solidFill>
                  <a:schemeClr val="bg1">
                    <a:lumMod val="65000"/>
                  </a:schemeClr>
                </a:solidFill>
              </a:rPr>
              <a:t>quae</a:t>
            </a:r>
            <a:r>
              <a:rPr lang="en-US" sz="1000" dirty="0" smtClean="0">
                <a:solidFill>
                  <a:schemeClr val="bg1">
                    <a:lumMod val="65000"/>
                  </a:schemeClr>
                </a:solidFill>
              </a:rPr>
              <a:t>.</a:t>
            </a:r>
            <a:endParaRPr lang="id-ID" sz="1000" dirty="0">
              <a:solidFill>
                <a:schemeClr val="bg1">
                  <a:lumMod val="65000"/>
                </a:schemeClr>
              </a:solidFill>
            </a:endParaRPr>
          </a:p>
        </p:txBody>
      </p:sp>
      <p:sp>
        <p:nvSpPr>
          <p:cNvPr id="14" name="Text Placeholder 3"/>
          <p:cNvSpPr>
            <a:spLocks noGrp="1"/>
          </p:cNvSpPr>
          <p:nvPr>
            <p:ph type="body" sz="quarter" idx="17"/>
          </p:nvPr>
        </p:nvSpPr>
        <p:spPr>
          <a:xfrm>
            <a:off x="5436525" y="1192186"/>
            <a:ext cx="1078656" cy="775524"/>
          </a:xfrm>
        </p:spPr>
        <p:txBody>
          <a:bodyPr>
            <a:normAutofit lnSpcReduction="10000"/>
          </a:bodyPr>
          <a:lstStyle/>
          <a:p>
            <a:r>
              <a:rPr lang="en-US" sz="5400" dirty="0">
                <a:solidFill>
                  <a:schemeClr val="tx2"/>
                </a:solidFill>
                <a:latin typeface="FontAwesome"/>
                <a:ea typeface="FontAwesome"/>
                <a:sym typeface="FontAwesome"/>
              </a:rPr>
              <a:t> </a:t>
            </a:r>
            <a:endParaRPr lang="en-US" sz="800" dirty="0">
              <a:solidFill>
                <a:schemeClr val="tx2"/>
              </a:solidFill>
              <a:latin typeface="FontAwesome"/>
            </a:endParaRPr>
          </a:p>
        </p:txBody>
      </p:sp>
    </p:spTree>
    <p:extLst>
      <p:ext uri="{BB962C8B-B14F-4D97-AF65-F5344CB8AC3E}">
        <p14:creationId xmlns:p14="http://schemas.microsoft.com/office/powerpoint/2010/main" val="2097856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fade">
                                      <p:cBhvr>
                                        <p:cTn id="11" dur="500"/>
                                        <p:tgtEl>
                                          <p:spTgt spid="22">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3">
                                            <p:txEl>
                                              <p:pRg st="0" end="0"/>
                                            </p:txEl>
                                          </p:spTgt>
                                        </p:tgtEl>
                                        <p:attrNameLst>
                                          <p:attrName>style.visibility</p:attrName>
                                        </p:attrNameLst>
                                      </p:cBhvr>
                                      <p:to>
                                        <p:strVal val="visible"/>
                                      </p:to>
                                    </p:set>
                                    <p:animEffect transition="in" filter="fade">
                                      <p:cBhvr>
                                        <p:cTn id="18" dur="500"/>
                                        <p:tgtEl>
                                          <p:spTgt spid="3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3">
                                            <p:txEl>
                                              <p:pRg st="1" end="1"/>
                                            </p:txEl>
                                          </p:spTgt>
                                        </p:tgtEl>
                                        <p:attrNameLst>
                                          <p:attrName>style.visibility</p:attrName>
                                        </p:attrNameLst>
                                      </p:cBhvr>
                                      <p:to>
                                        <p:strVal val="visible"/>
                                      </p:to>
                                    </p:set>
                                    <p:animEffect transition="in" filter="fade">
                                      <p:cBhvr>
                                        <p:cTn id="23" dur="500"/>
                                        <p:tgtEl>
                                          <p:spTgt spid="33">
                                            <p:txEl>
                                              <p:pRg st="1" end="1"/>
                                            </p:txEl>
                                          </p:spTgt>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0">
                                            <p:txEl>
                                              <p:pRg st="0" end="0"/>
                                            </p:txEl>
                                          </p:spTgt>
                                        </p:tgtEl>
                                        <p:attrNameLst>
                                          <p:attrName>style.visibility</p:attrName>
                                        </p:attrNameLst>
                                      </p:cBhvr>
                                      <p:to>
                                        <p:strVal val="visible"/>
                                      </p:to>
                                    </p:set>
                                    <p:animEffect transition="in" filter="fade">
                                      <p:cBhvr>
                                        <p:cTn id="40" dur="500"/>
                                        <p:tgtEl>
                                          <p:spTgt spid="40">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xEl>
                                              <p:pRg st="1" end="1"/>
                                            </p:txEl>
                                          </p:spTgt>
                                        </p:tgtEl>
                                        <p:attrNameLst>
                                          <p:attrName>style.visibility</p:attrName>
                                        </p:attrNameLst>
                                      </p:cBhvr>
                                      <p:to>
                                        <p:strVal val="visible"/>
                                      </p:to>
                                    </p:set>
                                    <p:animEffect transition="in" filter="fade">
                                      <p:cBhvr>
                                        <p:cTn id="43" dur="500"/>
                                        <p:tgtEl>
                                          <p:spTgt spid="40">
                                            <p:txEl>
                                              <p:pRg st="1" end="1"/>
                                            </p:txEl>
                                          </p:spTgt>
                                        </p:tgtEl>
                                      </p:cBhvr>
                                    </p:animEffect>
                                  </p:childTnLst>
                                </p:cTn>
                              </p:par>
                            </p:childTnLst>
                          </p:cTn>
                        </p:par>
                        <p:par>
                          <p:cTn id="44" fill="hold">
                            <p:stCondLst>
                              <p:cond delay="1500"/>
                            </p:stCondLst>
                            <p:childTnLst>
                              <p:par>
                                <p:cTn id="45" presetID="18" presetClass="entr" presetSubtype="6" fill="hold" grpId="0" nodeType="after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strips(downRight)">
                                      <p:cBhvr>
                                        <p:cTn id="4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p"/>
      <p:bldP spid="19" grpId="0" animBg="1"/>
      <p:bldP spid="20" grpId="0" animBg="1"/>
      <p:bldP spid="21" grpId="0" animBg="1"/>
      <p:bldP spid="40" grpId="0" build="p"/>
      <p:bldP spid="41" grpId="0" build="p"/>
      <p:bldP spid="17" grpId="0"/>
      <p:bldP spid="22" grpId="0" build="p"/>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p:cNvCxnSpPr/>
          <p:nvPr/>
        </p:nvCxnSpPr>
        <p:spPr>
          <a:xfrm>
            <a:off x="6383870" y="2769971"/>
            <a:ext cx="3285067" cy="1602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523070" y="4890429"/>
            <a:ext cx="3285067" cy="16020"/>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232400" y="3831641"/>
            <a:ext cx="1727200" cy="2117"/>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232400" y="5964182"/>
            <a:ext cx="1727200" cy="211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5994400" y="2006602"/>
            <a:ext cx="203200" cy="628973"/>
            <a:chOff x="4495800" y="1504950"/>
            <a:chExt cx="152400" cy="471730"/>
          </a:xfrm>
          <a:solidFill>
            <a:schemeClr val="accent1"/>
          </a:solidFill>
        </p:grpSpPr>
        <p:sp>
          <p:nvSpPr>
            <p:cNvPr id="15" name="Oval 14"/>
            <p:cNvSpPr/>
            <p:nvPr/>
          </p:nvSpPr>
          <p:spPr>
            <a:xfrm>
              <a:off x="4495800" y="1504950"/>
              <a:ext cx="152400" cy="152400"/>
            </a:xfrm>
            <a:prstGeom prst="ellipse">
              <a:avLst/>
            </a:prstGeom>
            <a:grp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cxnSp>
          <p:nvCxnSpPr>
            <p:cNvPr id="12" name="Straight Connector 11"/>
            <p:cNvCxnSpPr/>
            <p:nvPr/>
          </p:nvCxnSpPr>
          <p:spPr>
            <a:xfrm rot="5400000">
              <a:off x="4410087" y="1814431"/>
              <a:ext cx="323825" cy="673"/>
            </a:xfrm>
            <a:prstGeom prst="line">
              <a:avLst/>
            </a:prstGeom>
            <a:grpFill/>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5791201" y="2473180"/>
            <a:ext cx="609600" cy="609600"/>
            <a:chOff x="4343400" y="1854885"/>
            <a:chExt cx="457200" cy="457200"/>
          </a:xfrm>
        </p:grpSpPr>
        <p:sp>
          <p:nvSpPr>
            <p:cNvPr id="6" name="Oval 5"/>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6" name="Oval 15"/>
            <p:cNvSpPr/>
            <p:nvPr/>
          </p:nvSpPr>
          <p:spPr>
            <a:xfrm>
              <a:off x="4408030" y="1919516"/>
              <a:ext cx="327939" cy="32793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grpSp>
        <p:nvGrpSpPr>
          <p:cNvPr id="21" name="Group 20"/>
          <p:cNvGrpSpPr/>
          <p:nvPr/>
        </p:nvGrpSpPr>
        <p:grpSpPr>
          <a:xfrm>
            <a:off x="5791201" y="4593637"/>
            <a:ext cx="609600" cy="609600"/>
            <a:chOff x="4302478" y="3404306"/>
            <a:chExt cx="539044" cy="539044"/>
          </a:xfrm>
        </p:grpSpPr>
        <p:sp>
          <p:nvSpPr>
            <p:cNvPr id="10" name="Oval 9"/>
            <p:cNvSpPr/>
            <p:nvPr/>
          </p:nvSpPr>
          <p:spPr>
            <a:xfrm>
              <a:off x="4302478" y="3404306"/>
              <a:ext cx="539044" cy="539044"/>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7" name="Oval 16"/>
            <p:cNvSpPr/>
            <p:nvPr/>
          </p:nvSpPr>
          <p:spPr>
            <a:xfrm>
              <a:off x="4378678" y="3480506"/>
              <a:ext cx="386644" cy="386644"/>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sp>
        <p:nvSpPr>
          <p:cNvPr id="37" name="TextBox 36"/>
          <p:cNvSpPr txBox="1"/>
          <p:nvPr/>
        </p:nvSpPr>
        <p:spPr>
          <a:xfrm>
            <a:off x="6400799" y="3323852"/>
            <a:ext cx="3509819" cy="846386"/>
          </a:xfrm>
          <a:prstGeom prst="rect">
            <a:avLst/>
          </a:prstGeom>
          <a:noFill/>
        </p:spPr>
        <p:txBody>
          <a:bodyPr wrap="square" lIns="0" tIns="0" rIns="0" bIns="0" rtlCol="0">
            <a:spAutoFit/>
          </a:bodyPr>
          <a:lstStyle/>
          <a:p>
            <a:pP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8" name="Rectangle 37"/>
          <p:cNvSpPr/>
          <p:nvPr/>
        </p:nvSpPr>
        <p:spPr>
          <a:xfrm>
            <a:off x="6376754" y="2942170"/>
            <a:ext cx="1859805" cy="338554"/>
          </a:xfrm>
          <a:prstGeom prst="rect">
            <a:avLst/>
          </a:prstGeom>
        </p:spPr>
        <p:txBody>
          <a:bodyPr wrap="none">
            <a:spAutoFit/>
          </a:bodyPr>
          <a:lstStyle/>
          <a:p>
            <a:pPr algn="r"/>
            <a:r>
              <a:rPr lang="en-US" sz="1600" b="1" dirty="0" smtClean="0">
                <a:solidFill>
                  <a:schemeClr val="accent1"/>
                </a:solidFill>
                <a:latin typeface="Lato" panose="020F0502020204030203" pitchFamily="34" charset="0"/>
              </a:rPr>
              <a:t>TITLE GOSE HERE</a:t>
            </a:r>
            <a:endParaRPr lang="en-US" sz="1600" b="1" dirty="0">
              <a:solidFill>
                <a:schemeClr val="accent1"/>
              </a:solidFill>
              <a:latin typeface="Lato" panose="020F0502020204030203" pitchFamily="34" charset="0"/>
            </a:endParaRPr>
          </a:p>
        </p:txBody>
      </p:sp>
      <p:sp>
        <p:nvSpPr>
          <p:cNvPr id="40" name="TextBox 39"/>
          <p:cNvSpPr txBox="1"/>
          <p:nvPr/>
        </p:nvSpPr>
        <p:spPr>
          <a:xfrm>
            <a:off x="2281380" y="5436285"/>
            <a:ext cx="3509819" cy="846386"/>
          </a:xfrm>
          <a:prstGeom prst="rect">
            <a:avLst/>
          </a:prstGeom>
          <a:noFill/>
        </p:spPr>
        <p:txBody>
          <a:bodyPr wrap="square" lIns="0" tIns="0" rIns="0" bIns="0" rtlCol="0">
            <a:spAutoFit/>
          </a:bodyPr>
          <a:lstStyle/>
          <a:p>
            <a:pPr algn="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41" name="Rectangle 40"/>
          <p:cNvSpPr/>
          <p:nvPr/>
        </p:nvSpPr>
        <p:spPr>
          <a:xfrm>
            <a:off x="3931394" y="5054603"/>
            <a:ext cx="1859805" cy="338554"/>
          </a:xfrm>
          <a:prstGeom prst="rect">
            <a:avLst/>
          </a:prstGeom>
        </p:spPr>
        <p:txBody>
          <a:bodyPr wrap="none">
            <a:spAutoFit/>
          </a:bodyPr>
          <a:lstStyle/>
          <a:p>
            <a:pPr algn="r"/>
            <a:r>
              <a:rPr lang="en-US" sz="1600" b="1" dirty="0" smtClean="0">
                <a:solidFill>
                  <a:schemeClr val="accent2"/>
                </a:solidFill>
                <a:latin typeface="Lato" panose="020F0502020204030203" pitchFamily="34" charset="0"/>
              </a:rPr>
              <a:t>TITLE GOSE HERE</a:t>
            </a:r>
            <a:endParaRPr lang="en-US" sz="1600" b="1" dirty="0">
              <a:solidFill>
                <a:schemeClr val="accent2"/>
              </a:solidFill>
              <a:latin typeface="Lato" panose="020F0502020204030203" pitchFamily="34" charset="0"/>
            </a:endParaRPr>
          </a:p>
        </p:txBody>
      </p:sp>
      <p:sp>
        <p:nvSpPr>
          <p:cNvPr id="43" name="Freeform 36"/>
          <p:cNvSpPr>
            <a:spLocks noEditPoints="1"/>
          </p:cNvSpPr>
          <p:nvPr/>
        </p:nvSpPr>
        <p:spPr bwMode="auto">
          <a:xfrm>
            <a:off x="9003696" y="1929195"/>
            <a:ext cx="708400" cy="76928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7" name="Freeform 158"/>
          <p:cNvSpPr>
            <a:spLocks noEditPoints="1"/>
          </p:cNvSpPr>
          <p:nvPr/>
        </p:nvSpPr>
        <p:spPr bwMode="auto">
          <a:xfrm>
            <a:off x="2540002" y="4222451"/>
            <a:ext cx="763749" cy="603251"/>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Title 12"/>
          <p:cNvSpPr>
            <a:spLocks noGrp="1"/>
          </p:cNvSpPr>
          <p:nvPr>
            <p:ph type="title"/>
          </p:nvPr>
        </p:nvSpPr>
        <p:spPr>
          <a:xfrm>
            <a:off x="1524000" y="619126"/>
            <a:ext cx="9144000" cy="535812"/>
          </a:xfrm>
        </p:spPr>
        <p:txBody>
          <a:bodyPr>
            <a:normAutofit fontScale="90000"/>
          </a:bodyPr>
          <a:lstStyle/>
          <a:p>
            <a:r>
              <a:rPr lang="en-US" dirty="0" smtClean="0"/>
              <a:t>COMPANY TIMELINE</a:t>
            </a:r>
            <a:endParaRPr lang="id-ID" dirty="0"/>
          </a:p>
        </p:txBody>
      </p:sp>
      <p:sp>
        <p:nvSpPr>
          <p:cNvPr id="31" name="Text Placeholder 13"/>
          <p:cNvSpPr>
            <a:spLocks noGrp="1"/>
          </p:cNvSpPr>
          <p:nvPr>
            <p:ph type="body" sz="quarter" idx="18"/>
          </p:nvPr>
        </p:nvSpPr>
        <p:spPr>
          <a:xfrm>
            <a:off x="1524000" y="1285443"/>
            <a:ext cx="9144000" cy="248082"/>
          </a:xfrm>
        </p:spPr>
        <p:txBody>
          <a:bodyPr>
            <a:normAutofit/>
          </a:bodyPr>
          <a:lstStyle/>
          <a:p>
            <a:r>
              <a:rPr lang="en-US" dirty="0"/>
              <a:t>write your relevant text here</a:t>
            </a:r>
          </a:p>
        </p:txBody>
      </p:sp>
    </p:spTree>
    <p:extLst>
      <p:ext uri="{BB962C8B-B14F-4D97-AF65-F5344CB8AC3E}">
        <p14:creationId xmlns:p14="http://schemas.microsoft.com/office/powerpoint/2010/main" val="1102963850"/>
      </p:ext>
    </p:extLst>
  </p:cSld>
  <p:clrMapOvr>
    <a:masterClrMapping/>
  </p:clrMapOvr>
  <p:transition advTm="2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right)">
                                      <p:cBhvr>
                                        <p:cTn id="34" dur="500"/>
                                        <p:tgtEl>
                                          <p:spTgt spid="34"/>
                                        </p:tgtEl>
                                      </p:cBhvr>
                                    </p:animEffect>
                                  </p:childTnLst>
                                </p:cTn>
                              </p:par>
                            </p:childTnLst>
                          </p:cTn>
                        </p:par>
                        <p:par>
                          <p:cTn id="35" fill="hold">
                            <p:stCondLst>
                              <p:cond delay="3500"/>
                            </p:stCondLst>
                            <p:childTnLst>
                              <p:par>
                                <p:cTn id="36" presetID="23" presetClass="entr" presetSubtype="16"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500" fill="hold"/>
                                        <p:tgtEl>
                                          <p:spTgt spid="47"/>
                                        </p:tgtEl>
                                        <p:attrNameLst>
                                          <p:attrName>ppt_w</p:attrName>
                                        </p:attrNameLst>
                                      </p:cBhvr>
                                      <p:tavLst>
                                        <p:tav tm="0">
                                          <p:val>
                                            <p:fltVal val="0"/>
                                          </p:val>
                                        </p:tav>
                                        <p:tav tm="100000">
                                          <p:val>
                                            <p:strVal val="#ppt_w"/>
                                          </p:val>
                                        </p:tav>
                                      </p:tavLst>
                                    </p:anim>
                                    <p:anim calcmode="lin" valueType="num">
                                      <p:cBhvr>
                                        <p:cTn id="39" dur="500" fill="hold"/>
                                        <p:tgtEl>
                                          <p:spTgt spid="47"/>
                                        </p:tgtEl>
                                        <p:attrNameLst>
                                          <p:attrName>ppt_h</p:attrName>
                                        </p:attrNameLst>
                                      </p:cBhvr>
                                      <p:tavLst>
                                        <p:tav tm="0">
                                          <p:val>
                                            <p:fltVal val="0"/>
                                          </p:val>
                                        </p:tav>
                                        <p:tav tm="100000">
                                          <p:val>
                                            <p:strVal val="#ppt_h"/>
                                          </p:val>
                                        </p:tav>
                                      </p:tavLst>
                                    </p:anim>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rot="5400000">
            <a:off x="4838700" y="1257303"/>
            <a:ext cx="2514600" cy="2117"/>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Freeform 116"/>
          <p:cNvSpPr>
            <a:spLocks noEditPoints="1"/>
          </p:cNvSpPr>
          <p:nvPr/>
        </p:nvSpPr>
        <p:spPr bwMode="auto">
          <a:xfrm>
            <a:off x="9042403" y="1721160"/>
            <a:ext cx="686267" cy="55344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cxnSp>
        <p:nvCxnSpPr>
          <p:cNvPr id="14" name="Straight Connector 13"/>
          <p:cNvCxnSpPr/>
          <p:nvPr/>
        </p:nvCxnSpPr>
        <p:spPr>
          <a:xfrm>
            <a:off x="6383870" y="2324875"/>
            <a:ext cx="3285067" cy="16020"/>
          </a:xfrm>
          <a:prstGeom prst="line">
            <a:avLst/>
          </a:prstGeom>
          <a:ln w="381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23070" y="4445333"/>
            <a:ext cx="3285067" cy="1602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22" idx="4"/>
          </p:cNvCxnSpPr>
          <p:nvPr/>
        </p:nvCxnSpPr>
        <p:spPr>
          <a:xfrm rot="5400000">
            <a:off x="5085518" y="3647111"/>
            <a:ext cx="2019908" cy="1059"/>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stCxn id="25" idx="4"/>
          </p:cNvCxnSpPr>
          <p:nvPr/>
        </p:nvCxnSpPr>
        <p:spPr>
          <a:xfrm rot="5400000">
            <a:off x="5062543" y="5790544"/>
            <a:ext cx="2065859" cy="1059"/>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5791201" y="2028084"/>
            <a:ext cx="609600" cy="609600"/>
            <a:chOff x="4343400" y="1854885"/>
            <a:chExt cx="457200" cy="457200"/>
          </a:xfrm>
        </p:grpSpPr>
        <p:sp>
          <p:nvSpPr>
            <p:cNvPr id="22" name="Oval 21"/>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23" name="Oval 22"/>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grpSp>
        <p:nvGrpSpPr>
          <p:cNvPr id="24" name="Group 23"/>
          <p:cNvGrpSpPr/>
          <p:nvPr/>
        </p:nvGrpSpPr>
        <p:grpSpPr>
          <a:xfrm>
            <a:off x="5791201" y="4148541"/>
            <a:ext cx="609600" cy="609600"/>
            <a:chOff x="4302478" y="3404306"/>
            <a:chExt cx="539044" cy="539044"/>
          </a:xfrm>
        </p:grpSpPr>
        <p:sp>
          <p:nvSpPr>
            <p:cNvPr id="25" name="Oval 24"/>
            <p:cNvSpPr/>
            <p:nvPr/>
          </p:nvSpPr>
          <p:spPr>
            <a:xfrm>
              <a:off x="4302478" y="3404306"/>
              <a:ext cx="539044" cy="539044"/>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26" name="Oval 25"/>
            <p:cNvSpPr/>
            <p:nvPr/>
          </p:nvSpPr>
          <p:spPr>
            <a:xfrm>
              <a:off x="4378678" y="3480506"/>
              <a:ext cx="386644" cy="386644"/>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sp>
        <p:nvSpPr>
          <p:cNvPr id="28" name="TextBox 27"/>
          <p:cNvSpPr txBox="1"/>
          <p:nvPr/>
        </p:nvSpPr>
        <p:spPr>
          <a:xfrm>
            <a:off x="6399743" y="2877226"/>
            <a:ext cx="3509819" cy="846386"/>
          </a:xfrm>
          <a:prstGeom prst="rect">
            <a:avLst/>
          </a:prstGeom>
          <a:noFill/>
        </p:spPr>
        <p:txBody>
          <a:bodyPr wrap="square" lIns="0" tIns="0" rIns="0" bIns="0" rtlCol="0">
            <a:spAutoFit/>
          </a:bodyPr>
          <a:lstStyle/>
          <a:p>
            <a:pP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29" name="Rectangle 28"/>
          <p:cNvSpPr/>
          <p:nvPr/>
        </p:nvSpPr>
        <p:spPr>
          <a:xfrm>
            <a:off x="6374096" y="2495544"/>
            <a:ext cx="1861407" cy="338554"/>
          </a:xfrm>
          <a:prstGeom prst="rect">
            <a:avLst/>
          </a:prstGeom>
        </p:spPr>
        <p:txBody>
          <a:bodyPr wrap="none">
            <a:spAutoFit/>
          </a:bodyPr>
          <a:lstStyle/>
          <a:p>
            <a:r>
              <a:rPr lang="en-US" sz="1600" b="1" dirty="0" smtClean="0">
                <a:solidFill>
                  <a:schemeClr val="accent3"/>
                </a:solidFill>
                <a:latin typeface="Lato" panose="020F0502020204030203" pitchFamily="34" charset="0"/>
              </a:rPr>
              <a:t>TITLE GOSE HERE</a:t>
            </a:r>
            <a:endParaRPr lang="en-US" sz="1600" b="1" dirty="0">
              <a:solidFill>
                <a:schemeClr val="accent3"/>
              </a:solidFill>
              <a:latin typeface="Lato" panose="020F0502020204030203" pitchFamily="34" charset="0"/>
            </a:endParaRPr>
          </a:p>
        </p:txBody>
      </p:sp>
      <p:sp>
        <p:nvSpPr>
          <p:cNvPr id="31" name="TextBox 30"/>
          <p:cNvSpPr txBox="1"/>
          <p:nvPr/>
        </p:nvSpPr>
        <p:spPr>
          <a:xfrm>
            <a:off x="2280324" y="4991189"/>
            <a:ext cx="3509819" cy="846386"/>
          </a:xfrm>
          <a:prstGeom prst="rect">
            <a:avLst/>
          </a:prstGeom>
          <a:noFill/>
        </p:spPr>
        <p:txBody>
          <a:bodyPr wrap="square" lIns="0" tIns="0" rIns="0" bIns="0" rtlCol="0">
            <a:spAutoFit/>
          </a:bodyPr>
          <a:lstStyle/>
          <a:p>
            <a:pPr algn="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2" name="Rectangle 31"/>
          <p:cNvSpPr/>
          <p:nvPr/>
        </p:nvSpPr>
        <p:spPr>
          <a:xfrm>
            <a:off x="3930340" y="4609507"/>
            <a:ext cx="1859803" cy="338554"/>
          </a:xfrm>
          <a:prstGeom prst="rect">
            <a:avLst/>
          </a:prstGeom>
        </p:spPr>
        <p:txBody>
          <a:bodyPr wrap="none">
            <a:spAutoFit/>
          </a:bodyPr>
          <a:lstStyle/>
          <a:p>
            <a:pPr algn="r"/>
            <a:r>
              <a:rPr lang="en-US" sz="1600" b="1" dirty="0">
                <a:solidFill>
                  <a:schemeClr val="accent6"/>
                </a:solidFill>
                <a:latin typeface="Lato" panose="020F0502020204030203" pitchFamily="34" charset="0"/>
              </a:rPr>
              <a:t>TITLE GOSE HERE</a:t>
            </a:r>
          </a:p>
        </p:txBody>
      </p:sp>
      <p:sp>
        <p:nvSpPr>
          <p:cNvPr id="35" name="Freeform 166"/>
          <p:cNvSpPr>
            <a:spLocks noEditPoints="1"/>
          </p:cNvSpPr>
          <p:nvPr/>
        </p:nvSpPr>
        <p:spPr bwMode="auto">
          <a:xfrm>
            <a:off x="2578707" y="3777354"/>
            <a:ext cx="769285" cy="603251"/>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644506159"/>
      </p:ext>
    </p:extLst>
  </p:cSld>
  <p:clrMapOvr>
    <a:masterClrMapping/>
  </p:clrMapOvr>
  <p:transition advTm="2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right)">
                                      <p:cBhvr>
                                        <p:cTn id="34" dur="500"/>
                                        <p:tgtEl>
                                          <p:spTgt spid="15"/>
                                        </p:tgtEl>
                                      </p:cBhvr>
                                    </p:animEffect>
                                  </p:childTnLst>
                                </p:cTn>
                              </p:par>
                            </p:childTnLst>
                          </p:cTn>
                        </p:par>
                        <p:par>
                          <p:cTn id="35" fill="hold">
                            <p:stCondLst>
                              <p:cond delay="3500"/>
                            </p:stCondLst>
                            <p:childTnLst>
                              <p:par>
                                <p:cTn id="36" presetID="23" presetClass="entr" presetSubtype="16"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994400" y="4699003"/>
            <a:ext cx="203200" cy="1439333"/>
            <a:chOff x="4495800" y="3524250"/>
            <a:chExt cx="152400" cy="1079500"/>
          </a:xfrm>
        </p:grpSpPr>
        <p:cxnSp>
          <p:nvCxnSpPr>
            <p:cNvPr id="43" name="Straight Connector 42"/>
            <p:cNvCxnSpPr/>
            <p:nvPr/>
          </p:nvCxnSpPr>
          <p:spPr>
            <a:xfrm rot="5400000">
              <a:off x="4095749" y="4000104"/>
              <a:ext cx="952502" cy="794"/>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4495800" y="4451350"/>
              <a:ext cx="152400" cy="152400"/>
            </a:xfrm>
            <a:prstGeom prst="ellipse">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sp>
        <p:nvSpPr>
          <p:cNvPr id="5" name="Freeform 64"/>
          <p:cNvSpPr>
            <a:spLocks noEditPoints="1"/>
          </p:cNvSpPr>
          <p:nvPr/>
        </p:nvSpPr>
        <p:spPr bwMode="auto">
          <a:xfrm>
            <a:off x="8652937" y="1532470"/>
            <a:ext cx="924245" cy="769283"/>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 name="Freeform 101"/>
          <p:cNvSpPr>
            <a:spLocks noEditPoints="1"/>
          </p:cNvSpPr>
          <p:nvPr/>
        </p:nvSpPr>
        <p:spPr bwMode="auto">
          <a:xfrm>
            <a:off x="2556173" y="3635965"/>
            <a:ext cx="813560" cy="75267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cxnSp>
        <p:nvCxnSpPr>
          <p:cNvPr id="7" name="Straight Connector 6"/>
          <p:cNvCxnSpPr/>
          <p:nvPr/>
        </p:nvCxnSpPr>
        <p:spPr>
          <a:xfrm rot="5400000">
            <a:off x="4838700" y="1257303"/>
            <a:ext cx="2514600" cy="2117"/>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383870" y="2324875"/>
            <a:ext cx="3285067" cy="16020"/>
          </a:xfrm>
          <a:prstGeom prst="line">
            <a:avLst/>
          </a:prstGeom>
          <a:ln w="38100">
            <a:solidFill>
              <a:schemeClr val="accent5"/>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523070" y="4445333"/>
            <a:ext cx="3285067" cy="16020"/>
          </a:xfrm>
          <a:prstGeom prst="line">
            <a:avLst/>
          </a:prstGeom>
          <a:ln w="381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086047" y="3647111"/>
            <a:ext cx="2019908" cy="105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5791201" y="2028084"/>
            <a:ext cx="609600" cy="609600"/>
            <a:chOff x="4343400" y="1854885"/>
            <a:chExt cx="457200" cy="457200"/>
          </a:xfrm>
        </p:grpSpPr>
        <p:sp>
          <p:nvSpPr>
            <p:cNvPr id="13" name="Oval 12"/>
            <p:cNvSpPr/>
            <p:nvPr/>
          </p:nvSpPr>
          <p:spPr>
            <a:xfrm>
              <a:off x="4343400" y="1854885"/>
              <a:ext cx="457200" cy="457200"/>
            </a:xfrm>
            <a:prstGeom prst="ellipse">
              <a:avLst/>
            </a:prstGeom>
            <a:solidFill>
              <a:schemeClr val="bg1"/>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4" name="Oval 13"/>
            <p:cNvSpPr/>
            <p:nvPr/>
          </p:nvSpPr>
          <p:spPr>
            <a:xfrm>
              <a:off x="4408030" y="1919516"/>
              <a:ext cx="327939" cy="327939"/>
            </a:xfrm>
            <a:prstGeom prst="ellipse">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grpSp>
        <p:nvGrpSpPr>
          <p:cNvPr id="15" name="Group 14"/>
          <p:cNvGrpSpPr/>
          <p:nvPr/>
        </p:nvGrpSpPr>
        <p:grpSpPr>
          <a:xfrm>
            <a:off x="5791201" y="4148541"/>
            <a:ext cx="609600" cy="609600"/>
            <a:chOff x="4302478" y="3404306"/>
            <a:chExt cx="539044" cy="539044"/>
          </a:xfrm>
        </p:grpSpPr>
        <p:sp>
          <p:nvSpPr>
            <p:cNvPr id="16" name="Oval 15"/>
            <p:cNvSpPr/>
            <p:nvPr/>
          </p:nvSpPr>
          <p:spPr>
            <a:xfrm>
              <a:off x="4302478" y="3404306"/>
              <a:ext cx="539044" cy="539044"/>
            </a:xfrm>
            <a:prstGeom prst="ellipse">
              <a:avLst/>
            </a:prstGeom>
            <a:solidFill>
              <a:schemeClr val="bg1"/>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7" name="Oval 16"/>
            <p:cNvSpPr/>
            <p:nvPr/>
          </p:nvSpPr>
          <p:spPr>
            <a:xfrm>
              <a:off x="4378678" y="3480506"/>
              <a:ext cx="386644" cy="386644"/>
            </a:xfrm>
            <a:prstGeom prst="ellipse">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sp>
        <p:nvSpPr>
          <p:cNvPr id="19" name="TextBox 18"/>
          <p:cNvSpPr txBox="1"/>
          <p:nvPr/>
        </p:nvSpPr>
        <p:spPr>
          <a:xfrm>
            <a:off x="6400799" y="2877226"/>
            <a:ext cx="3509819" cy="846386"/>
          </a:xfrm>
          <a:prstGeom prst="rect">
            <a:avLst/>
          </a:prstGeom>
          <a:noFill/>
        </p:spPr>
        <p:txBody>
          <a:bodyPr wrap="square" lIns="0" tIns="0" rIns="0" bIns="0" rtlCol="0">
            <a:spAutoFit/>
          </a:bodyPr>
          <a:lstStyle/>
          <a:p>
            <a:pP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20" name="Rectangle 19"/>
          <p:cNvSpPr/>
          <p:nvPr/>
        </p:nvSpPr>
        <p:spPr>
          <a:xfrm>
            <a:off x="6400799" y="2495544"/>
            <a:ext cx="1861407" cy="338554"/>
          </a:xfrm>
          <a:prstGeom prst="rect">
            <a:avLst/>
          </a:prstGeom>
        </p:spPr>
        <p:txBody>
          <a:bodyPr wrap="none">
            <a:spAutoFit/>
          </a:bodyPr>
          <a:lstStyle/>
          <a:p>
            <a:r>
              <a:rPr lang="en-US" sz="1600" b="1" dirty="0" smtClean="0">
                <a:solidFill>
                  <a:schemeClr val="accent5"/>
                </a:solidFill>
                <a:latin typeface="Lato" panose="020F0502020204030203" pitchFamily="34" charset="0"/>
              </a:rPr>
              <a:t>TITLE GOSE HERE</a:t>
            </a:r>
            <a:endParaRPr lang="en-US" sz="1600" b="1" dirty="0">
              <a:solidFill>
                <a:schemeClr val="accent5"/>
              </a:solidFill>
              <a:latin typeface="Lato" panose="020F0502020204030203" pitchFamily="34" charset="0"/>
            </a:endParaRPr>
          </a:p>
        </p:txBody>
      </p:sp>
      <p:sp>
        <p:nvSpPr>
          <p:cNvPr id="22" name="TextBox 21"/>
          <p:cNvSpPr txBox="1"/>
          <p:nvPr/>
        </p:nvSpPr>
        <p:spPr>
          <a:xfrm>
            <a:off x="2281380" y="5005425"/>
            <a:ext cx="3509819" cy="846386"/>
          </a:xfrm>
          <a:prstGeom prst="rect">
            <a:avLst/>
          </a:prstGeom>
          <a:noFill/>
        </p:spPr>
        <p:txBody>
          <a:bodyPr wrap="square" lIns="0" tIns="0" rIns="0" bIns="0" rtlCol="0">
            <a:spAutoFit/>
          </a:bodyPr>
          <a:lstStyle/>
          <a:p>
            <a:pPr algn="r" rtl="1"/>
            <a:r>
              <a:rPr lang="en-US" sz="1100" dirty="0">
                <a:solidFill>
                  <a:schemeClr val="tx1">
                    <a:lumMod val="50000"/>
                    <a:lumOff val="50000"/>
                  </a:schemeClr>
                </a:solidFill>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23" name="Rectangle 22"/>
          <p:cNvSpPr/>
          <p:nvPr/>
        </p:nvSpPr>
        <p:spPr>
          <a:xfrm>
            <a:off x="3929792" y="4623743"/>
            <a:ext cx="1861407" cy="338554"/>
          </a:xfrm>
          <a:prstGeom prst="rect">
            <a:avLst/>
          </a:prstGeom>
        </p:spPr>
        <p:txBody>
          <a:bodyPr wrap="none">
            <a:spAutoFit/>
          </a:bodyPr>
          <a:lstStyle/>
          <a:p>
            <a:pPr algn="r"/>
            <a:r>
              <a:rPr lang="en-US" sz="1600" b="1" dirty="0" smtClean="0">
                <a:solidFill>
                  <a:schemeClr val="accent6"/>
                </a:solidFill>
                <a:latin typeface="Lato" panose="020F0502020204030203" pitchFamily="34" charset="0"/>
              </a:rPr>
              <a:t>TITLE GOSE HERE</a:t>
            </a:r>
            <a:endParaRPr lang="en-US" sz="1600" b="1" dirty="0">
              <a:solidFill>
                <a:schemeClr val="accent6"/>
              </a:solidFill>
              <a:latin typeface="Lato" panose="020F0502020204030203" pitchFamily="34" charset="0"/>
            </a:endParaRPr>
          </a:p>
        </p:txBody>
      </p:sp>
    </p:spTree>
    <p:extLst>
      <p:ext uri="{BB962C8B-B14F-4D97-AF65-F5344CB8AC3E}">
        <p14:creationId xmlns:p14="http://schemas.microsoft.com/office/powerpoint/2010/main" val="1956395904"/>
      </p:ext>
    </p:extLst>
  </p:cSld>
  <p:clrMapOvr>
    <a:masterClrMapping/>
  </p:clrMapOvr>
  <p:transition advTm="2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up)">
                                      <p:cBhvr>
                                        <p:cTn id="25" dur="500"/>
                                        <p:tgtEl>
                                          <p:spTgt spid="11"/>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right)">
                                      <p:cBhvr>
                                        <p:cTn id="34" dur="500"/>
                                        <p:tgtEl>
                                          <p:spTgt spid="10"/>
                                        </p:tgtEl>
                                      </p:cBhvr>
                                    </p:animEffect>
                                  </p:childTnLst>
                                </p:cTn>
                              </p:par>
                            </p:childTnLst>
                          </p:cTn>
                        </p:par>
                        <p:par>
                          <p:cTn id="35" fill="hold">
                            <p:stCondLst>
                              <p:cond delay="3500"/>
                            </p:stCondLst>
                            <p:childTnLst>
                              <p:par>
                                <p:cTn id="36" presetID="2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up)">
                                      <p:cBhvr>
                                        <p:cTn id="4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cxnSp>
        <p:nvCxnSpPr>
          <p:cNvPr id="163" name="Shape 163"/>
          <p:cNvCxnSpPr/>
          <p:nvPr/>
        </p:nvCxnSpPr>
        <p:spPr>
          <a:xfrm>
            <a:off x="2291822" y="3714670"/>
            <a:ext cx="0" cy="470690"/>
          </a:xfrm>
          <a:prstGeom prst="straightConnector1">
            <a:avLst/>
          </a:prstGeom>
          <a:noFill/>
          <a:ln w="9525" cap="flat" cmpd="sng">
            <a:solidFill>
              <a:srgbClr val="D9D9D9"/>
            </a:solidFill>
            <a:prstDash val="solid"/>
            <a:miter/>
            <a:headEnd type="none" w="med" len="med"/>
            <a:tailEnd type="none" w="med" len="med"/>
          </a:ln>
        </p:spPr>
      </p:cxnSp>
      <p:cxnSp>
        <p:nvCxnSpPr>
          <p:cNvPr id="164" name="Shape 164"/>
          <p:cNvCxnSpPr/>
          <p:nvPr/>
        </p:nvCxnSpPr>
        <p:spPr>
          <a:xfrm>
            <a:off x="4211534" y="3714670"/>
            <a:ext cx="0" cy="470690"/>
          </a:xfrm>
          <a:prstGeom prst="straightConnector1">
            <a:avLst/>
          </a:prstGeom>
          <a:noFill/>
          <a:ln w="9525" cap="flat" cmpd="sng">
            <a:solidFill>
              <a:srgbClr val="D9D9D9"/>
            </a:solidFill>
            <a:prstDash val="solid"/>
            <a:miter/>
            <a:headEnd type="none" w="med" len="med"/>
            <a:tailEnd type="none" w="med" len="med"/>
          </a:ln>
        </p:spPr>
      </p:cxnSp>
      <p:cxnSp>
        <p:nvCxnSpPr>
          <p:cNvPr id="165" name="Shape 165"/>
          <p:cNvCxnSpPr/>
          <p:nvPr/>
        </p:nvCxnSpPr>
        <p:spPr>
          <a:xfrm>
            <a:off x="7951533" y="3714670"/>
            <a:ext cx="0" cy="470690"/>
          </a:xfrm>
          <a:prstGeom prst="straightConnector1">
            <a:avLst/>
          </a:prstGeom>
          <a:noFill/>
          <a:ln w="9525" cap="flat" cmpd="sng">
            <a:solidFill>
              <a:srgbClr val="D9D9D9"/>
            </a:solidFill>
            <a:prstDash val="solid"/>
            <a:miter/>
            <a:headEnd type="none" w="med" len="med"/>
            <a:tailEnd type="none" w="med" len="med"/>
          </a:ln>
        </p:spPr>
      </p:cxnSp>
      <p:cxnSp>
        <p:nvCxnSpPr>
          <p:cNvPr id="166" name="Shape 166"/>
          <p:cNvCxnSpPr/>
          <p:nvPr/>
        </p:nvCxnSpPr>
        <p:spPr>
          <a:xfrm>
            <a:off x="9870270" y="3714670"/>
            <a:ext cx="0" cy="470690"/>
          </a:xfrm>
          <a:prstGeom prst="straightConnector1">
            <a:avLst/>
          </a:prstGeom>
          <a:noFill/>
          <a:ln w="9525" cap="flat" cmpd="sng">
            <a:solidFill>
              <a:srgbClr val="D9D9D9"/>
            </a:solidFill>
            <a:prstDash val="solid"/>
            <a:miter/>
            <a:headEnd type="none" w="med" len="med"/>
            <a:tailEnd type="none" w="med" len="med"/>
          </a:ln>
        </p:spPr>
      </p:cxnSp>
      <p:cxnSp>
        <p:nvCxnSpPr>
          <p:cNvPr id="167" name="Shape 167"/>
          <p:cNvCxnSpPr/>
          <p:nvPr/>
        </p:nvCxnSpPr>
        <p:spPr>
          <a:xfrm>
            <a:off x="6086792" y="3467833"/>
            <a:ext cx="0" cy="717528"/>
          </a:xfrm>
          <a:prstGeom prst="straightConnector1">
            <a:avLst/>
          </a:prstGeom>
          <a:noFill/>
          <a:ln w="9525" cap="flat" cmpd="sng">
            <a:solidFill>
              <a:srgbClr val="D9D9D9"/>
            </a:solidFill>
            <a:prstDash val="solid"/>
            <a:miter/>
            <a:headEnd type="none" w="med" len="med"/>
            <a:tailEnd type="none" w="med" len="med"/>
          </a:ln>
        </p:spPr>
      </p:cxnSp>
      <p:cxnSp>
        <p:nvCxnSpPr>
          <p:cNvPr id="168" name="Shape 168"/>
          <p:cNvCxnSpPr/>
          <p:nvPr/>
        </p:nvCxnSpPr>
        <p:spPr>
          <a:xfrm>
            <a:off x="2291825" y="3714668"/>
            <a:ext cx="7578447" cy="0"/>
          </a:xfrm>
          <a:prstGeom prst="straightConnector1">
            <a:avLst/>
          </a:prstGeom>
          <a:noFill/>
          <a:ln w="12700" cap="flat" cmpd="sng">
            <a:solidFill>
              <a:srgbClr val="D8D8D8"/>
            </a:solidFill>
            <a:prstDash val="solid"/>
            <a:miter/>
            <a:headEnd type="none" w="med" len="med"/>
            <a:tailEnd type="none" w="med" len="med"/>
          </a:ln>
        </p:spPr>
      </p:cxnSp>
      <p:sp>
        <p:nvSpPr>
          <p:cNvPr id="169" name="Shape 169"/>
          <p:cNvSpPr/>
          <p:nvPr/>
        </p:nvSpPr>
        <p:spPr>
          <a:xfrm>
            <a:off x="5350188" y="2041482"/>
            <a:ext cx="1425981" cy="1426352"/>
          </a:xfrm>
          <a:prstGeom prst="ellipse">
            <a:avLst/>
          </a:prstGeom>
          <a:solidFill>
            <a:schemeClr val="dk1">
              <a:alpha val="20000"/>
            </a:schemeClr>
          </a:solidFill>
          <a:ln>
            <a:noFill/>
          </a:ln>
        </p:spPr>
        <p:txBody>
          <a:bodyPr lIns="91413" tIns="45700" rIns="91413" bIns="45700" anchor="ctr" anchorCtr="0">
            <a:noAutofit/>
          </a:bodyPr>
          <a:lstStyle/>
          <a:p>
            <a:pPr algn="ctr">
              <a:buSzPct val="25000"/>
            </a:pPr>
            <a:r>
              <a:rPr lang="en-US" sz="1900" dirty="0" smtClean="0">
                <a:solidFill>
                  <a:schemeClr val="tx2"/>
                </a:solidFill>
                <a:latin typeface="Lato"/>
                <a:ea typeface="Lato"/>
                <a:cs typeface="Lato"/>
                <a:sym typeface="Lato"/>
              </a:rPr>
              <a:t>ADMIN</a:t>
            </a:r>
            <a:endParaRPr lang="en-US" sz="1900" dirty="0">
              <a:solidFill>
                <a:schemeClr val="tx2"/>
              </a:solidFill>
              <a:latin typeface="Lato"/>
              <a:ea typeface="Lato"/>
              <a:cs typeface="Lato"/>
              <a:sym typeface="Lato"/>
            </a:endParaRPr>
          </a:p>
        </p:txBody>
      </p:sp>
      <p:sp>
        <p:nvSpPr>
          <p:cNvPr id="170" name="Shape 170"/>
          <p:cNvSpPr/>
          <p:nvPr/>
        </p:nvSpPr>
        <p:spPr>
          <a:xfrm>
            <a:off x="1846338" y="4024091"/>
            <a:ext cx="884254" cy="884484"/>
          </a:xfrm>
          <a:prstGeom prst="ellipse">
            <a:avLst/>
          </a:prstGeom>
          <a:solidFill>
            <a:schemeClr val="accent1"/>
          </a:solidFill>
          <a:ln>
            <a:noFill/>
          </a:ln>
        </p:spPr>
        <p:txBody>
          <a:bodyPr lIns="91413" tIns="45700" rIns="91413" bIns="45700" anchor="ctr" anchorCtr="0">
            <a:noAutofit/>
          </a:bodyPr>
          <a:lstStyle/>
          <a:p>
            <a:pPr algn="ctr"/>
            <a:endParaRPr sz="3200">
              <a:solidFill>
                <a:schemeClr val="lt1"/>
              </a:solidFill>
              <a:latin typeface="Lato"/>
              <a:ea typeface="Lato"/>
              <a:cs typeface="Lato"/>
              <a:sym typeface="Lato"/>
            </a:endParaRPr>
          </a:p>
        </p:txBody>
      </p:sp>
      <p:sp>
        <p:nvSpPr>
          <p:cNvPr id="171" name="Shape 171"/>
          <p:cNvSpPr/>
          <p:nvPr/>
        </p:nvSpPr>
        <p:spPr>
          <a:xfrm>
            <a:off x="3747070" y="4024091"/>
            <a:ext cx="884254" cy="884484"/>
          </a:xfrm>
          <a:prstGeom prst="ellipse">
            <a:avLst/>
          </a:prstGeom>
          <a:solidFill>
            <a:schemeClr val="accent2"/>
          </a:solidFill>
          <a:ln>
            <a:noFill/>
          </a:ln>
        </p:spPr>
        <p:txBody>
          <a:bodyPr lIns="91413" tIns="45700" rIns="91413" bIns="45700" anchor="ctr" anchorCtr="0">
            <a:noAutofit/>
          </a:bodyPr>
          <a:lstStyle/>
          <a:p>
            <a:pPr algn="ctr"/>
            <a:endParaRPr sz="3200">
              <a:solidFill>
                <a:schemeClr val="lt1"/>
              </a:solidFill>
              <a:latin typeface="Lato"/>
              <a:ea typeface="Lato"/>
              <a:cs typeface="Lato"/>
              <a:sym typeface="Lato"/>
            </a:endParaRPr>
          </a:p>
        </p:txBody>
      </p:sp>
      <p:sp>
        <p:nvSpPr>
          <p:cNvPr id="172" name="Shape 172"/>
          <p:cNvSpPr/>
          <p:nvPr/>
        </p:nvSpPr>
        <p:spPr>
          <a:xfrm>
            <a:off x="5644665" y="4024091"/>
            <a:ext cx="884254" cy="884484"/>
          </a:xfrm>
          <a:prstGeom prst="ellipse">
            <a:avLst/>
          </a:prstGeom>
          <a:solidFill>
            <a:schemeClr val="accent3"/>
          </a:solidFill>
          <a:ln>
            <a:noFill/>
          </a:ln>
        </p:spPr>
        <p:txBody>
          <a:bodyPr lIns="91413" tIns="45700" rIns="91413" bIns="45700" anchor="ctr" anchorCtr="0">
            <a:noAutofit/>
          </a:bodyPr>
          <a:lstStyle/>
          <a:p>
            <a:pPr algn="ctr"/>
            <a:endParaRPr sz="3200">
              <a:solidFill>
                <a:schemeClr val="lt1"/>
              </a:solidFill>
              <a:latin typeface="Lato"/>
              <a:ea typeface="Lato"/>
              <a:cs typeface="Lato"/>
              <a:sym typeface="Lato"/>
            </a:endParaRPr>
          </a:p>
        </p:txBody>
      </p:sp>
      <p:sp>
        <p:nvSpPr>
          <p:cNvPr id="173" name="Shape 173"/>
          <p:cNvSpPr/>
          <p:nvPr/>
        </p:nvSpPr>
        <p:spPr>
          <a:xfrm>
            <a:off x="7536489" y="4024091"/>
            <a:ext cx="884254" cy="884484"/>
          </a:xfrm>
          <a:prstGeom prst="ellipse">
            <a:avLst/>
          </a:prstGeom>
          <a:solidFill>
            <a:schemeClr val="accent4"/>
          </a:solidFill>
          <a:ln>
            <a:noFill/>
          </a:ln>
        </p:spPr>
        <p:txBody>
          <a:bodyPr lIns="91413" tIns="45700" rIns="91413" bIns="45700" anchor="ctr" anchorCtr="0">
            <a:noAutofit/>
          </a:bodyPr>
          <a:lstStyle/>
          <a:p>
            <a:pPr algn="ctr"/>
            <a:endParaRPr sz="3200">
              <a:solidFill>
                <a:schemeClr val="lt1"/>
              </a:solidFill>
              <a:latin typeface="Lato"/>
              <a:ea typeface="Lato"/>
              <a:cs typeface="Lato"/>
              <a:sym typeface="Lato"/>
            </a:endParaRPr>
          </a:p>
        </p:txBody>
      </p:sp>
      <p:sp>
        <p:nvSpPr>
          <p:cNvPr id="174" name="Shape 174"/>
          <p:cNvSpPr/>
          <p:nvPr/>
        </p:nvSpPr>
        <p:spPr>
          <a:xfrm>
            <a:off x="9437375" y="4024091"/>
            <a:ext cx="884254" cy="884484"/>
          </a:xfrm>
          <a:prstGeom prst="ellipse">
            <a:avLst/>
          </a:prstGeom>
          <a:solidFill>
            <a:schemeClr val="accent5"/>
          </a:solidFill>
          <a:ln>
            <a:noFill/>
          </a:ln>
        </p:spPr>
        <p:txBody>
          <a:bodyPr lIns="91413" tIns="45700" rIns="91413" bIns="45700" anchor="ctr" anchorCtr="0">
            <a:noAutofit/>
          </a:bodyPr>
          <a:lstStyle/>
          <a:p>
            <a:pPr algn="ctr"/>
            <a:endParaRPr sz="3200">
              <a:solidFill>
                <a:schemeClr val="lt1"/>
              </a:solidFill>
              <a:latin typeface="Lato"/>
              <a:ea typeface="Lato"/>
              <a:cs typeface="Lato"/>
              <a:sym typeface="Lato"/>
            </a:endParaRPr>
          </a:p>
        </p:txBody>
      </p:sp>
      <p:sp>
        <p:nvSpPr>
          <p:cNvPr id="175" name="Shape 175"/>
          <p:cNvSpPr txBox="1"/>
          <p:nvPr/>
        </p:nvSpPr>
        <p:spPr>
          <a:xfrm>
            <a:off x="1616781" y="5022311"/>
            <a:ext cx="1354363" cy="747880"/>
          </a:xfrm>
          <a:prstGeom prst="rect">
            <a:avLst/>
          </a:prstGeom>
          <a:noFill/>
          <a:ln>
            <a:noFill/>
          </a:ln>
        </p:spPr>
        <p:txBody>
          <a:bodyPr lIns="91413" tIns="45700" rIns="91413" bIns="45700" anchor="t" anchorCtr="0">
            <a:noAutofit/>
          </a:bodyPr>
          <a:lstStyle/>
          <a:p>
            <a:pPr algn="ctr">
              <a:lnSpc>
                <a:spcPct val="150000"/>
              </a:lnSpc>
              <a:buSzPct val="25000"/>
            </a:pPr>
            <a:r>
              <a:rPr lang="en-US" dirty="0" smtClean="0">
                <a:solidFill>
                  <a:schemeClr val="dk1"/>
                </a:solidFill>
                <a:latin typeface="Lato"/>
                <a:ea typeface="Lato"/>
                <a:cs typeface="Lato"/>
                <a:sym typeface="Lato"/>
              </a:rPr>
              <a:t>Finances</a:t>
            </a:r>
            <a:endParaRPr lang="en-US" sz="2000" dirty="0">
              <a:solidFill>
                <a:schemeClr val="dk1"/>
              </a:solidFill>
              <a:latin typeface="Lato"/>
              <a:ea typeface="Lato"/>
              <a:cs typeface="Lato"/>
              <a:sym typeface="Lato"/>
            </a:endParaRPr>
          </a:p>
          <a:p>
            <a:pPr algn="ctr">
              <a:buSzPct val="25000"/>
            </a:pPr>
            <a:r>
              <a:rPr lang="en-US" sz="1100" dirty="0">
                <a:solidFill>
                  <a:schemeClr val="dk1"/>
                </a:solidFill>
                <a:ea typeface="Lato"/>
                <a:cs typeface="Lato"/>
                <a:sym typeface="Lato"/>
              </a:rPr>
              <a:t>Write here something about</a:t>
            </a:r>
          </a:p>
        </p:txBody>
      </p:sp>
      <p:sp>
        <p:nvSpPr>
          <p:cNvPr id="176" name="Shape 176"/>
          <p:cNvSpPr txBox="1"/>
          <p:nvPr/>
        </p:nvSpPr>
        <p:spPr>
          <a:xfrm>
            <a:off x="3520023" y="5022311"/>
            <a:ext cx="1354363" cy="747880"/>
          </a:xfrm>
          <a:prstGeom prst="rect">
            <a:avLst/>
          </a:prstGeom>
          <a:noFill/>
          <a:ln>
            <a:noFill/>
          </a:ln>
        </p:spPr>
        <p:txBody>
          <a:bodyPr lIns="91413" tIns="45700" rIns="91413" bIns="45700" anchor="t" anchorCtr="0">
            <a:noAutofit/>
          </a:bodyPr>
          <a:lstStyle/>
          <a:p>
            <a:pPr algn="ctr">
              <a:lnSpc>
                <a:spcPct val="150000"/>
              </a:lnSpc>
              <a:buSzPct val="25000"/>
            </a:pPr>
            <a:r>
              <a:rPr lang="en-US" dirty="0">
                <a:solidFill>
                  <a:schemeClr val="dk1"/>
                </a:solidFill>
                <a:latin typeface="Lato"/>
                <a:ea typeface="Lato"/>
                <a:cs typeface="Lato"/>
                <a:sym typeface="Lato"/>
              </a:rPr>
              <a:t>Marketing</a:t>
            </a:r>
            <a:endParaRPr lang="en-US" sz="2000" dirty="0">
              <a:solidFill>
                <a:schemeClr val="dk1"/>
              </a:solidFill>
              <a:latin typeface="Lato"/>
              <a:ea typeface="Lato"/>
              <a:cs typeface="Lato"/>
              <a:sym typeface="Lato"/>
            </a:endParaRPr>
          </a:p>
          <a:p>
            <a:pPr algn="ctr">
              <a:buSzPct val="25000"/>
            </a:pPr>
            <a:r>
              <a:rPr lang="en-US" sz="1100" dirty="0">
                <a:solidFill>
                  <a:schemeClr val="dk1"/>
                </a:solidFill>
                <a:ea typeface="Lato"/>
                <a:cs typeface="Lato"/>
                <a:sym typeface="Lato"/>
              </a:rPr>
              <a:t>Write here something about</a:t>
            </a:r>
            <a:endParaRPr lang="en-US" sz="1400" dirty="0">
              <a:solidFill>
                <a:schemeClr val="dk1"/>
              </a:solidFill>
              <a:ea typeface="Lato"/>
              <a:cs typeface="Lato"/>
              <a:sym typeface="Lato"/>
            </a:endParaRPr>
          </a:p>
        </p:txBody>
      </p:sp>
      <p:sp>
        <p:nvSpPr>
          <p:cNvPr id="177" name="Shape 177"/>
          <p:cNvSpPr txBox="1"/>
          <p:nvPr/>
        </p:nvSpPr>
        <p:spPr>
          <a:xfrm>
            <a:off x="5429402" y="5022311"/>
            <a:ext cx="1354363" cy="747880"/>
          </a:xfrm>
          <a:prstGeom prst="rect">
            <a:avLst/>
          </a:prstGeom>
          <a:noFill/>
          <a:ln>
            <a:noFill/>
          </a:ln>
        </p:spPr>
        <p:txBody>
          <a:bodyPr lIns="91413" tIns="45700" rIns="91413" bIns="45700" anchor="t" anchorCtr="0">
            <a:noAutofit/>
          </a:bodyPr>
          <a:lstStyle/>
          <a:p>
            <a:pPr algn="ctr">
              <a:lnSpc>
                <a:spcPct val="150000"/>
              </a:lnSpc>
              <a:buSzPct val="25000"/>
            </a:pPr>
            <a:r>
              <a:rPr lang="en-US" dirty="0">
                <a:solidFill>
                  <a:schemeClr val="dk1"/>
                </a:solidFill>
                <a:latin typeface="Lato"/>
                <a:ea typeface="Lato"/>
                <a:cs typeface="Lato"/>
                <a:sym typeface="Lato"/>
              </a:rPr>
              <a:t>HR</a:t>
            </a:r>
            <a:endParaRPr lang="en-US" sz="2000" dirty="0">
              <a:solidFill>
                <a:schemeClr val="dk1"/>
              </a:solidFill>
              <a:latin typeface="Lato"/>
              <a:ea typeface="Lato"/>
              <a:cs typeface="Lato"/>
              <a:sym typeface="Lato"/>
            </a:endParaRPr>
          </a:p>
          <a:p>
            <a:pPr algn="ctr">
              <a:buSzPct val="25000"/>
            </a:pPr>
            <a:r>
              <a:rPr lang="en-US" sz="1100" dirty="0">
                <a:solidFill>
                  <a:schemeClr val="dk1"/>
                </a:solidFill>
                <a:ea typeface="Lato"/>
                <a:cs typeface="Lato"/>
                <a:sym typeface="Lato"/>
              </a:rPr>
              <a:t>Write here something about</a:t>
            </a:r>
            <a:endParaRPr lang="en-US" sz="1400" dirty="0">
              <a:solidFill>
                <a:schemeClr val="dk1"/>
              </a:solidFill>
              <a:ea typeface="Lato"/>
              <a:cs typeface="Lato"/>
              <a:sym typeface="Lato"/>
            </a:endParaRPr>
          </a:p>
        </p:txBody>
      </p:sp>
      <p:sp>
        <p:nvSpPr>
          <p:cNvPr id="178" name="Shape 178"/>
          <p:cNvSpPr txBox="1"/>
          <p:nvPr/>
        </p:nvSpPr>
        <p:spPr>
          <a:xfrm>
            <a:off x="7309020" y="5022311"/>
            <a:ext cx="1354363" cy="747880"/>
          </a:xfrm>
          <a:prstGeom prst="rect">
            <a:avLst/>
          </a:prstGeom>
          <a:noFill/>
          <a:ln>
            <a:noFill/>
          </a:ln>
        </p:spPr>
        <p:txBody>
          <a:bodyPr lIns="91413" tIns="45700" rIns="91413" bIns="45700" anchor="t" anchorCtr="0">
            <a:noAutofit/>
          </a:bodyPr>
          <a:lstStyle/>
          <a:p>
            <a:pPr algn="ctr">
              <a:lnSpc>
                <a:spcPct val="150000"/>
              </a:lnSpc>
              <a:buSzPct val="25000"/>
            </a:pPr>
            <a:r>
              <a:rPr lang="en-US" dirty="0">
                <a:solidFill>
                  <a:schemeClr val="dk1"/>
                </a:solidFill>
                <a:latin typeface="Lato"/>
                <a:ea typeface="Lato"/>
                <a:cs typeface="Lato"/>
                <a:sym typeface="Lato"/>
              </a:rPr>
              <a:t>Commerce</a:t>
            </a:r>
            <a:endParaRPr lang="en-US" sz="2000" dirty="0">
              <a:solidFill>
                <a:schemeClr val="dk1"/>
              </a:solidFill>
              <a:latin typeface="Lato"/>
              <a:ea typeface="Lato"/>
              <a:cs typeface="Lato"/>
              <a:sym typeface="Lato"/>
            </a:endParaRPr>
          </a:p>
          <a:p>
            <a:pPr algn="ctr">
              <a:buSzPct val="25000"/>
            </a:pPr>
            <a:r>
              <a:rPr lang="en-US" sz="1100" dirty="0">
                <a:solidFill>
                  <a:schemeClr val="dk1"/>
                </a:solidFill>
                <a:ea typeface="Lato"/>
                <a:cs typeface="Lato"/>
                <a:sym typeface="Lato"/>
              </a:rPr>
              <a:t>Write here something about</a:t>
            </a:r>
          </a:p>
        </p:txBody>
      </p:sp>
      <p:sp>
        <p:nvSpPr>
          <p:cNvPr id="179" name="Shape 179"/>
          <p:cNvSpPr txBox="1"/>
          <p:nvPr/>
        </p:nvSpPr>
        <p:spPr>
          <a:xfrm>
            <a:off x="9220856" y="5022311"/>
            <a:ext cx="1354363" cy="747880"/>
          </a:xfrm>
          <a:prstGeom prst="rect">
            <a:avLst/>
          </a:prstGeom>
          <a:noFill/>
          <a:ln>
            <a:noFill/>
          </a:ln>
        </p:spPr>
        <p:txBody>
          <a:bodyPr lIns="91413" tIns="45700" rIns="91413" bIns="45700" anchor="t" anchorCtr="0">
            <a:noAutofit/>
          </a:bodyPr>
          <a:lstStyle/>
          <a:p>
            <a:pPr algn="ctr">
              <a:lnSpc>
                <a:spcPct val="150000"/>
              </a:lnSpc>
              <a:buSzPct val="25000"/>
            </a:pPr>
            <a:r>
              <a:rPr lang="en-US" dirty="0">
                <a:solidFill>
                  <a:schemeClr val="dk1"/>
                </a:solidFill>
                <a:latin typeface="Lato"/>
                <a:ea typeface="Lato"/>
                <a:cs typeface="Lato"/>
                <a:sym typeface="Lato"/>
              </a:rPr>
              <a:t>Production</a:t>
            </a:r>
            <a:endParaRPr lang="en-US" sz="2000" dirty="0">
              <a:solidFill>
                <a:schemeClr val="dk1"/>
              </a:solidFill>
              <a:latin typeface="Lato"/>
              <a:ea typeface="Lato"/>
              <a:cs typeface="Lato"/>
              <a:sym typeface="Lato"/>
            </a:endParaRPr>
          </a:p>
          <a:p>
            <a:pPr algn="ctr">
              <a:buSzPct val="25000"/>
            </a:pPr>
            <a:r>
              <a:rPr lang="en-US" sz="1100" dirty="0">
                <a:solidFill>
                  <a:schemeClr val="dk1"/>
                </a:solidFill>
                <a:ea typeface="Lato"/>
                <a:cs typeface="Lato"/>
                <a:sym typeface="Lato"/>
              </a:rPr>
              <a:t>Write here something about</a:t>
            </a:r>
          </a:p>
        </p:txBody>
      </p:sp>
      <p:sp>
        <p:nvSpPr>
          <p:cNvPr id="180" name="Shape 180"/>
          <p:cNvSpPr/>
          <p:nvPr/>
        </p:nvSpPr>
        <p:spPr>
          <a:xfrm>
            <a:off x="7789453" y="4304455"/>
            <a:ext cx="348679" cy="348679"/>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lt1"/>
          </a:solidFill>
          <a:ln>
            <a:noFill/>
          </a:ln>
        </p:spPr>
        <p:txBody>
          <a:bodyPr lIns="17138" tIns="8563" rIns="17138" bIns="8563" anchor="ctr" anchorCtr="0">
            <a:noAutofit/>
          </a:bodyPr>
          <a:lstStyle/>
          <a:p>
            <a:endParaRPr sz="3599">
              <a:solidFill>
                <a:schemeClr val="dk1"/>
              </a:solidFill>
              <a:latin typeface="Lato"/>
              <a:ea typeface="Lato"/>
              <a:cs typeface="Lato"/>
              <a:sym typeface="Lato"/>
            </a:endParaRPr>
          </a:p>
        </p:txBody>
      </p:sp>
      <p:sp>
        <p:nvSpPr>
          <p:cNvPr id="181" name="Shape 181"/>
          <p:cNvSpPr/>
          <p:nvPr/>
        </p:nvSpPr>
        <p:spPr>
          <a:xfrm>
            <a:off x="2125263" y="4292168"/>
            <a:ext cx="305345" cy="349758"/>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lt1"/>
          </a:solidFill>
          <a:ln>
            <a:noFill/>
          </a:ln>
        </p:spPr>
        <p:txBody>
          <a:bodyPr lIns="17138" tIns="8563" rIns="17138" bIns="8563" anchor="ctr" anchorCtr="0">
            <a:noAutofit/>
          </a:bodyPr>
          <a:lstStyle/>
          <a:p>
            <a:endParaRPr sz="3599">
              <a:solidFill>
                <a:schemeClr val="dk1"/>
              </a:solidFill>
              <a:latin typeface="Lato"/>
              <a:ea typeface="Lato"/>
              <a:cs typeface="Lato"/>
              <a:sym typeface="Lato"/>
            </a:endParaRPr>
          </a:p>
        </p:txBody>
      </p:sp>
      <p:sp>
        <p:nvSpPr>
          <p:cNvPr id="182" name="Shape 182"/>
          <p:cNvSpPr/>
          <p:nvPr/>
        </p:nvSpPr>
        <p:spPr>
          <a:xfrm>
            <a:off x="4028648" y="4277599"/>
            <a:ext cx="338996" cy="349758"/>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lt1"/>
          </a:solidFill>
          <a:ln>
            <a:noFill/>
          </a:ln>
        </p:spPr>
        <p:txBody>
          <a:bodyPr lIns="17138" tIns="8563" rIns="17138" bIns="8563" anchor="ctr" anchorCtr="0">
            <a:noAutofit/>
          </a:bodyPr>
          <a:lstStyle/>
          <a:p>
            <a:endParaRPr sz="3599">
              <a:solidFill>
                <a:schemeClr val="dk1"/>
              </a:solidFill>
              <a:latin typeface="Lato"/>
              <a:ea typeface="Lato"/>
              <a:cs typeface="Lato"/>
              <a:sym typeface="Lato"/>
            </a:endParaRPr>
          </a:p>
        </p:txBody>
      </p:sp>
      <p:sp>
        <p:nvSpPr>
          <p:cNvPr id="183" name="Shape 183"/>
          <p:cNvSpPr/>
          <p:nvPr/>
        </p:nvSpPr>
        <p:spPr>
          <a:xfrm>
            <a:off x="5904935" y="4277599"/>
            <a:ext cx="366547" cy="349758"/>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lt1"/>
          </a:solidFill>
          <a:ln>
            <a:noFill/>
          </a:ln>
        </p:spPr>
        <p:txBody>
          <a:bodyPr lIns="17138" tIns="8563" rIns="17138" bIns="8563" anchor="ctr" anchorCtr="0">
            <a:noAutofit/>
          </a:bodyPr>
          <a:lstStyle/>
          <a:p>
            <a:endParaRPr sz="3599">
              <a:solidFill>
                <a:schemeClr val="dk1"/>
              </a:solidFill>
              <a:latin typeface="Lato"/>
              <a:ea typeface="Lato"/>
              <a:cs typeface="Lato"/>
              <a:sym typeface="Lato"/>
            </a:endParaRPr>
          </a:p>
        </p:txBody>
      </p:sp>
      <p:sp>
        <p:nvSpPr>
          <p:cNvPr id="184" name="Shape 184"/>
          <p:cNvSpPr/>
          <p:nvPr/>
        </p:nvSpPr>
        <p:spPr>
          <a:xfrm>
            <a:off x="9666362" y="4304454"/>
            <a:ext cx="388620" cy="349758"/>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lt1"/>
          </a:solidFill>
          <a:ln>
            <a:noFill/>
          </a:ln>
        </p:spPr>
        <p:txBody>
          <a:bodyPr lIns="17138" tIns="8563" rIns="17138" bIns="8563" anchor="ctr" anchorCtr="0">
            <a:noAutofit/>
          </a:bodyPr>
          <a:lstStyle/>
          <a:p>
            <a:endParaRPr sz="3599">
              <a:solidFill>
                <a:schemeClr val="dk1"/>
              </a:solidFill>
              <a:latin typeface="Lato"/>
              <a:ea typeface="Lato"/>
              <a:cs typeface="Lato"/>
              <a:sym typeface="Lato"/>
            </a:endParaRPr>
          </a:p>
        </p:txBody>
      </p:sp>
      <p:sp>
        <p:nvSpPr>
          <p:cNvPr id="27" name="Title 12"/>
          <p:cNvSpPr>
            <a:spLocks noGrp="1"/>
          </p:cNvSpPr>
          <p:nvPr>
            <p:ph type="title"/>
          </p:nvPr>
        </p:nvSpPr>
        <p:spPr>
          <a:xfrm>
            <a:off x="1524000" y="619126"/>
            <a:ext cx="9144000" cy="535812"/>
          </a:xfrm>
        </p:spPr>
        <p:txBody>
          <a:bodyPr>
            <a:normAutofit fontScale="90000"/>
          </a:bodyPr>
          <a:lstStyle/>
          <a:p>
            <a:r>
              <a:rPr lang="en-US" dirty="0" smtClean="0"/>
              <a:t>OUR ORGANIZATION</a:t>
            </a:r>
            <a:endParaRPr lang="id-ID" dirty="0"/>
          </a:p>
        </p:txBody>
      </p:sp>
      <p:sp>
        <p:nvSpPr>
          <p:cNvPr id="28" name="Text Placeholder 13"/>
          <p:cNvSpPr>
            <a:spLocks noGrp="1"/>
          </p:cNvSpPr>
          <p:nvPr>
            <p:ph type="body" sz="quarter" idx="18"/>
          </p:nvPr>
        </p:nvSpPr>
        <p:spPr>
          <a:xfrm>
            <a:off x="1524000" y="1285443"/>
            <a:ext cx="9144000" cy="248082"/>
          </a:xfrm>
        </p:spPr>
        <p:txBody>
          <a:bodyPr>
            <a:normAutofit/>
          </a:bodyPr>
          <a:lstStyle/>
          <a:p>
            <a:r>
              <a:rPr lang="en-US" dirty="0"/>
              <a:t>write your relevant text here</a:t>
            </a:r>
          </a:p>
        </p:txBody>
      </p:sp>
    </p:spTree>
    <p:extLst>
      <p:ext uri="{BB962C8B-B14F-4D97-AF65-F5344CB8AC3E}">
        <p14:creationId xmlns:p14="http://schemas.microsoft.com/office/powerpoint/2010/main" val="4192541469"/>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62"/>
          <p:cNvSpPr/>
          <p:nvPr/>
        </p:nvSpPr>
        <p:spPr>
          <a:xfrm flipH="1">
            <a:off x="1066801" y="5299924"/>
            <a:ext cx="10058400" cy="0"/>
          </a:xfrm>
          <a:prstGeom prst="line">
            <a:avLst/>
          </a:prstGeom>
          <a:ln w="9525" cap="rnd">
            <a:solidFill>
              <a:schemeClr val="accent6"/>
            </a:solidFill>
            <a:prstDash val="solid"/>
            <a:round/>
          </a:ln>
        </p:spPr>
        <p:txBody>
          <a:bodyPr lIns="50800" tIns="50800" rIns="50800" bIns="50800" anchor="ctr"/>
          <a:lstStyle/>
          <a:p>
            <a:pPr lvl="0"/>
            <a:endParaRPr sz="3599"/>
          </a:p>
        </p:txBody>
      </p:sp>
      <p:sp>
        <p:nvSpPr>
          <p:cNvPr id="2" name="Text Placeholder 1"/>
          <p:cNvSpPr>
            <a:spLocks noGrp="1"/>
          </p:cNvSpPr>
          <p:nvPr>
            <p:ph type="body" sz="quarter" idx="12"/>
          </p:nvPr>
        </p:nvSpPr>
        <p:spPr>
          <a:xfrm>
            <a:off x="2109654" y="2405123"/>
            <a:ext cx="2489200" cy="574637"/>
          </a:xfrm>
        </p:spPr>
        <p:txBody>
          <a:bodyPr vert="horz" lIns="0" tIns="45720" rIns="0" bIns="45720" rtlCol="0">
            <a:normAutofit fontScale="92500"/>
          </a:bodyPr>
          <a:lstStyle/>
          <a:p>
            <a:r>
              <a:rPr lang="en-GB" dirty="0">
                <a:solidFill>
                  <a:schemeClr val="tx1">
                    <a:lumMod val="65000"/>
                    <a:lumOff val="35000"/>
                  </a:schemeClr>
                </a:solidFill>
              </a:rPr>
              <a:t>Body text here or </a:t>
            </a:r>
            <a:r>
              <a:rPr lang="en-GB" dirty="0" err="1">
                <a:solidFill>
                  <a:schemeClr val="tx1">
                    <a:lumMod val="65000"/>
                    <a:lumOff val="35000"/>
                  </a:schemeClr>
                </a:solidFill>
              </a:rPr>
              <a:t>lorem</a:t>
            </a:r>
            <a:r>
              <a:rPr lang="en-GB" dirty="0">
                <a:solidFill>
                  <a:schemeClr val="tx1">
                    <a:lumMod val="65000"/>
                    <a:lumOff val="35000"/>
                  </a:schemeClr>
                </a:solidFill>
              </a:rPr>
              <a:t> </a:t>
            </a:r>
            <a:r>
              <a:rPr lang="en-GB" dirty="0" err="1">
                <a:solidFill>
                  <a:schemeClr val="tx1">
                    <a:lumMod val="65000"/>
                    <a:lumOff val="35000"/>
                  </a:schemeClr>
                </a:solidFill>
              </a:rPr>
              <a:t>ipsum</a:t>
            </a:r>
            <a:r>
              <a:rPr lang="en-GB" dirty="0">
                <a:solidFill>
                  <a:schemeClr val="tx1">
                    <a:lumMod val="65000"/>
                    <a:lumOff val="35000"/>
                  </a:schemeClr>
                </a:solidFill>
              </a:rPr>
              <a:t> </a:t>
            </a:r>
            <a:r>
              <a:rPr lang="en-GB" dirty="0" smtClean="0">
                <a:solidFill>
                  <a:schemeClr val="tx1">
                    <a:lumMod val="65000"/>
                    <a:lumOff val="35000"/>
                  </a:schemeClr>
                </a:solidFill>
              </a:rPr>
              <a:t>long </a:t>
            </a:r>
            <a:r>
              <a:rPr lang="en-GB" dirty="0" err="1" smtClean="0">
                <a:solidFill>
                  <a:schemeClr val="tx1">
                    <a:lumMod val="65000"/>
                    <a:lumOff val="35000"/>
                  </a:schemeClr>
                </a:solidFill>
              </a:rPr>
              <a:t>hana</a:t>
            </a:r>
            <a:r>
              <a:rPr lang="en-GB" dirty="0" smtClean="0">
                <a:solidFill>
                  <a:schemeClr val="tx1">
                    <a:lumMod val="65000"/>
                    <a:lumOff val="35000"/>
                  </a:schemeClr>
                </a:solidFill>
              </a:rPr>
              <a:t> </a:t>
            </a:r>
            <a:r>
              <a:rPr lang="en-GB" dirty="0" err="1" smtClean="0">
                <a:solidFill>
                  <a:schemeClr val="tx1">
                    <a:lumMod val="65000"/>
                    <a:lumOff val="35000"/>
                  </a:schemeClr>
                </a:solidFill>
              </a:rPr>
              <a:t>nunok</a:t>
            </a:r>
            <a:r>
              <a:rPr lang="en-GB" dirty="0" smtClean="0">
                <a:solidFill>
                  <a:schemeClr val="tx1">
                    <a:lumMod val="65000"/>
                    <a:lumOff val="35000"/>
                  </a:schemeClr>
                </a:solidFill>
              </a:rPr>
              <a:t> </a:t>
            </a:r>
            <a:r>
              <a:rPr lang="en-GB" dirty="0" err="1" smtClean="0">
                <a:solidFill>
                  <a:schemeClr val="tx1">
                    <a:lumMod val="65000"/>
                    <a:lumOff val="35000"/>
                  </a:schemeClr>
                </a:solidFill>
              </a:rPr>
              <a:t>doloramet,lorem</a:t>
            </a:r>
            <a:r>
              <a:rPr lang="en-GB" dirty="0" smtClean="0">
                <a:solidFill>
                  <a:schemeClr val="tx1">
                    <a:lumMod val="65000"/>
                    <a:lumOff val="35000"/>
                  </a:schemeClr>
                </a:solidFill>
              </a:rPr>
              <a:t> </a:t>
            </a:r>
            <a:r>
              <a:rPr lang="en-GB" dirty="0" err="1">
                <a:solidFill>
                  <a:schemeClr val="tx1">
                    <a:lumMod val="65000"/>
                    <a:lumOff val="35000"/>
                  </a:schemeClr>
                </a:solidFill>
              </a:rPr>
              <a:t>consectetur</a:t>
            </a:r>
            <a:r>
              <a:rPr lang="en-GB" dirty="0">
                <a:solidFill>
                  <a:schemeClr val="tx1">
                    <a:lumMod val="65000"/>
                    <a:lumOff val="35000"/>
                  </a:schemeClr>
                </a:solidFill>
              </a:rPr>
              <a:t> </a:t>
            </a:r>
            <a:r>
              <a:rPr lang="en-GB" dirty="0" err="1">
                <a:solidFill>
                  <a:schemeClr val="tx1">
                    <a:lumMod val="65000"/>
                    <a:lumOff val="35000"/>
                  </a:schemeClr>
                </a:solidFill>
              </a:rPr>
              <a:t>baraka</a:t>
            </a:r>
            <a:r>
              <a:rPr lang="en-GB" dirty="0">
                <a:solidFill>
                  <a:schemeClr val="tx1">
                    <a:lumMod val="65000"/>
                    <a:lumOff val="35000"/>
                  </a:schemeClr>
                </a:solidFill>
              </a:rPr>
              <a:t> </a:t>
            </a:r>
            <a:r>
              <a:rPr lang="en-GB" dirty="0" err="1">
                <a:solidFill>
                  <a:schemeClr val="tx1">
                    <a:lumMod val="65000"/>
                    <a:lumOff val="35000"/>
                  </a:schemeClr>
                </a:solidFill>
              </a:rPr>
              <a:t>simanuk</a:t>
            </a:r>
            <a:r>
              <a:rPr lang="en-GB" dirty="0">
                <a:solidFill>
                  <a:schemeClr val="tx1">
                    <a:lumMod val="65000"/>
                    <a:lumOff val="35000"/>
                  </a:schemeClr>
                </a:solidFill>
              </a:rPr>
              <a:t> hem </a:t>
            </a:r>
            <a:r>
              <a:rPr lang="en-GB" dirty="0" err="1">
                <a:solidFill>
                  <a:schemeClr val="tx1">
                    <a:lumMod val="65000"/>
                    <a:lumOff val="35000"/>
                  </a:schemeClr>
                </a:solidFill>
              </a:rPr>
              <a:t>barakachem</a:t>
            </a:r>
            <a:r>
              <a:rPr lang="en-GB" dirty="0">
                <a:solidFill>
                  <a:schemeClr val="tx1">
                    <a:lumMod val="65000"/>
                    <a:lumOff val="35000"/>
                  </a:schemeClr>
                </a:solidFill>
              </a:rPr>
              <a:t> </a:t>
            </a:r>
            <a:r>
              <a:rPr lang="en-GB" dirty="0" err="1">
                <a:solidFill>
                  <a:schemeClr val="tx1">
                    <a:lumMod val="65000"/>
                    <a:lumOff val="35000"/>
                  </a:schemeClr>
                </a:solidFill>
              </a:rPr>
              <a:t>tarakacheok</a:t>
            </a:r>
            <a:r>
              <a:rPr lang="en-GB" dirty="0">
                <a:solidFill>
                  <a:schemeClr val="tx1">
                    <a:lumMod val="65000"/>
                    <a:lumOff val="35000"/>
                  </a:schemeClr>
                </a:solidFill>
              </a:rPr>
              <a:t> </a:t>
            </a:r>
            <a:r>
              <a:rPr lang="en-GB" dirty="0" err="1" smtClean="0">
                <a:solidFill>
                  <a:schemeClr val="tx1">
                    <a:lumMod val="65000"/>
                    <a:lumOff val="35000"/>
                  </a:schemeClr>
                </a:solidFill>
              </a:rPr>
              <a:t>tok</a:t>
            </a:r>
            <a:endParaRPr lang="en-GB" dirty="0">
              <a:solidFill>
                <a:schemeClr val="tx1">
                  <a:lumMod val="65000"/>
                  <a:lumOff val="35000"/>
                </a:schemeClr>
              </a:solidFill>
            </a:endParaRPr>
          </a:p>
        </p:txBody>
      </p:sp>
      <p:sp>
        <p:nvSpPr>
          <p:cNvPr id="5" name="Text Placeholder 4"/>
          <p:cNvSpPr>
            <a:spLocks noGrp="1"/>
          </p:cNvSpPr>
          <p:nvPr>
            <p:ph type="body" sz="quarter" idx="12"/>
          </p:nvPr>
        </p:nvSpPr>
        <p:spPr>
          <a:xfrm>
            <a:off x="1066802" y="5637551"/>
            <a:ext cx="10058398" cy="664396"/>
          </a:xfrm>
        </p:spPr>
        <p:txBody>
          <a:bodyPr vert="horz" lIns="0" tIns="45720" rIns="0" bIns="45720" rtlCol="0">
            <a:normAutofit/>
          </a:bodyPr>
          <a:lstStyle/>
          <a:p>
            <a:r>
              <a:rPr lang="en-GB" dirty="0" err="1">
                <a:solidFill>
                  <a:schemeClr val="tx1">
                    <a:lumMod val="65000"/>
                    <a:lumOff val="35000"/>
                  </a:schemeClr>
                </a:solidFill>
              </a:rPr>
              <a:t>Lorem</a:t>
            </a:r>
            <a:r>
              <a:rPr lang="en-GB" dirty="0">
                <a:solidFill>
                  <a:schemeClr val="tx1">
                    <a:lumMod val="65000"/>
                    <a:lumOff val="35000"/>
                  </a:schemeClr>
                </a:solidFill>
              </a:rPr>
              <a:t> </a:t>
            </a:r>
            <a:r>
              <a:rPr lang="en-GB" dirty="0" err="1">
                <a:solidFill>
                  <a:schemeClr val="tx1">
                    <a:lumMod val="65000"/>
                    <a:lumOff val="35000"/>
                  </a:schemeClr>
                </a:solidFill>
              </a:rPr>
              <a:t>ipsum</a:t>
            </a:r>
            <a:r>
              <a:rPr lang="en-GB" dirty="0">
                <a:solidFill>
                  <a:schemeClr val="tx1">
                    <a:lumMod val="65000"/>
                    <a:lumOff val="35000"/>
                  </a:schemeClr>
                </a:solidFill>
              </a:rPr>
              <a:t> </a:t>
            </a:r>
            <a:r>
              <a:rPr lang="en-GB" dirty="0" err="1">
                <a:solidFill>
                  <a:schemeClr val="tx1">
                    <a:lumMod val="65000"/>
                    <a:lumOff val="35000"/>
                  </a:schemeClr>
                </a:solidFill>
              </a:rPr>
              <a:t>dolor</a:t>
            </a:r>
            <a:r>
              <a:rPr lang="en-GB" dirty="0">
                <a:solidFill>
                  <a:schemeClr val="tx1">
                    <a:lumMod val="65000"/>
                    <a:lumOff val="35000"/>
                  </a:schemeClr>
                </a:solidFill>
              </a:rPr>
              <a:t> sit </a:t>
            </a:r>
            <a:r>
              <a:rPr lang="en-GB" dirty="0" err="1">
                <a:solidFill>
                  <a:schemeClr val="tx1">
                    <a:lumMod val="65000"/>
                    <a:lumOff val="35000"/>
                  </a:schemeClr>
                </a:solidFill>
              </a:rPr>
              <a:t>amet</a:t>
            </a:r>
            <a:r>
              <a:rPr lang="en-GB" dirty="0">
                <a:solidFill>
                  <a:schemeClr val="tx1">
                    <a:lumMod val="65000"/>
                    <a:lumOff val="35000"/>
                  </a:schemeClr>
                </a:solidFill>
              </a:rPr>
              <a:t>, </a:t>
            </a:r>
            <a:r>
              <a:rPr lang="en-GB" dirty="0" err="1">
                <a:solidFill>
                  <a:schemeClr val="tx1">
                    <a:lumMod val="65000"/>
                    <a:lumOff val="35000"/>
                  </a:schemeClr>
                </a:solidFill>
              </a:rPr>
              <a:t>consectetuer</a:t>
            </a:r>
            <a:r>
              <a:rPr lang="en-GB" dirty="0">
                <a:solidFill>
                  <a:schemeClr val="tx1">
                    <a:lumMod val="65000"/>
                    <a:lumOff val="35000"/>
                  </a:schemeClr>
                </a:solidFill>
              </a:rPr>
              <a:t> </a:t>
            </a:r>
            <a:r>
              <a:rPr lang="en-GB" dirty="0" err="1">
                <a:solidFill>
                  <a:schemeClr val="tx1">
                    <a:lumMod val="65000"/>
                    <a:lumOff val="35000"/>
                  </a:schemeClr>
                </a:solidFill>
              </a:rPr>
              <a:t>adipiscing</a:t>
            </a:r>
            <a:r>
              <a:rPr lang="en-GB" dirty="0">
                <a:solidFill>
                  <a:schemeClr val="tx1">
                    <a:lumMod val="65000"/>
                    <a:lumOff val="35000"/>
                  </a:schemeClr>
                </a:solidFill>
              </a:rPr>
              <a:t> </a:t>
            </a:r>
            <a:r>
              <a:rPr lang="en-GB" dirty="0" err="1">
                <a:solidFill>
                  <a:schemeClr val="tx1">
                    <a:lumMod val="65000"/>
                    <a:lumOff val="35000"/>
                  </a:schemeClr>
                </a:solidFill>
              </a:rPr>
              <a:t>elit</a:t>
            </a:r>
            <a:r>
              <a:rPr lang="en-GB" dirty="0">
                <a:solidFill>
                  <a:schemeClr val="tx1">
                    <a:lumMod val="65000"/>
                    <a:lumOff val="35000"/>
                  </a:schemeClr>
                </a:solidFill>
              </a:rPr>
              <a:t>, </a:t>
            </a:r>
            <a:r>
              <a:rPr lang="en-GB" dirty="0" err="1">
                <a:solidFill>
                  <a:schemeClr val="tx1">
                    <a:lumMod val="65000"/>
                    <a:lumOff val="35000"/>
                  </a:schemeClr>
                </a:solidFill>
              </a:rPr>
              <a:t>sed</a:t>
            </a:r>
            <a:r>
              <a:rPr lang="en-GB" dirty="0">
                <a:solidFill>
                  <a:schemeClr val="tx1">
                    <a:lumMod val="65000"/>
                    <a:lumOff val="35000"/>
                  </a:schemeClr>
                </a:solidFill>
              </a:rPr>
              <a:t> </a:t>
            </a:r>
            <a:r>
              <a:rPr lang="en-GB" dirty="0" err="1">
                <a:solidFill>
                  <a:schemeClr val="tx1">
                    <a:lumMod val="65000"/>
                    <a:lumOff val="35000"/>
                  </a:schemeClr>
                </a:solidFill>
              </a:rPr>
              <a:t>diam</a:t>
            </a:r>
            <a:r>
              <a:rPr lang="en-GB" dirty="0">
                <a:solidFill>
                  <a:schemeClr val="tx1">
                    <a:lumMod val="65000"/>
                    <a:lumOff val="35000"/>
                  </a:schemeClr>
                </a:solidFill>
              </a:rPr>
              <a:t> </a:t>
            </a:r>
            <a:r>
              <a:rPr lang="en-GB" dirty="0" err="1">
                <a:solidFill>
                  <a:schemeClr val="tx1">
                    <a:lumMod val="65000"/>
                    <a:lumOff val="35000"/>
                  </a:schemeClr>
                </a:solidFill>
              </a:rPr>
              <a:t>nonummy</a:t>
            </a:r>
            <a:r>
              <a:rPr lang="en-GB" dirty="0">
                <a:solidFill>
                  <a:schemeClr val="tx1">
                    <a:lumMod val="65000"/>
                    <a:lumOff val="35000"/>
                  </a:schemeClr>
                </a:solidFill>
              </a:rPr>
              <a:t> </a:t>
            </a:r>
            <a:r>
              <a:rPr lang="en-GB" dirty="0" err="1">
                <a:solidFill>
                  <a:schemeClr val="tx1">
                    <a:lumMod val="65000"/>
                    <a:lumOff val="35000"/>
                  </a:schemeClr>
                </a:solidFill>
              </a:rPr>
              <a:t>nibh</a:t>
            </a:r>
            <a:r>
              <a:rPr lang="en-GB" dirty="0">
                <a:solidFill>
                  <a:schemeClr val="tx1">
                    <a:lumMod val="65000"/>
                    <a:lumOff val="35000"/>
                  </a:schemeClr>
                </a:solidFill>
              </a:rPr>
              <a:t> </a:t>
            </a:r>
            <a:r>
              <a:rPr lang="en-GB" dirty="0" err="1">
                <a:solidFill>
                  <a:schemeClr val="tx1">
                    <a:lumMod val="65000"/>
                    <a:lumOff val="35000"/>
                  </a:schemeClr>
                </a:solidFill>
              </a:rPr>
              <a:t>euismod</a:t>
            </a:r>
            <a:r>
              <a:rPr lang="en-GB" dirty="0">
                <a:solidFill>
                  <a:schemeClr val="tx1">
                    <a:lumMod val="65000"/>
                    <a:lumOff val="35000"/>
                  </a:schemeClr>
                </a:solidFill>
              </a:rPr>
              <a:t> </a:t>
            </a:r>
            <a:r>
              <a:rPr lang="en-GB" dirty="0" err="1">
                <a:solidFill>
                  <a:schemeClr val="tx1">
                    <a:lumMod val="65000"/>
                    <a:lumOff val="35000"/>
                  </a:schemeClr>
                </a:solidFill>
              </a:rPr>
              <a:t>tincidunt</a:t>
            </a:r>
            <a:r>
              <a:rPr lang="en-GB" dirty="0">
                <a:solidFill>
                  <a:schemeClr val="tx1">
                    <a:lumMod val="65000"/>
                    <a:lumOff val="35000"/>
                  </a:schemeClr>
                </a:solidFill>
              </a:rPr>
              <a:t> </a:t>
            </a:r>
            <a:r>
              <a:rPr lang="en-GB" dirty="0" err="1">
                <a:solidFill>
                  <a:schemeClr val="tx1">
                    <a:lumMod val="65000"/>
                    <a:lumOff val="35000"/>
                  </a:schemeClr>
                </a:solidFill>
              </a:rPr>
              <a:t>ut</a:t>
            </a:r>
            <a:r>
              <a:rPr lang="en-GB" dirty="0">
                <a:solidFill>
                  <a:schemeClr val="tx1">
                    <a:lumMod val="65000"/>
                    <a:lumOff val="35000"/>
                  </a:schemeClr>
                </a:solidFill>
              </a:rPr>
              <a:t> </a:t>
            </a:r>
            <a:r>
              <a:rPr lang="en-GB" dirty="0" err="1">
                <a:solidFill>
                  <a:schemeClr val="tx1">
                    <a:lumMod val="65000"/>
                    <a:lumOff val="35000"/>
                  </a:schemeClr>
                </a:solidFill>
              </a:rPr>
              <a:t>laoreet</a:t>
            </a:r>
            <a:r>
              <a:rPr lang="en-GB" dirty="0">
                <a:solidFill>
                  <a:schemeClr val="tx1">
                    <a:lumMod val="65000"/>
                    <a:lumOff val="35000"/>
                  </a:schemeClr>
                </a:solidFill>
              </a:rPr>
              <a:t> </a:t>
            </a:r>
            <a:r>
              <a:rPr lang="en-GB" dirty="0" err="1">
                <a:solidFill>
                  <a:schemeClr val="tx1">
                    <a:lumMod val="65000"/>
                    <a:lumOff val="35000"/>
                  </a:schemeClr>
                </a:solidFill>
              </a:rPr>
              <a:t>dolore</a:t>
            </a:r>
            <a:r>
              <a:rPr lang="en-GB" dirty="0">
                <a:solidFill>
                  <a:schemeClr val="tx1">
                    <a:lumMod val="65000"/>
                    <a:lumOff val="35000"/>
                  </a:schemeClr>
                </a:solidFill>
              </a:rPr>
              <a:t> magna </a:t>
            </a:r>
            <a:r>
              <a:rPr lang="en-GB" dirty="0" err="1">
                <a:solidFill>
                  <a:schemeClr val="tx1">
                    <a:lumMod val="65000"/>
                    <a:lumOff val="35000"/>
                  </a:schemeClr>
                </a:solidFill>
              </a:rPr>
              <a:t>aliquam</a:t>
            </a:r>
            <a:r>
              <a:rPr lang="en-GB" dirty="0">
                <a:solidFill>
                  <a:schemeClr val="tx1">
                    <a:lumMod val="65000"/>
                    <a:lumOff val="35000"/>
                  </a:schemeClr>
                </a:solidFill>
              </a:rPr>
              <a:t> </a:t>
            </a:r>
            <a:r>
              <a:rPr lang="en-GB" dirty="0" err="1">
                <a:solidFill>
                  <a:schemeClr val="tx1">
                    <a:lumMod val="65000"/>
                    <a:lumOff val="35000"/>
                  </a:schemeClr>
                </a:solidFill>
              </a:rPr>
              <a:t>erat</a:t>
            </a:r>
            <a:r>
              <a:rPr lang="en-GB" dirty="0">
                <a:solidFill>
                  <a:schemeClr val="tx1">
                    <a:lumMod val="65000"/>
                    <a:lumOff val="35000"/>
                  </a:schemeClr>
                </a:solidFill>
              </a:rPr>
              <a:t> </a:t>
            </a:r>
            <a:r>
              <a:rPr lang="en-GB" dirty="0" err="1">
                <a:solidFill>
                  <a:schemeClr val="tx1">
                    <a:lumMod val="65000"/>
                    <a:lumOff val="35000"/>
                  </a:schemeClr>
                </a:solidFill>
              </a:rPr>
              <a:t>volutpat</a:t>
            </a:r>
            <a:r>
              <a:rPr lang="en-GB" dirty="0">
                <a:solidFill>
                  <a:schemeClr val="tx1">
                    <a:lumMod val="65000"/>
                    <a:lumOff val="35000"/>
                  </a:schemeClr>
                </a:solidFill>
              </a:rPr>
              <a:t>. </a:t>
            </a:r>
            <a:r>
              <a:rPr lang="en-GB" dirty="0" err="1">
                <a:solidFill>
                  <a:schemeClr val="tx1">
                    <a:lumMod val="65000"/>
                    <a:lumOff val="35000"/>
                  </a:schemeClr>
                </a:solidFill>
              </a:rPr>
              <a:t>Ut</a:t>
            </a:r>
            <a:r>
              <a:rPr lang="en-GB" dirty="0">
                <a:solidFill>
                  <a:schemeClr val="tx1">
                    <a:lumMod val="65000"/>
                    <a:lumOff val="35000"/>
                  </a:schemeClr>
                </a:solidFill>
              </a:rPr>
              <a:t> </a:t>
            </a:r>
            <a:r>
              <a:rPr lang="en-GB" dirty="0" err="1">
                <a:solidFill>
                  <a:schemeClr val="tx1">
                    <a:lumMod val="65000"/>
                    <a:lumOff val="35000"/>
                  </a:schemeClr>
                </a:solidFill>
              </a:rPr>
              <a:t>wisi</a:t>
            </a:r>
            <a:r>
              <a:rPr lang="en-GB" dirty="0">
                <a:solidFill>
                  <a:schemeClr val="tx1">
                    <a:lumMod val="65000"/>
                    <a:lumOff val="35000"/>
                  </a:schemeClr>
                </a:solidFill>
              </a:rPr>
              <a:t> </a:t>
            </a:r>
            <a:r>
              <a:rPr lang="en-GB" dirty="0" err="1">
                <a:solidFill>
                  <a:schemeClr val="tx1">
                    <a:lumMod val="65000"/>
                    <a:lumOff val="35000"/>
                  </a:schemeClr>
                </a:solidFill>
              </a:rPr>
              <a:t>enim</a:t>
            </a:r>
            <a:r>
              <a:rPr lang="en-GB" dirty="0">
                <a:solidFill>
                  <a:schemeClr val="tx1">
                    <a:lumMod val="65000"/>
                    <a:lumOff val="35000"/>
                  </a:schemeClr>
                </a:solidFill>
              </a:rPr>
              <a:t> ad minim </a:t>
            </a:r>
            <a:r>
              <a:rPr lang="en-GB" dirty="0" err="1">
                <a:solidFill>
                  <a:schemeClr val="tx1">
                    <a:lumMod val="65000"/>
                    <a:lumOff val="35000"/>
                  </a:schemeClr>
                </a:solidFill>
              </a:rPr>
              <a:t>veniam</a:t>
            </a:r>
            <a:r>
              <a:rPr lang="en-GB" dirty="0">
                <a:solidFill>
                  <a:schemeClr val="tx1">
                    <a:lumMod val="65000"/>
                    <a:lumOff val="35000"/>
                  </a:schemeClr>
                </a:solidFill>
              </a:rPr>
              <a:t>, </a:t>
            </a:r>
            <a:r>
              <a:rPr lang="en-GB" dirty="0" err="1">
                <a:solidFill>
                  <a:schemeClr val="tx1">
                    <a:lumMod val="65000"/>
                    <a:lumOff val="35000"/>
                  </a:schemeClr>
                </a:solidFill>
              </a:rPr>
              <a:t>quis</a:t>
            </a:r>
            <a:r>
              <a:rPr lang="en-GB" dirty="0">
                <a:solidFill>
                  <a:schemeClr val="tx1">
                    <a:lumMod val="65000"/>
                    <a:lumOff val="35000"/>
                  </a:schemeClr>
                </a:solidFill>
              </a:rPr>
              <a:t> </a:t>
            </a:r>
            <a:r>
              <a:rPr lang="en-GB" dirty="0" err="1">
                <a:solidFill>
                  <a:schemeClr val="tx1">
                    <a:lumMod val="65000"/>
                    <a:lumOff val="35000"/>
                  </a:schemeClr>
                </a:solidFill>
              </a:rPr>
              <a:t>nostrud</a:t>
            </a:r>
            <a:r>
              <a:rPr lang="en-GB" dirty="0">
                <a:solidFill>
                  <a:schemeClr val="tx1">
                    <a:lumMod val="65000"/>
                    <a:lumOff val="35000"/>
                  </a:schemeClr>
                </a:solidFill>
              </a:rPr>
              <a:t> </a:t>
            </a:r>
            <a:r>
              <a:rPr lang="en-GB" dirty="0" err="1">
                <a:solidFill>
                  <a:schemeClr val="tx1">
                    <a:lumMod val="65000"/>
                    <a:lumOff val="35000"/>
                  </a:schemeClr>
                </a:solidFill>
              </a:rPr>
              <a:t>exerci</a:t>
            </a:r>
            <a:r>
              <a:rPr lang="en-GB" dirty="0">
                <a:solidFill>
                  <a:schemeClr val="tx1">
                    <a:lumMod val="65000"/>
                    <a:lumOff val="35000"/>
                  </a:schemeClr>
                </a:solidFill>
              </a:rPr>
              <a:t> </a:t>
            </a:r>
            <a:r>
              <a:rPr lang="en-GB" dirty="0" err="1">
                <a:solidFill>
                  <a:schemeClr val="tx1">
                    <a:lumMod val="65000"/>
                    <a:lumOff val="35000"/>
                  </a:schemeClr>
                </a:solidFill>
              </a:rPr>
              <a:t>tation</a:t>
            </a:r>
            <a:r>
              <a:rPr lang="en-GB" dirty="0">
                <a:solidFill>
                  <a:schemeClr val="tx1">
                    <a:lumMod val="65000"/>
                    <a:lumOff val="35000"/>
                  </a:schemeClr>
                </a:solidFill>
              </a:rPr>
              <a:t> </a:t>
            </a:r>
            <a:r>
              <a:rPr lang="en-GB" dirty="0" err="1">
                <a:solidFill>
                  <a:schemeClr val="tx1">
                    <a:lumMod val="65000"/>
                    <a:lumOff val="35000"/>
                  </a:schemeClr>
                </a:solidFill>
              </a:rPr>
              <a:t>ullamcorper</a:t>
            </a:r>
            <a:r>
              <a:rPr lang="en-GB" dirty="0">
                <a:solidFill>
                  <a:schemeClr val="tx1">
                    <a:lumMod val="65000"/>
                    <a:lumOff val="35000"/>
                  </a:schemeClr>
                </a:solidFill>
              </a:rPr>
              <a:t> </a:t>
            </a:r>
            <a:r>
              <a:rPr lang="en-GB" dirty="0" err="1">
                <a:solidFill>
                  <a:schemeClr val="tx1">
                    <a:lumMod val="65000"/>
                    <a:lumOff val="35000"/>
                  </a:schemeClr>
                </a:solidFill>
              </a:rPr>
              <a:t>suscipit</a:t>
            </a:r>
            <a:r>
              <a:rPr lang="en-GB" dirty="0">
                <a:solidFill>
                  <a:schemeClr val="tx1">
                    <a:lumMod val="65000"/>
                    <a:lumOff val="35000"/>
                  </a:schemeClr>
                </a:solidFill>
              </a:rPr>
              <a:t> </a:t>
            </a:r>
            <a:r>
              <a:rPr lang="en-GB" dirty="0" err="1">
                <a:solidFill>
                  <a:schemeClr val="tx1">
                    <a:lumMod val="65000"/>
                    <a:lumOff val="35000"/>
                  </a:schemeClr>
                </a:solidFill>
              </a:rPr>
              <a:t>lobortis</a:t>
            </a:r>
            <a:r>
              <a:rPr lang="en-GB" dirty="0">
                <a:solidFill>
                  <a:schemeClr val="tx1">
                    <a:lumMod val="65000"/>
                    <a:lumOff val="35000"/>
                  </a:schemeClr>
                </a:solidFill>
              </a:rPr>
              <a:t> </a:t>
            </a:r>
            <a:r>
              <a:rPr lang="en-GB" dirty="0" err="1">
                <a:solidFill>
                  <a:schemeClr val="tx1">
                    <a:lumMod val="65000"/>
                    <a:lumOff val="35000"/>
                  </a:schemeClr>
                </a:solidFill>
              </a:rPr>
              <a:t>nisl</a:t>
            </a:r>
            <a:r>
              <a:rPr lang="en-GB" dirty="0">
                <a:solidFill>
                  <a:schemeClr val="tx1">
                    <a:lumMod val="65000"/>
                    <a:lumOff val="35000"/>
                  </a:schemeClr>
                </a:solidFill>
              </a:rPr>
              <a:t> </a:t>
            </a:r>
            <a:r>
              <a:rPr lang="en-GB" dirty="0" err="1">
                <a:solidFill>
                  <a:schemeClr val="tx1">
                    <a:lumMod val="65000"/>
                    <a:lumOff val="35000"/>
                  </a:schemeClr>
                </a:solidFill>
              </a:rPr>
              <a:t>ut</a:t>
            </a:r>
            <a:r>
              <a:rPr lang="en-GB" dirty="0">
                <a:solidFill>
                  <a:schemeClr val="tx1">
                    <a:lumMod val="65000"/>
                    <a:lumOff val="35000"/>
                  </a:schemeClr>
                </a:solidFill>
              </a:rPr>
              <a:t> </a:t>
            </a:r>
            <a:r>
              <a:rPr lang="en-GB" dirty="0" err="1">
                <a:solidFill>
                  <a:schemeClr val="tx1">
                    <a:lumMod val="65000"/>
                    <a:lumOff val="35000"/>
                  </a:schemeClr>
                </a:solidFill>
              </a:rPr>
              <a:t>aliquip</a:t>
            </a:r>
            <a:r>
              <a:rPr lang="en-GB" dirty="0">
                <a:solidFill>
                  <a:schemeClr val="tx1">
                    <a:lumMod val="65000"/>
                    <a:lumOff val="35000"/>
                  </a:schemeClr>
                </a:solidFill>
              </a:rPr>
              <a:t> ex </a:t>
            </a:r>
            <a:r>
              <a:rPr lang="en-GB" dirty="0" err="1">
                <a:solidFill>
                  <a:schemeClr val="tx1">
                    <a:lumMod val="65000"/>
                    <a:lumOff val="35000"/>
                  </a:schemeClr>
                </a:solidFill>
              </a:rPr>
              <a:t>ea</a:t>
            </a:r>
            <a:r>
              <a:rPr lang="en-GB" dirty="0">
                <a:solidFill>
                  <a:schemeClr val="tx1">
                    <a:lumMod val="65000"/>
                    <a:lumOff val="35000"/>
                  </a:schemeClr>
                </a:solidFill>
              </a:rPr>
              <a:t> </a:t>
            </a:r>
            <a:r>
              <a:rPr lang="en-GB" dirty="0" err="1">
                <a:solidFill>
                  <a:schemeClr val="tx1">
                    <a:lumMod val="65000"/>
                    <a:lumOff val="35000"/>
                  </a:schemeClr>
                </a:solidFill>
              </a:rPr>
              <a:t>commodo</a:t>
            </a:r>
            <a:r>
              <a:rPr lang="en-GB" dirty="0">
                <a:solidFill>
                  <a:schemeClr val="tx1">
                    <a:lumMod val="65000"/>
                    <a:lumOff val="35000"/>
                  </a:schemeClr>
                </a:solidFill>
              </a:rPr>
              <a:t> </a:t>
            </a:r>
            <a:r>
              <a:rPr lang="en-GB" dirty="0" err="1">
                <a:solidFill>
                  <a:schemeClr val="tx1">
                    <a:lumMod val="65000"/>
                    <a:lumOff val="35000"/>
                  </a:schemeClr>
                </a:solidFill>
              </a:rPr>
              <a:t>consequat</a:t>
            </a:r>
            <a:r>
              <a:rPr lang="en-GB" dirty="0">
                <a:solidFill>
                  <a:schemeClr val="tx1">
                    <a:lumMod val="65000"/>
                    <a:lumOff val="35000"/>
                  </a:schemeClr>
                </a:solidFill>
              </a:rPr>
              <a:t>. </a:t>
            </a:r>
            <a:r>
              <a:rPr lang="en-GB" dirty="0" err="1">
                <a:solidFill>
                  <a:schemeClr val="tx1">
                    <a:lumMod val="65000"/>
                    <a:lumOff val="35000"/>
                  </a:schemeClr>
                </a:solidFill>
              </a:rPr>
              <a:t>Duis</a:t>
            </a:r>
            <a:r>
              <a:rPr lang="en-GB" dirty="0">
                <a:solidFill>
                  <a:schemeClr val="tx1">
                    <a:lumMod val="65000"/>
                    <a:lumOff val="35000"/>
                  </a:schemeClr>
                </a:solidFill>
              </a:rPr>
              <a:t> </a:t>
            </a:r>
            <a:r>
              <a:rPr lang="en-GB" dirty="0" err="1">
                <a:solidFill>
                  <a:schemeClr val="tx1">
                    <a:lumMod val="65000"/>
                    <a:lumOff val="35000"/>
                  </a:schemeClr>
                </a:solidFill>
              </a:rPr>
              <a:t>autem</a:t>
            </a:r>
            <a:r>
              <a:rPr lang="en-GB" dirty="0">
                <a:solidFill>
                  <a:schemeClr val="tx1">
                    <a:lumMod val="65000"/>
                    <a:lumOff val="35000"/>
                  </a:schemeClr>
                </a:solidFill>
              </a:rPr>
              <a:t> </a:t>
            </a:r>
            <a:r>
              <a:rPr lang="en-GB" dirty="0" err="1">
                <a:solidFill>
                  <a:schemeClr val="tx1">
                    <a:lumMod val="65000"/>
                    <a:lumOff val="35000"/>
                  </a:schemeClr>
                </a:solidFill>
              </a:rPr>
              <a:t>vel</a:t>
            </a:r>
            <a:r>
              <a:rPr lang="en-GB" dirty="0">
                <a:solidFill>
                  <a:schemeClr val="tx1">
                    <a:lumMod val="65000"/>
                    <a:lumOff val="35000"/>
                  </a:schemeClr>
                </a:solidFill>
              </a:rPr>
              <a:t> </a:t>
            </a:r>
            <a:r>
              <a:rPr lang="en-GB" dirty="0" err="1">
                <a:solidFill>
                  <a:schemeClr val="tx1">
                    <a:lumMod val="65000"/>
                    <a:lumOff val="35000"/>
                  </a:schemeClr>
                </a:solidFill>
              </a:rPr>
              <a:t>eum</a:t>
            </a:r>
            <a:r>
              <a:rPr lang="en-GB" dirty="0">
                <a:solidFill>
                  <a:schemeClr val="tx1">
                    <a:lumMod val="65000"/>
                    <a:lumOff val="35000"/>
                  </a:schemeClr>
                </a:solidFill>
              </a:rPr>
              <a:t> </a:t>
            </a:r>
            <a:r>
              <a:rPr lang="en-GB" dirty="0" err="1">
                <a:solidFill>
                  <a:schemeClr val="tx1">
                    <a:lumMod val="65000"/>
                    <a:lumOff val="35000"/>
                  </a:schemeClr>
                </a:solidFill>
              </a:rPr>
              <a:t>iriure</a:t>
            </a:r>
            <a:r>
              <a:rPr lang="en-GB" dirty="0">
                <a:solidFill>
                  <a:schemeClr val="tx1">
                    <a:lumMod val="65000"/>
                    <a:lumOff val="35000"/>
                  </a:schemeClr>
                </a:solidFill>
              </a:rPr>
              <a:t> </a:t>
            </a:r>
            <a:r>
              <a:rPr lang="en-GB" dirty="0" err="1">
                <a:solidFill>
                  <a:schemeClr val="tx1">
                    <a:lumMod val="65000"/>
                    <a:lumOff val="35000"/>
                  </a:schemeClr>
                </a:solidFill>
              </a:rPr>
              <a:t>dolor</a:t>
            </a:r>
            <a:r>
              <a:rPr lang="en-GB" dirty="0">
                <a:solidFill>
                  <a:schemeClr val="tx1">
                    <a:lumMod val="65000"/>
                    <a:lumOff val="35000"/>
                  </a:schemeClr>
                </a:solidFill>
              </a:rPr>
              <a:t> in </a:t>
            </a:r>
            <a:r>
              <a:rPr lang="en-GB" dirty="0" err="1">
                <a:solidFill>
                  <a:schemeClr val="tx1">
                    <a:lumMod val="65000"/>
                    <a:lumOff val="35000"/>
                  </a:schemeClr>
                </a:solidFill>
              </a:rPr>
              <a:t>hendrerit</a:t>
            </a:r>
            <a:r>
              <a:rPr lang="en-GB" dirty="0">
                <a:solidFill>
                  <a:schemeClr val="tx1">
                    <a:lumMod val="65000"/>
                    <a:lumOff val="35000"/>
                  </a:schemeClr>
                </a:solidFill>
              </a:rPr>
              <a:t> in </a:t>
            </a:r>
            <a:r>
              <a:rPr lang="en-GB" dirty="0" err="1">
                <a:solidFill>
                  <a:schemeClr val="tx1">
                    <a:lumMod val="65000"/>
                    <a:lumOff val="35000"/>
                  </a:schemeClr>
                </a:solidFill>
              </a:rPr>
              <a:t>vulputate</a:t>
            </a:r>
            <a:r>
              <a:rPr lang="en-GB" dirty="0">
                <a:solidFill>
                  <a:schemeClr val="tx1">
                    <a:lumMod val="65000"/>
                    <a:lumOff val="35000"/>
                  </a:schemeClr>
                </a:solidFill>
              </a:rPr>
              <a:t> </a:t>
            </a:r>
            <a:r>
              <a:rPr lang="en-GB" dirty="0" err="1">
                <a:solidFill>
                  <a:schemeClr val="tx1">
                    <a:lumMod val="65000"/>
                    <a:lumOff val="35000"/>
                  </a:schemeClr>
                </a:solidFill>
              </a:rPr>
              <a:t>velit</a:t>
            </a:r>
            <a:r>
              <a:rPr lang="en-GB" dirty="0">
                <a:solidFill>
                  <a:schemeClr val="tx1">
                    <a:lumMod val="65000"/>
                    <a:lumOff val="35000"/>
                  </a:schemeClr>
                </a:solidFill>
              </a:rPr>
              <a:t> </a:t>
            </a:r>
            <a:r>
              <a:rPr lang="en-GB" dirty="0" err="1">
                <a:solidFill>
                  <a:schemeClr val="tx1">
                    <a:lumMod val="65000"/>
                    <a:lumOff val="35000"/>
                  </a:schemeClr>
                </a:solidFill>
              </a:rPr>
              <a:t>esse</a:t>
            </a:r>
            <a:r>
              <a:rPr lang="en-GB" dirty="0">
                <a:solidFill>
                  <a:schemeClr val="tx1">
                    <a:lumMod val="65000"/>
                    <a:lumOff val="35000"/>
                  </a:schemeClr>
                </a:solidFill>
              </a:rPr>
              <a:t> </a:t>
            </a:r>
            <a:r>
              <a:rPr lang="en-GB" dirty="0" err="1">
                <a:solidFill>
                  <a:schemeClr val="tx1">
                    <a:lumMod val="65000"/>
                    <a:lumOff val="35000"/>
                  </a:schemeClr>
                </a:solidFill>
              </a:rPr>
              <a:t>molestie</a:t>
            </a:r>
            <a:r>
              <a:rPr lang="en-GB" dirty="0">
                <a:solidFill>
                  <a:schemeClr val="tx1">
                    <a:lumMod val="65000"/>
                    <a:lumOff val="35000"/>
                  </a:schemeClr>
                </a:solidFill>
              </a:rPr>
              <a:t> </a:t>
            </a:r>
            <a:r>
              <a:rPr lang="en-GB" dirty="0" err="1">
                <a:solidFill>
                  <a:schemeClr val="tx1">
                    <a:lumMod val="65000"/>
                    <a:lumOff val="35000"/>
                  </a:schemeClr>
                </a:solidFill>
              </a:rPr>
              <a:t>consequat</a:t>
            </a:r>
            <a:r>
              <a:rPr lang="en-GB" dirty="0">
                <a:solidFill>
                  <a:schemeClr val="tx1">
                    <a:lumMod val="65000"/>
                    <a:lumOff val="35000"/>
                  </a:schemeClr>
                </a:solidFill>
              </a:rPr>
              <a:t>, </a:t>
            </a:r>
            <a:r>
              <a:rPr lang="en-GB" dirty="0" err="1">
                <a:solidFill>
                  <a:schemeClr val="tx1">
                    <a:lumMod val="65000"/>
                    <a:lumOff val="35000"/>
                  </a:schemeClr>
                </a:solidFill>
              </a:rPr>
              <a:t>vel</a:t>
            </a:r>
            <a:r>
              <a:rPr lang="en-GB" dirty="0">
                <a:solidFill>
                  <a:schemeClr val="tx1">
                    <a:lumMod val="65000"/>
                    <a:lumOff val="35000"/>
                  </a:schemeClr>
                </a:solidFill>
              </a:rPr>
              <a:t> </a:t>
            </a:r>
            <a:r>
              <a:rPr lang="en-GB" dirty="0" err="1">
                <a:solidFill>
                  <a:schemeClr val="tx1">
                    <a:lumMod val="65000"/>
                    <a:lumOff val="35000"/>
                  </a:schemeClr>
                </a:solidFill>
              </a:rPr>
              <a:t>illum</a:t>
            </a:r>
            <a:r>
              <a:rPr lang="en-GB" dirty="0">
                <a:solidFill>
                  <a:schemeClr val="tx1">
                    <a:lumMod val="65000"/>
                    <a:lumOff val="35000"/>
                  </a:schemeClr>
                </a:solidFill>
              </a:rPr>
              <a:t> </a:t>
            </a:r>
            <a:r>
              <a:rPr lang="en-GB" dirty="0" err="1">
                <a:solidFill>
                  <a:schemeClr val="tx1">
                    <a:lumMod val="65000"/>
                    <a:lumOff val="35000"/>
                  </a:schemeClr>
                </a:solidFill>
              </a:rPr>
              <a:t>dolore</a:t>
            </a:r>
            <a:r>
              <a:rPr lang="en-GB" dirty="0">
                <a:solidFill>
                  <a:schemeClr val="tx1">
                    <a:lumMod val="65000"/>
                    <a:lumOff val="35000"/>
                  </a:schemeClr>
                </a:solidFill>
              </a:rPr>
              <a:t> </a:t>
            </a:r>
            <a:r>
              <a:rPr lang="en-GB" dirty="0" err="1">
                <a:solidFill>
                  <a:schemeClr val="tx1">
                    <a:lumMod val="65000"/>
                    <a:lumOff val="35000"/>
                  </a:schemeClr>
                </a:solidFill>
              </a:rPr>
              <a:t>eu</a:t>
            </a:r>
            <a:r>
              <a:rPr lang="en-GB" dirty="0">
                <a:solidFill>
                  <a:schemeClr val="tx1">
                    <a:lumMod val="65000"/>
                    <a:lumOff val="35000"/>
                  </a:schemeClr>
                </a:solidFill>
              </a:rPr>
              <a:t> </a:t>
            </a:r>
            <a:r>
              <a:rPr lang="en-GB" dirty="0" err="1">
                <a:solidFill>
                  <a:schemeClr val="tx1">
                    <a:lumMod val="65000"/>
                    <a:lumOff val="35000"/>
                  </a:schemeClr>
                </a:solidFill>
              </a:rPr>
              <a:t>feugiat</a:t>
            </a:r>
            <a:r>
              <a:rPr lang="en-GB" dirty="0">
                <a:solidFill>
                  <a:schemeClr val="tx1">
                    <a:lumMod val="65000"/>
                    <a:lumOff val="35000"/>
                  </a:schemeClr>
                </a:solidFill>
              </a:rPr>
              <a:t> </a:t>
            </a:r>
            <a:r>
              <a:rPr lang="en-GB" dirty="0" err="1">
                <a:solidFill>
                  <a:schemeClr val="tx1">
                    <a:lumMod val="65000"/>
                    <a:lumOff val="35000"/>
                  </a:schemeClr>
                </a:solidFill>
              </a:rPr>
              <a:t>nulla</a:t>
            </a:r>
            <a:r>
              <a:rPr lang="en-GB" dirty="0">
                <a:solidFill>
                  <a:schemeClr val="tx1">
                    <a:lumMod val="65000"/>
                    <a:lumOff val="35000"/>
                  </a:schemeClr>
                </a:solidFill>
              </a:rPr>
              <a:t> </a:t>
            </a:r>
            <a:r>
              <a:rPr lang="en-GB" dirty="0" err="1">
                <a:solidFill>
                  <a:schemeClr val="tx1">
                    <a:lumMod val="65000"/>
                    <a:lumOff val="35000"/>
                  </a:schemeClr>
                </a:solidFill>
              </a:rPr>
              <a:t>facilisis</a:t>
            </a:r>
            <a:r>
              <a:rPr lang="en-GB" dirty="0">
                <a:solidFill>
                  <a:schemeClr val="tx1">
                    <a:lumMod val="65000"/>
                    <a:lumOff val="35000"/>
                  </a:schemeClr>
                </a:solidFill>
              </a:rPr>
              <a:t> at </a:t>
            </a:r>
            <a:r>
              <a:rPr lang="en-GB" dirty="0" err="1">
                <a:solidFill>
                  <a:schemeClr val="tx1">
                    <a:lumMod val="65000"/>
                    <a:lumOff val="35000"/>
                  </a:schemeClr>
                </a:solidFill>
              </a:rPr>
              <a:t>vero</a:t>
            </a:r>
            <a:endParaRPr lang="en-GB" dirty="0">
              <a:solidFill>
                <a:schemeClr val="tx1">
                  <a:lumMod val="65000"/>
                  <a:lumOff val="35000"/>
                </a:schemeClr>
              </a:solidFill>
            </a:endParaRPr>
          </a:p>
          <a:p>
            <a:endParaRPr lang="en-GB" dirty="0">
              <a:solidFill>
                <a:schemeClr val="tx1">
                  <a:lumMod val="65000"/>
                  <a:lumOff val="35000"/>
                </a:schemeClr>
              </a:solidFill>
            </a:endParaRPr>
          </a:p>
        </p:txBody>
      </p:sp>
      <p:sp>
        <p:nvSpPr>
          <p:cNvPr id="31" name="Oval 30"/>
          <p:cNvSpPr/>
          <p:nvPr/>
        </p:nvSpPr>
        <p:spPr>
          <a:xfrm>
            <a:off x="1066803" y="2202048"/>
            <a:ext cx="719601" cy="719601"/>
          </a:xfrm>
          <a:prstGeom prst="ellipse">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latin typeface="Lato Light" pitchFamily="34" charset="0"/>
            </a:endParaRPr>
          </a:p>
        </p:txBody>
      </p:sp>
      <p:grpSp>
        <p:nvGrpSpPr>
          <p:cNvPr id="45" name="Group 44"/>
          <p:cNvGrpSpPr/>
          <p:nvPr/>
        </p:nvGrpSpPr>
        <p:grpSpPr>
          <a:xfrm>
            <a:off x="1244829" y="2407484"/>
            <a:ext cx="363548" cy="308728"/>
            <a:chOff x="317500" y="2743200"/>
            <a:chExt cx="600075" cy="509588"/>
          </a:xfrm>
        </p:grpSpPr>
        <p:sp>
          <p:nvSpPr>
            <p:cNvPr id="46" name="Freeform 6"/>
            <p:cNvSpPr>
              <a:spLocks/>
            </p:cNvSpPr>
            <p:nvPr/>
          </p:nvSpPr>
          <p:spPr bwMode="auto">
            <a:xfrm>
              <a:off x="317500" y="2743200"/>
              <a:ext cx="600075" cy="450850"/>
            </a:xfrm>
            <a:custGeom>
              <a:avLst/>
              <a:gdLst>
                <a:gd name="T0" fmla="*/ 160 w 160"/>
                <a:gd name="T1" fmla="*/ 112 h 120"/>
                <a:gd name="T2" fmla="*/ 152 w 160"/>
                <a:gd name="T3" fmla="*/ 120 h 120"/>
                <a:gd name="T4" fmla="*/ 8 w 160"/>
                <a:gd name="T5" fmla="*/ 120 h 120"/>
                <a:gd name="T6" fmla="*/ 0 w 160"/>
                <a:gd name="T7" fmla="*/ 112 h 120"/>
                <a:gd name="T8" fmla="*/ 0 w 160"/>
                <a:gd name="T9" fmla="*/ 8 h 120"/>
                <a:gd name="T10" fmla="*/ 8 w 160"/>
                <a:gd name="T11" fmla="*/ 0 h 120"/>
                <a:gd name="T12" fmla="*/ 152 w 160"/>
                <a:gd name="T13" fmla="*/ 0 h 120"/>
                <a:gd name="T14" fmla="*/ 160 w 160"/>
                <a:gd name="T15" fmla="*/ 8 h 120"/>
                <a:gd name="T16" fmla="*/ 160 w 160"/>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120">
                  <a:moveTo>
                    <a:pt x="160" y="112"/>
                  </a:moveTo>
                  <a:cubicBezTo>
                    <a:pt x="160" y="116"/>
                    <a:pt x="156" y="120"/>
                    <a:pt x="152" y="120"/>
                  </a:cubicBezTo>
                  <a:cubicBezTo>
                    <a:pt x="8" y="120"/>
                    <a:pt x="8" y="120"/>
                    <a:pt x="8" y="120"/>
                  </a:cubicBezTo>
                  <a:cubicBezTo>
                    <a:pt x="4" y="120"/>
                    <a:pt x="0" y="116"/>
                    <a:pt x="0" y="112"/>
                  </a:cubicBezTo>
                  <a:cubicBezTo>
                    <a:pt x="0" y="8"/>
                    <a:pt x="0" y="8"/>
                    <a:pt x="0" y="8"/>
                  </a:cubicBezTo>
                  <a:cubicBezTo>
                    <a:pt x="0" y="4"/>
                    <a:pt x="4" y="0"/>
                    <a:pt x="8" y="0"/>
                  </a:cubicBezTo>
                  <a:cubicBezTo>
                    <a:pt x="152" y="0"/>
                    <a:pt x="152" y="0"/>
                    <a:pt x="152" y="0"/>
                  </a:cubicBezTo>
                  <a:cubicBezTo>
                    <a:pt x="156" y="0"/>
                    <a:pt x="160" y="4"/>
                    <a:pt x="160" y="8"/>
                  </a:cubicBezTo>
                  <a:lnTo>
                    <a:pt x="160" y="11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3599"/>
            </a:p>
          </p:txBody>
        </p:sp>
        <p:sp>
          <p:nvSpPr>
            <p:cNvPr id="47" name="Rectangle 7"/>
            <p:cNvSpPr>
              <a:spLocks noChangeArrowheads="1"/>
            </p:cNvSpPr>
            <p:nvPr/>
          </p:nvSpPr>
          <p:spPr bwMode="auto">
            <a:xfrm>
              <a:off x="361950" y="2787650"/>
              <a:ext cx="511175" cy="3159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3599"/>
            </a:p>
          </p:txBody>
        </p:sp>
        <p:sp>
          <p:nvSpPr>
            <p:cNvPr id="48" name="Rectangle 8"/>
            <p:cNvSpPr>
              <a:spLocks noChangeArrowheads="1"/>
            </p:cNvSpPr>
            <p:nvPr/>
          </p:nvSpPr>
          <p:spPr bwMode="auto">
            <a:xfrm>
              <a:off x="557213" y="3194050"/>
              <a:ext cx="136525" cy="285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3599"/>
            </a:p>
          </p:txBody>
        </p:sp>
        <p:sp>
          <p:nvSpPr>
            <p:cNvPr id="49" name="Rectangle 9"/>
            <p:cNvSpPr>
              <a:spLocks noChangeArrowheads="1"/>
            </p:cNvSpPr>
            <p:nvPr/>
          </p:nvSpPr>
          <p:spPr bwMode="auto">
            <a:xfrm>
              <a:off x="438150" y="3222625"/>
              <a:ext cx="374650" cy="3016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3599"/>
            </a:p>
          </p:txBody>
        </p:sp>
      </p:grpSp>
      <p:sp>
        <p:nvSpPr>
          <p:cNvPr id="54" name="Oval 53"/>
          <p:cNvSpPr/>
          <p:nvPr/>
        </p:nvSpPr>
        <p:spPr>
          <a:xfrm>
            <a:off x="1066803" y="3794755"/>
            <a:ext cx="719601" cy="719601"/>
          </a:xfrm>
          <a:prstGeom prst="ellipse">
            <a:avLst/>
          </a:prstGeom>
          <a:no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latin typeface="Lato Light" pitchFamily="34" charset="0"/>
            </a:endParaRPr>
          </a:p>
        </p:txBody>
      </p:sp>
      <p:sp>
        <p:nvSpPr>
          <p:cNvPr id="55" name="Freeform 6"/>
          <p:cNvSpPr>
            <a:spLocks noEditPoints="1"/>
          </p:cNvSpPr>
          <p:nvPr/>
        </p:nvSpPr>
        <p:spPr bwMode="auto">
          <a:xfrm>
            <a:off x="1217782" y="3940926"/>
            <a:ext cx="427257" cy="427257"/>
          </a:xfrm>
          <a:custGeom>
            <a:avLst/>
            <a:gdLst>
              <a:gd name="T0" fmla="*/ 107 w 130"/>
              <a:gd name="T1" fmla="*/ 23 h 130"/>
              <a:gd name="T2" fmla="*/ 23 w 130"/>
              <a:gd name="T3" fmla="*/ 23 h 130"/>
              <a:gd name="T4" fmla="*/ 23 w 130"/>
              <a:gd name="T5" fmla="*/ 107 h 130"/>
              <a:gd name="T6" fmla="*/ 107 w 130"/>
              <a:gd name="T7" fmla="*/ 107 h 130"/>
              <a:gd name="T8" fmla="*/ 107 w 130"/>
              <a:gd name="T9" fmla="*/ 23 h 130"/>
              <a:gd name="T10" fmla="*/ 75 w 130"/>
              <a:gd name="T11" fmla="*/ 82 h 130"/>
              <a:gd name="T12" fmla="*/ 45 w 130"/>
              <a:gd name="T13" fmla="*/ 99 h 130"/>
              <a:gd name="T14" fmla="*/ 45 w 130"/>
              <a:gd name="T15" fmla="*/ 65 h 130"/>
              <a:gd name="T16" fmla="*/ 45 w 130"/>
              <a:gd name="T17" fmla="*/ 30 h 130"/>
              <a:gd name="T18" fmla="*/ 75 w 130"/>
              <a:gd name="T19" fmla="*/ 48 h 130"/>
              <a:gd name="T20" fmla="*/ 104 w 130"/>
              <a:gd name="T21" fmla="*/ 65 h 130"/>
              <a:gd name="T22" fmla="*/ 75 w 130"/>
              <a:gd name="T23" fmla="*/ 8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30">
                <a:moveTo>
                  <a:pt x="107" y="23"/>
                </a:moveTo>
                <a:cubicBezTo>
                  <a:pt x="83" y="0"/>
                  <a:pt x="46" y="0"/>
                  <a:pt x="23" y="23"/>
                </a:cubicBezTo>
                <a:cubicBezTo>
                  <a:pt x="0" y="46"/>
                  <a:pt x="0" y="84"/>
                  <a:pt x="23" y="107"/>
                </a:cubicBezTo>
                <a:cubicBezTo>
                  <a:pt x="46" y="130"/>
                  <a:pt x="83" y="130"/>
                  <a:pt x="107" y="107"/>
                </a:cubicBezTo>
                <a:cubicBezTo>
                  <a:pt x="130" y="84"/>
                  <a:pt x="130" y="46"/>
                  <a:pt x="107" y="23"/>
                </a:cubicBezTo>
                <a:close/>
                <a:moveTo>
                  <a:pt x="75" y="82"/>
                </a:moveTo>
                <a:cubicBezTo>
                  <a:pt x="45" y="99"/>
                  <a:pt x="45" y="99"/>
                  <a:pt x="45" y="99"/>
                </a:cubicBezTo>
                <a:cubicBezTo>
                  <a:pt x="45" y="65"/>
                  <a:pt x="45" y="65"/>
                  <a:pt x="45" y="65"/>
                </a:cubicBezTo>
                <a:cubicBezTo>
                  <a:pt x="45" y="30"/>
                  <a:pt x="45" y="30"/>
                  <a:pt x="45" y="30"/>
                </a:cubicBezTo>
                <a:cubicBezTo>
                  <a:pt x="75" y="48"/>
                  <a:pt x="75" y="48"/>
                  <a:pt x="75" y="48"/>
                </a:cubicBezTo>
                <a:cubicBezTo>
                  <a:pt x="104" y="65"/>
                  <a:pt x="104" y="65"/>
                  <a:pt x="104" y="65"/>
                </a:cubicBezTo>
                <a:lnTo>
                  <a:pt x="75" y="8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3599"/>
          </a:p>
        </p:txBody>
      </p:sp>
      <p:sp>
        <p:nvSpPr>
          <p:cNvPr id="57" name="Oval 56"/>
          <p:cNvSpPr/>
          <p:nvPr/>
        </p:nvSpPr>
        <p:spPr>
          <a:xfrm>
            <a:off x="6538691" y="2202048"/>
            <a:ext cx="719601" cy="719601"/>
          </a:xfrm>
          <a:prstGeom prst="ellipse">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latin typeface="Lato Light" pitchFamily="34" charset="0"/>
            </a:endParaRPr>
          </a:p>
        </p:txBody>
      </p:sp>
      <p:sp>
        <p:nvSpPr>
          <p:cNvPr id="58" name="Freeform 31"/>
          <p:cNvSpPr>
            <a:spLocks noEditPoints="1"/>
          </p:cNvSpPr>
          <p:nvPr/>
        </p:nvSpPr>
        <p:spPr bwMode="auto">
          <a:xfrm>
            <a:off x="6733269" y="2407484"/>
            <a:ext cx="330444" cy="290454"/>
          </a:xfrm>
          <a:custGeom>
            <a:avLst/>
            <a:gdLst>
              <a:gd name="T0" fmla="*/ 176 w 471"/>
              <a:gd name="T1" fmla="*/ 154 h 414"/>
              <a:gd name="T2" fmla="*/ 247 w 471"/>
              <a:gd name="T3" fmla="*/ 177 h 414"/>
              <a:gd name="T4" fmla="*/ 318 w 471"/>
              <a:gd name="T5" fmla="*/ 94 h 414"/>
              <a:gd name="T6" fmla="*/ 329 w 471"/>
              <a:gd name="T7" fmla="*/ 83 h 414"/>
              <a:gd name="T8" fmla="*/ 377 w 471"/>
              <a:gd name="T9" fmla="*/ 118 h 414"/>
              <a:gd name="T10" fmla="*/ 377 w 471"/>
              <a:gd name="T11" fmla="*/ 59 h 414"/>
              <a:gd name="T12" fmla="*/ 377 w 471"/>
              <a:gd name="T13" fmla="*/ 0 h 414"/>
              <a:gd name="T14" fmla="*/ 318 w 471"/>
              <a:gd name="T15" fmla="*/ 12 h 414"/>
              <a:gd name="T16" fmla="*/ 259 w 471"/>
              <a:gd name="T17" fmla="*/ 23 h 414"/>
              <a:gd name="T18" fmla="*/ 306 w 471"/>
              <a:gd name="T19" fmla="*/ 71 h 414"/>
              <a:gd name="T20" fmla="*/ 235 w 471"/>
              <a:gd name="T21" fmla="*/ 142 h 414"/>
              <a:gd name="T22" fmla="*/ 165 w 471"/>
              <a:gd name="T23" fmla="*/ 118 h 414"/>
              <a:gd name="T24" fmla="*/ 118 w 471"/>
              <a:gd name="T25" fmla="*/ 201 h 414"/>
              <a:gd name="T26" fmla="*/ 47 w 471"/>
              <a:gd name="T27" fmla="*/ 177 h 414"/>
              <a:gd name="T28" fmla="*/ 12 w 471"/>
              <a:gd name="T29" fmla="*/ 284 h 414"/>
              <a:gd name="T30" fmla="*/ 0 w 471"/>
              <a:gd name="T31" fmla="*/ 307 h 414"/>
              <a:gd name="T32" fmla="*/ 23 w 471"/>
              <a:gd name="T33" fmla="*/ 319 h 414"/>
              <a:gd name="T34" fmla="*/ 59 w 471"/>
              <a:gd name="T35" fmla="*/ 213 h 414"/>
              <a:gd name="T36" fmla="*/ 129 w 471"/>
              <a:gd name="T37" fmla="*/ 236 h 414"/>
              <a:gd name="T38" fmla="*/ 176 w 471"/>
              <a:gd name="T39" fmla="*/ 154 h 414"/>
              <a:gd name="T40" fmla="*/ 176 w 471"/>
              <a:gd name="T41" fmla="*/ 154 h 414"/>
              <a:gd name="T42" fmla="*/ 141 w 471"/>
              <a:gd name="T43" fmla="*/ 414 h 414"/>
              <a:gd name="T44" fmla="*/ 141 w 471"/>
              <a:gd name="T45" fmla="*/ 319 h 414"/>
              <a:gd name="T46" fmla="*/ 82 w 471"/>
              <a:gd name="T47" fmla="*/ 319 h 414"/>
              <a:gd name="T48" fmla="*/ 82 w 471"/>
              <a:gd name="T49" fmla="*/ 414 h 414"/>
              <a:gd name="T50" fmla="*/ 141 w 471"/>
              <a:gd name="T51" fmla="*/ 414 h 414"/>
              <a:gd name="T52" fmla="*/ 141 w 471"/>
              <a:gd name="T53" fmla="*/ 414 h 414"/>
              <a:gd name="T54" fmla="*/ 223 w 471"/>
              <a:gd name="T55" fmla="*/ 414 h 414"/>
              <a:gd name="T56" fmla="*/ 165 w 471"/>
              <a:gd name="T57" fmla="*/ 414 h 414"/>
              <a:gd name="T58" fmla="*/ 165 w 471"/>
              <a:gd name="T59" fmla="*/ 284 h 414"/>
              <a:gd name="T60" fmla="*/ 223 w 471"/>
              <a:gd name="T61" fmla="*/ 284 h 414"/>
              <a:gd name="T62" fmla="*/ 223 w 471"/>
              <a:gd name="T63" fmla="*/ 414 h 414"/>
              <a:gd name="T64" fmla="*/ 223 w 471"/>
              <a:gd name="T65" fmla="*/ 414 h 414"/>
              <a:gd name="T66" fmla="*/ 306 w 471"/>
              <a:gd name="T67" fmla="*/ 414 h 414"/>
              <a:gd name="T68" fmla="*/ 247 w 471"/>
              <a:gd name="T69" fmla="*/ 414 h 414"/>
              <a:gd name="T70" fmla="*/ 247 w 471"/>
              <a:gd name="T71" fmla="*/ 236 h 414"/>
              <a:gd name="T72" fmla="*/ 306 w 471"/>
              <a:gd name="T73" fmla="*/ 236 h 414"/>
              <a:gd name="T74" fmla="*/ 306 w 471"/>
              <a:gd name="T75" fmla="*/ 414 h 414"/>
              <a:gd name="T76" fmla="*/ 306 w 471"/>
              <a:gd name="T77" fmla="*/ 414 h 414"/>
              <a:gd name="T78" fmla="*/ 388 w 471"/>
              <a:gd name="T79" fmla="*/ 414 h 414"/>
              <a:gd name="T80" fmla="*/ 329 w 471"/>
              <a:gd name="T81" fmla="*/ 414 h 414"/>
              <a:gd name="T82" fmla="*/ 329 w 471"/>
              <a:gd name="T83" fmla="*/ 189 h 414"/>
              <a:gd name="T84" fmla="*/ 388 w 471"/>
              <a:gd name="T85" fmla="*/ 189 h 414"/>
              <a:gd name="T86" fmla="*/ 388 w 471"/>
              <a:gd name="T87" fmla="*/ 414 h 414"/>
              <a:gd name="T88" fmla="*/ 388 w 471"/>
              <a:gd name="T89" fmla="*/ 414 h 414"/>
              <a:gd name="T90" fmla="*/ 412 w 471"/>
              <a:gd name="T91" fmla="*/ 130 h 414"/>
              <a:gd name="T92" fmla="*/ 412 w 471"/>
              <a:gd name="T93" fmla="*/ 414 h 414"/>
              <a:gd name="T94" fmla="*/ 471 w 471"/>
              <a:gd name="T95" fmla="*/ 414 h 414"/>
              <a:gd name="T96" fmla="*/ 471 w 471"/>
              <a:gd name="T97" fmla="*/ 130 h 414"/>
              <a:gd name="T98" fmla="*/ 412 w 471"/>
              <a:gd name="T99" fmla="*/ 13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1" h="414">
                <a:moveTo>
                  <a:pt x="176" y="154"/>
                </a:moveTo>
                <a:lnTo>
                  <a:pt x="247" y="177"/>
                </a:lnTo>
                <a:lnTo>
                  <a:pt x="318" y="94"/>
                </a:lnTo>
                <a:lnTo>
                  <a:pt x="329" y="83"/>
                </a:lnTo>
                <a:lnTo>
                  <a:pt x="377" y="118"/>
                </a:lnTo>
                <a:lnTo>
                  <a:pt x="377" y="59"/>
                </a:lnTo>
                <a:lnTo>
                  <a:pt x="377" y="0"/>
                </a:lnTo>
                <a:lnTo>
                  <a:pt x="318" y="12"/>
                </a:lnTo>
                <a:lnTo>
                  <a:pt x="259" y="23"/>
                </a:lnTo>
                <a:lnTo>
                  <a:pt x="306" y="71"/>
                </a:lnTo>
                <a:lnTo>
                  <a:pt x="235" y="142"/>
                </a:lnTo>
                <a:lnTo>
                  <a:pt x="165" y="118"/>
                </a:lnTo>
                <a:lnTo>
                  <a:pt x="118" y="201"/>
                </a:lnTo>
                <a:lnTo>
                  <a:pt x="47" y="177"/>
                </a:lnTo>
                <a:lnTo>
                  <a:pt x="12" y="284"/>
                </a:lnTo>
                <a:lnTo>
                  <a:pt x="0" y="307"/>
                </a:lnTo>
                <a:lnTo>
                  <a:pt x="23" y="319"/>
                </a:lnTo>
                <a:lnTo>
                  <a:pt x="59" y="213"/>
                </a:lnTo>
                <a:lnTo>
                  <a:pt x="129" y="236"/>
                </a:lnTo>
                <a:lnTo>
                  <a:pt x="176" y="154"/>
                </a:lnTo>
                <a:lnTo>
                  <a:pt x="176" y="154"/>
                </a:lnTo>
                <a:close/>
                <a:moveTo>
                  <a:pt x="141" y="414"/>
                </a:moveTo>
                <a:lnTo>
                  <a:pt x="141" y="319"/>
                </a:lnTo>
                <a:lnTo>
                  <a:pt x="82" y="319"/>
                </a:lnTo>
                <a:lnTo>
                  <a:pt x="82" y="414"/>
                </a:lnTo>
                <a:lnTo>
                  <a:pt x="141" y="414"/>
                </a:lnTo>
                <a:lnTo>
                  <a:pt x="141" y="414"/>
                </a:lnTo>
                <a:close/>
                <a:moveTo>
                  <a:pt x="223" y="414"/>
                </a:moveTo>
                <a:lnTo>
                  <a:pt x="165" y="414"/>
                </a:lnTo>
                <a:lnTo>
                  <a:pt x="165" y="284"/>
                </a:lnTo>
                <a:lnTo>
                  <a:pt x="223" y="284"/>
                </a:lnTo>
                <a:lnTo>
                  <a:pt x="223" y="414"/>
                </a:lnTo>
                <a:lnTo>
                  <a:pt x="223" y="414"/>
                </a:lnTo>
                <a:close/>
                <a:moveTo>
                  <a:pt x="306" y="414"/>
                </a:moveTo>
                <a:lnTo>
                  <a:pt x="247" y="414"/>
                </a:lnTo>
                <a:lnTo>
                  <a:pt x="247" y="236"/>
                </a:lnTo>
                <a:lnTo>
                  <a:pt x="306" y="236"/>
                </a:lnTo>
                <a:lnTo>
                  <a:pt x="306" y="414"/>
                </a:lnTo>
                <a:lnTo>
                  <a:pt x="306" y="414"/>
                </a:lnTo>
                <a:close/>
                <a:moveTo>
                  <a:pt x="388" y="414"/>
                </a:moveTo>
                <a:lnTo>
                  <a:pt x="329" y="414"/>
                </a:lnTo>
                <a:lnTo>
                  <a:pt x="329" y="189"/>
                </a:lnTo>
                <a:lnTo>
                  <a:pt x="388" y="189"/>
                </a:lnTo>
                <a:lnTo>
                  <a:pt x="388" y="414"/>
                </a:lnTo>
                <a:lnTo>
                  <a:pt x="388" y="414"/>
                </a:lnTo>
                <a:close/>
                <a:moveTo>
                  <a:pt x="412" y="130"/>
                </a:moveTo>
                <a:lnTo>
                  <a:pt x="412" y="414"/>
                </a:lnTo>
                <a:lnTo>
                  <a:pt x="471" y="414"/>
                </a:lnTo>
                <a:lnTo>
                  <a:pt x="471" y="130"/>
                </a:lnTo>
                <a:lnTo>
                  <a:pt x="412" y="13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3599"/>
          </a:p>
        </p:txBody>
      </p:sp>
      <p:sp>
        <p:nvSpPr>
          <p:cNvPr id="60" name="Oval 59"/>
          <p:cNvSpPr/>
          <p:nvPr/>
        </p:nvSpPr>
        <p:spPr>
          <a:xfrm>
            <a:off x="6538691" y="3794755"/>
            <a:ext cx="719601" cy="719601"/>
          </a:xfrm>
          <a:prstGeom prst="ellipse">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50000"/>
                </a:schemeClr>
              </a:solidFill>
              <a:latin typeface="Lato Light" pitchFamily="34" charset="0"/>
            </a:endParaRPr>
          </a:p>
        </p:txBody>
      </p:sp>
      <p:sp>
        <p:nvSpPr>
          <p:cNvPr id="61" name="Freeform 50"/>
          <p:cNvSpPr>
            <a:spLocks noEditPoints="1"/>
          </p:cNvSpPr>
          <p:nvPr/>
        </p:nvSpPr>
        <p:spPr bwMode="auto">
          <a:xfrm>
            <a:off x="6715166" y="3971228"/>
            <a:ext cx="366652" cy="366652"/>
          </a:xfrm>
          <a:custGeom>
            <a:avLst/>
            <a:gdLst>
              <a:gd name="T0" fmla="*/ 16 w 32"/>
              <a:gd name="T1" fmla="*/ 8 h 32"/>
              <a:gd name="T2" fmla="*/ 24 w 32"/>
              <a:gd name="T3" fmla="*/ 16 h 32"/>
              <a:gd name="T4" fmla="*/ 16 w 32"/>
              <a:gd name="T5" fmla="*/ 24 h 32"/>
              <a:gd name="T6" fmla="*/ 8 w 32"/>
              <a:gd name="T7" fmla="*/ 16 h 32"/>
              <a:gd name="T8" fmla="*/ 16 w 32"/>
              <a:gd name="T9" fmla="*/ 8 h 32"/>
              <a:gd name="T10" fmla="*/ 18 w 32"/>
              <a:gd name="T11" fmla="*/ 0 h 32"/>
              <a:gd name="T12" fmla="*/ 16 w 32"/>
              <a:gd name="T13" fmla="*/ 0 h 32"/>
              <a:gd name="T14" fmla="*/ 13 w 32"/>
              <a:gd name="T15" fmla="*/ 0 h 32"/>
              <a:gd name="T16" fmla="*/ 12 w 32"/>
              <a:gd name="T17" fmla="*/ 4 h 32"/>
              <a:gd name="T18" fmla="*/ 8 w 32"/>
              <a:gd name="T19" fmla="*/ 1 h 32"/>
              <a:gd name="T20" fmla="*/ 4 w 32"/>
              <a:gd name="T21" fmla="*/ 4 h 32"/>
              <a:gd name="T22" fmla="*/ 6 w 32"/>
              <a:gd name="T23" fmla="*/ 9 h 32"/>
              <a:gd name="T24" fmla="*/ 1 w 32"/>
              <a:gd name="T25" fmla="*/ 8 h 32"/>
              <a:gd name="T26" fmla="*/ 0 w 32"/>
              <a:gd name="T27" fmla="*/ 13 h 32"/>
              <a:gd name="T28" fmla="*/ 4 w 32"/>
              <a:gd name="T29" fmla="*/ 16 h 32"/>
              <a:gd name="T30" fmla="*/ 0 w 32"/>
              <a:gd name="T31" fmla="*/ 18 h 32"/>
              <a:gd name="T32" fmla="*/ 1 w 32"/>
              <a:gd name="T33" fmla="*/ 23 h 32"/>
              <a:gd name="T34" fmla="*/ 6 w 32"/>
              <a:gd name="T35" fmla="*/ 23 h 32"/>
              <a:gd name="T36" fmla="*/ 4 w 32"/>
              <a:gd name="T37" fmla="*/ 27 h 32"/>
              <a:gd name="T38" fmla="*/ 8 w 32"/>
              <a:gd name="T39" fmla="*/ 30 h 32"/>
              <a:gd name="T40" fmla="*/ 12 w 32"/>
              <a:gd name="T41" fmla="*/ 27 h 32"/>
              <a:gd name="T42" fmla="*/ 13 w 32"/>
              <a:gd name="T43" fmla="*/ 32 h 32"/>
              <a:gd name="T44" fmla="*/ 16 w 32"/>
              <a:gd name="T45" fmla="*/ 32 h 32"/>
              <a:gd name="T46" fmla="*/ 18 w 32"/>
              <a:gd name="T47" fmla="*/ 32 h 32"/>
              <a:gd name="T48" fmla="*/ 19 w 32"/>
              <a:gd name="T49" fmla="*/ 27 h 32"/>
              <a:gd name="T50" fmla="*/ 23 w 32"/>
              <a:gd name="T51" fmla="*/ 30 h 32"/>
              <a:gd name="T52" fmla="*/ 27 w 32"/>
              <a:gd name="T53" fmla="*/ 27 h 32"/>
              <a:gd name="T54" fmla="*/ 25 w 32"/>
              <a:gd name="T55" fmla="*/ 23 h 32"/>
              <a:gd name="T56" fmla="*/ 30 w 32"/>
              <a:gd name="T57" fmla="*/ 23 h 32"/>
              <a:gd name="T58" fmla="*/ 32 w 32"/>
              <a:gd name="T59" fmla="*/ 18 h 32"/>
              <a:gd name="T60" fmla="*/ 28 w 32"/>
              <a:gd name="T61" fmla="*/ 16 h 32"/>
              <a:gd name="T62" fmla="*/ 32 w 32"/>
              <a:gd name="T63" fmla="*/ 13 h 32"/>
              <a:gd name="T64" fmla="*/ 30 w 32"/>
              <a:gd name="T65" fmla="*/ 8 h 32"/>
              <a:gd name="T66" fmla="*/ 25 w 32"/>
              <a:gd name="T67" fmla="*/ 9 h 32"/>
              <a:gd name="T68" fmla="*/ 27 w 32"/>
              <a:gd name="T69" fmla="*/ 4 h 32"/>
              <a:gd name="T70" fmla="*/ 23 w 32"/>
              <a:gd name="T71" fmla="*/ 1 h 32"/>
              <a:gd name="T72" fmla="*/ 19 w 32"/>
              <a:gd name="T73" fmla="*/ 4 h 32"/>
              <a:gd name="T74" fmla="*/ 18 w 32"/>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32">
                <a:moveTo>
                  <a:pt x="16" y="8"/>
                </a:moveTo>
                <a:cubicBezTo>
                  <a:pt x="20" y="8"/>
                  <a:pt x="24" y="11"/>
                  <a:pt x="24" y="16"/>
                </a:cubicBezTo>
                <a:cubicBezTo>
                  <a:pt x="24" y="20"/>
                  <a:pt x="20" y="24"/>
                  <a:pt x="16" y="24"/>
                </a:cubicBezTo>
                <a:cubicBezTo>
                  <a:pt x="11" y="24"/>
                  <a:pt x="8" y="20"/>
                  <a:pt x="8" y="16"/>
                </a:cubicBezTo>
                <a:cubicBezTo>
                  <a:pt x="8" y="11"/>
                  <a:pt x="11" y="8"/>
                  <a:pt x="16" y="8"/>
                </a:cubicBezTo>
                <a:close/>
                <a:moveTo>
                  <a:pt x="18" y="0"/>
                </a:moveTo>
                <a:cubicBezTo>
                  <a:pt x="17" y="0"/>
                  <a:pt x="17" y="0"/>
                  <a:pt x="16" y="0"/>
                </a:cubicBezTo>
                <a:cubicBezTo>
                  <a:pt x="15" y="0"/>
                  <a:pt x="14" y="0"/>
                  <a:pt x="13" y="0"/>
                </a:cubicBezTo>
                <a:cubicBezTo>
                  <a:pt x="12" y="4"/>
                  <a:pt x="12" y="4"/>
                  <a:pt x="12" y="4"/>
                </a:cubicBezTo>
                <a:cubicBezTo>
                  <a:pt x="8" y="1"/>
                  <a:pt x="8" y="1"/>
                  <a:pt x="8" y="1"/>
                </a:cubicBezTo>
                <a:cubicBezTo>
                  <a:pt x="7" y="2"/>
                  <a:pt x="6" y="3"/>
                  <a:pt x="4" y="4"/>
                </a:cubicBezTo>
                <a:cubicBezTo>
                  <a:pt x="6" y="9"/>
                  <a:pt x="6" y="9"/>
                  <a:pt x="6" y="9"/>
                </a:cubicBezTo>
                <a:cubicBezTo>
                  <a:pt x="1" y="8"/>
                  <a:pt x="1" y="8"/>
                  <a:pt x="1" y="8"/>
                </a:cubicBezTo>
                <a:cubicBezTo>
                  <a:pt x="1" y="10"/>
                  <a:pt x="0" y="11"/>
                  <a:pt x="0" y="13"/>
                </a:cubicBezTo>
                <a:cubicBezTo>
                  <a:pt x="4" y="16"/>
                  <a:pt x="4" y="16"/>
                  <a:pt x="4" y="16"/>
                </a:cubicBezTo>
                <a:cubicBezTo>
                  <a:pt x="0" y="18"/>
                  <a:pt x="0" y="18"/>
                  <a:pt x="0" y="18"/>
                </a:cubicBezTo>
                <a:cubicBezTo>
                  <a:pt x="0" y="20"/>
                  <a:pt x="1" y="22"/>
                  <a:pt x="1" y="23"/>
                </a:cubicBezTo>
                <a:cubicBezTo>
                  <a:pt x="6" y="23"/>
                  <a:pt x="6" y="23"/>
                  <a:pt x="6" y="23"/>
                </a:cubicBezTo>
                <a:cubicBezTo>
                  <a:pt x="4" y="27"/>
                  <a:pt x="4" y="27"/>
                  <a:pt x="4" y="27"/>
                </a:cubicBezTo>
                <a:cubicBezTo>
                  <a:pt x="6" y="28"/>
                  <a:pt x="7" y="29"/>
                  <a:pt x="8" y="30"/>
                </a:cubicBezTo>
                <a:cubicBezTo>
                  <a:pt x="12" y="27"/>
                  <a:pt x="12" y="27"/>
                  <a:pt x="12" y="27"/>
                </a:cubicBezTo>
                <a:cubicBezTo>
                  <a:pt x="13" y="32"/>
                  <a:pt x="13" y="32"/>
                  <a:pt x="13" y="32"/>
                </a:cubicBezTo>
                <a:cubicBezTo>
                  <a:pt x="14" y="32"/>
                  <a:pt x="15" y="32"/>
                  <a:pt x="16" y="32"/>
                </a:cubicBezTo>
                <a:cubicBezTo>
                  <a:pt x="17" y="32"/>
                  <a:pt x="17" y="32"/>
                  <a:pt x="18" y="32"/>
                </a:cubicBezTo>
                <a:cubicBezTo>
                  <a:pt x="19" y="27"/>
                  <a:pt x="19" y="27"/>
                  <a:pt x="19" y="27"/>
                </a:cubicBezTo>
                <a:cubicBezTo>
                  <a:pt x="23" y="30"/>
                  <a:pt x="23" y="30"/>
                  <a:pt x="23" y="30"/>
                </a:cubicBezTo>
                <a:cubicBezTo>
                  <a:pt x="25" y="29"/>
                  <a:pt x="26" y="28"/>
                  <a:pt x="27" y="27"/>
                </a:cubicBezTo>
                <a:cubicBezTo>
                  <a:pt x="25" y="23"/>
                  <a:pt x="25" y="23"/>
                  <a:pt x="25" y="23"/>
                </a:cubicBezTo>
                <a:cubicBezTo>
                  <a:pt x="30" y="23"/>
                  <a:pt x="30" y="23"/>
                  <a:pt x="30" y="23"/>
                </a:cubicBezTo>
                <a:cubicBezTo>
                  <a:pt x="31" y="22"/>
                  <a:pt x="31" y="20"/>
                  <a:pt x="32" y="18"/>
                </a:cubicBezTo>
                <a:cubicBezTo>
                  <a:pt x="28" y="16"/>
                  <a:pt x="28" y="16"/>
                  <a:pt x="28" y="16"/>
                </a:cubicBezTo>
                <a:cubicBezTo>
                  <a:pt x="32" y="13"/>
                  <a:pt x="32" y="13"/>
                  <a:pt x="32" y="13"/>
                </a:cubicBezTo>
                <a:cubicBezTo>
                  <a:pt x="31" y="11"/>
                  <a:pt x="31" y="10"/>
                  <a:pt x="30" y="8"/>
                </a:cubicBezTo>
                <a:cubicBezTo>
                  <a:pt x="25" y="9"/>
                  <a:pt x="25" y="9"/>
                  <a:pt x="25" y="9"/>
                </a:cubicBezTo>
                <a:cubicBezTo>
                  <a:pt x="27" y="4"/>
                  <a:pt x="27" y="4"/>
                  <a:pt x="27" y="4"/>
                </a:cubicBezTo>
                <a:cubicBezTo>
                  <a:pt x="26" y="3"/>
                  <a:pt x="25" y="2"/>
                  <a:pt x="23" y="1"/>
                </a:cubicBezTo>
                <a:cubicBezTo>
                  <a:pt x="19" y="4"/>
                  <a:pt x="19" y="4"/>
                  <a:pt x="19" y="4"/>
                </a:cubicBezTo>
                <a:lnTo>
                  <a:pt x="18"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3599"/>
          </a:p>
        </p:txBody>
      </p:sp>
      <p:sp>
        <p:nvSpPr>
          <p:cNvPr id="62" name="Text Placeholder 8"/>
          <p:cNvSpPr>
            <a:spLocks noGrp="1"/>
          </p:cNvSpPr>
          <p:nvPr>
            <p:ph type="body" sz="quarter" idx="11"/>
          </p:nvPr>
        </p:nvSpPr>
        <p:spPr>
          <a:xfrm>
            <a:off x="2109657" y="2132749"/>
            <a:ext cx="1957518" cy="272374"/>
          </a:xfrm>
        </p:spPr>
        <p:txBody>
          <a:bodyPr>
            <a:noAutofit/>
          </a:bodyPr>
          <a:lstStyle/>
          <a:p>
            <a:pPr lvl="0"/>
            <a:r>
              <a:rPr lang="en-GB" sz="1600" dirty="0">
                <a:solidFill>
                  <a:schemeClr val="tx1">
                    <a:lumMod val="65000"/>
                    <a:lumOff val="35000"/>
                  </a:schemeClr>
                </a:solidFill>
              </a:rPr>
              <a:t>PROJECTING</a:t>
            </a:r>
          </a:p>
        </p:txBody>
      </p:sp>
      <p:sp>
        <p:nvSpPr>
          <p:cNvPr id="63" name="Text Placeholder 1"/>
          <p:cNvSpPr>
            <a:spLocks noGrp="1"/>
          </p:cNvSpPr>
          <p:nvPr>
            <p:ph type="body" sz="quarter" idx="12"/>
          </p:nvPr>
        </p:nvSpPr>
        <p:spPr>
          <a:xfrm>
            <a:off x="7567544" y="2428761"/>
            <a:ext cx="2489200" cy="574637"/>
          </a:xfrm>
        </p:spPr>
        <p:txBody>
          <a:bodyPr vert="horz" lIns="0" tIns="45720" rIns="0" bIns="45720" rtlCol="0">
            <a:normAutofit fontScale="92500"/>
          </a:bodyPr>
          <a:lstStyle/>
          <a:p>
            <a:r>
              <a:rPr lang="en-GB" dirty="0">
                <a:solidFill>
                  <a:schemeClr val="tx1">
                    <a:lumMod val="65000"/>
                    <a:lumOff val="35000"/>
                  </a:schemeClr>
                </a:solidFill>
              </a:rPr>
              <a:t>Body text here or </a:t>
            </a:r>
            <a:r>
              <a:rPr lang="en-GB" dirty="0" err="1">
                <a:solidFill>
                  <a:schemeClr val="tx1">
                    <a:lumMod val="65000"/>
                    <a:lumOff val="35000"/>
                  </a:schemeClr>
                </a:solidFill>
              </a:rPr>
              <a:t>lorem</a:t>
            </a:r>
            <a:r>
              <a:rPr lang="en-GB" dirty="0">
                <a:solidFill>
                  <a:schemeClr val="tx1">
                    <a:lumMod val="65000"/>
                    <a:lumOff val="35000"/>
                  </a:schemeClr>
                </a:solidFill>
              </a:rPr>
              <a:t> </a:t>
            </a:r>
            <a:r>
              <a:rPr lang="en-GB" dirty="0" err="1">
                <a:solidFill>
                  <a:schemeClr val="tx1">
                    <a:lumMod val="65000"/>
                    <a:lumOff val="35000"/>
                  </a:schemeClr>
                </a:solidFill>
              </a:rPr>
              <a:t>ipsum</a:t>
            </a:r>
            <a:r>
              <a:rPr lang="en-GB" dirty="0">
                <a:solidFill>
                  <a:schemeClr val="tx1">
                    <a:lumMod val="65000"/>
                    <a:lumOff val="35000"/>
                  </a:schemeClr>
                </a:solidFill>
              </a:rPr>
              <a:t> </a:t>
            </a:r>
            <a:r>
              <a:rPr lang="en-GB" dirty="0" smtClean="0">
                <a:solidFill>
                  <a:schemeClr val="tx1">
                    <a:lumMod val="65000"/>
                    <a:lumOff val="35000"/>
                  </a:schemeClr>
                </a:solidFill>
              </a:rPr>
              <a:t>long </a:t>
            </a:r>
            <a:r>
              <a:rPr lang="en-GB" dirty="0" err="1" smtClean="0">
                <a:solidFill>
                  <a:schemeClr val="tx1">
                    <a:lumMod val="65000"/>
                    <a:lumOff val="35000"/>
                  </a:schemeClr>
                </a:solidFill>
              </a:rPr>
              <a:t>hana</a:t>
            </a:r>
            <a:r>
              <a:rPr lang="en-GB" dirty="0" smtClean="0">
                <a:solidFill>
                  <a:schemeClr val="tx1">
                    <a:lumMod val="65000"/>
                    <a:lumOff val="35000"/>
                  </a:schemeClr>
                </a:solidFill>
              </a:rPr>
              <a:t> </a:t>
            </a:r>
            <a:r>
              <a:rPr lang="en-GB" dirty="0" err="1" smtClean="0">
                <a:solidFill>
                  <a:schemeClr val="tx1">
                    <a:lumMod val="65000"/>
                    <a:lumOff val="35000"/>
                  </a:schemeClr>
                </a:solidFill>
              </a:rPr>
              <a:t>nunok</a:t>
            </a:r>
            <a:r>
              <a:rPr lang="en-GB" dirty="0" smtClean="0">
                <a:solidFill>
                  <a:schemeClr val="tx1">
                    <a:lumMod val="65000"/>
                    <a:lumOff val="35000"/>
                  </a:schemeClr>
                </a:solidFill>
              </a:rPr>
              <a:t> </a:t>
            </a:r>
            <a:r>
              <a:rPr lang="en-GB" dirty="0" err="1" smtClean="0">
                <a:solidFill>
                  <a:schemeClr val="tx1">
                    <a:lumMod val="65000"/>
                    <a:lumOff val="35000"/>
                  </a:schemeClr>
                </a:solidFill>
              </a:rPr>
              <a:t>doloramet,lorem</a:t>
            </a:r>
            <a:r>
              <a:rPr lang="en-GB" dirty="0" smtClean="0">
                <a:solidFill>
                  <a:schemeClr val="tx1">
                    <a:lumMod val="65000"/>
                    <a:lumOff val="35000"/>
                  </a:schemeClr>
                </a:solidFill>
              </a:rPr>
              <a:t> </a:t>
            </a:r>
            <a:r>
              <a:rPr lang="en-GB" dirty="0" err="1">
                <a:solidFill>
                  <a:schemeClr val="tx1">
                    <a:lumMod val="65000"/>
                    <a:lumOff val="35000"/>
                  </a:schemeClr>
                </a:solidFill>
              </a:rPr>
              <a:t>consectetur</a:t>
            </a:r>
            <a:r>
              <a:rPr lang="en-GB" dirty="0">
                <a:solidFill>
                  <a:schemeClr val="tx1">
                    <a:lumMod val="65000"/>
                    <a:lumOff val="35000"/>
                  </a:schemeClr>
                </a:solidFill>
              </a:rPr>
              <a:t> </a:t>
            </a:r>
            <a:r>
              <a:rPr lang="en-GB" dirty="0" err="1">
                <a:solidFill>
                  <a:schemeClr val="tx1">
                    <a:lumMod val="65000"/>
                    <a:lumOff val="35000"/>
                  </a:schemeClr>
                </a:solidFill>
              </a:rPr>
              <a:t>baraka</a:t>
            </a:r>
            <a:r>
              <a:rPr lang="en-GB" dirty="0">
                <a:solidFill>
                  <a:schemeClr val="tx1">
                    <a:lumMod val="65000"/>
                    <a:lumOff val="35000"/>
                  </a:schemeClr>
                </a:solidFill>
              </a:rPr>
              <a:t> </a:t>
            </a:r>
            <a:r>
              <a:rPr lang="en-GB" dirty="0" err="1">
                <a:solidFill>
                  <a:schemeClr val="tx1">
                    <a:lumMod val="65000"/>
                    <a:lumOff val="35000"/>
                  </a:schemeClr>
                </a:solidFill>
              </a:rPr>
              <a:t>simanuk</a:t>
            </a:r>
            <a:r>
              <a:rPr lang="en-GB" dirty="0">
                <a:solidFill>
                  <a:schemeClr val="tx1">
                    <a:lumMod val="65000"/>
                    <a:lumOff val="35000"/>
                  </a:schemeClr>
                </a:solidFill>
              </a:rPr>
              <a:t> hem </a:t>
            </a:r>
            <a:r>
              <a:rPr lang="en-GB" dirty="0" err="1">
                <a:solidFill>
                  <a:schemeClr val="tx1">
                    <a:lumMod val="65000"/>
                    <a:lumOff val="35000"/>
                  </a:schemeClr>
                </a:solidFill>
              </a:rPr>
              <a:t>barakachem</a:t>
            </a:r>
            <a:r>
              <a:rPr lang="en-GB" dirty="0">
                <a:solidFill>
                  <a:schemeClr val="tx1">
                    <a:lumMod val="65000"/>
                    <a:lumOff val="35000"/>
                  </a:schemeClr>
                </a:solidFill>
              </a:rPr>
              <a:t> </a:t>
            </a:r>
            <a:r>
              <a:rPr lang="en-GB" dirty="0" err="1">
                <a:solidFill>
                  <a:schemeClr val="tx1">
                    <a:lumMod val="65000"/>
                    <a:lumOff val="35000"/>
                  </a:schemeClr>
                </a:solidFill>
              </a:rPr>
              <a:t>tarakacheok</a:t>
            </a:r>
            <a:r>
              <a:rPr lang="en-GB" dirty="0">
                <a:solidFill>
                  <a:schemeClr val="tx1">
                    <a:lumMod val="65000"/>
                    <a:lumOff val="35000"/>
                  </a:schemeClr>
                </a:solidFill>
              </a:rPr>
              <a:t> </a:t>
            </a:r>
            <a:r>
              <a:rPr lang="en-GB" dirty="0" err="1" smtClean="0">
                <a:solidFill>
                  <a:schemeClr val="tx1">
                    <a:lumMod val="65000"/>
                    <a:lumOff val="35000"/>
                  </a:schemeClr>
                </a:solidFill>
              </a:rPr>
              <a:t>tok</a:t>
            </a:r>
            <a:endParaRPr lang="en-GB" dirty="0">
              <a:solidFill>
                <a:schemeClr val="tx1">
                  <a:lumMod val="65000"/>
                  <a:lumOff val="35000"/>
                </a:schemeClr>
              </a:solidFill>
            </a:endParaRPr>
          </a:p>
        </p:txBody>
      </p:sp>
      <p:sp>
        <p:nvSpPr>
          <p:cNvPr id="64" name="Text Placeholder 8"/>
          <p:cNvSpPr>
            <a:spLocks noGrp="1"/>
          </p:cNvSpPr>
          <p:nvPr>
            <p:ph type="body" sz="quarter" idx="11"/>
          </p:nvPr>
        </p:nvSpPr>
        <p:spPr>
          <a:xfrm>
            <a:off x="7567547" y="2156387"/>
            <a:ext cx="2162261" cy="248736"/>
          </a:xfrm>
        </p:spPr>
        <p:txBody>
          <a:bodyPr>
            <a:noAutofit/>
          </a:bodyPr>
          <a:lstStyle/>
          <a:p>
            <a:pPr lvl="0"/>
            <a:r>
              <a:rPr lang="en-GB" sz="1600" dirty="0">
                <a:solidFill>
                  <a:schemeClr val="tx1">
                    <a:lumMod val="65000"/>
                    <a:lumOff val="35000"/>
                  </a:schemeClr>
                </a:solidFill>
              </a:rPr>
              <a:t>PROMOTING</a:t>
            </a:r>
          </a:p>
        </p:txBody>
      </p:sp>
      <p:sp>
        <p:nvSpPr>
          <p:cNvPr id="65" name="Text Placeholder 1"/>
          <p:cNvSpPr>
            <a:spLocks noGrp="1"/>
          </p:cNvSpPr>
          <p:nvPr>
            <p:ph type="body" sz="quarter" idx="12"/>
          </p:nvPr>
        </p:nvSpPr>
        <p:spPr>
          <a:xfrm>
            <a:off x="2109654" y="3987963"/>
            <a:ext cx="2489200" cy="574637"/>
          </a:xfrm>
        </p:spPr>
        <p:txBody>
          <a:bodyPr vert="horz" lIns="0" tIns="45720" rIns="0" bIns="45720" rtlCol="0">
            <a:normAutofit fontScale="92500"/>
          </a:bodyPr>
          <a:lstStyle/>
          <a:p>
            <a:r>
              <a:rPr lang="en-GB" dirty="0">
                <a:solidFill>
                  <a:schemeClr val="tx1">
                    <a:lumMod val="65000"/>
                    <a:lumOff val="35000"/>
                  </a:schemeClr>
                </a:solidFill>
              </a:rPr>
              <a:t>Body text here or </a:t>
            </a:r>
            <a:r>
              <a:rPr lang="en-GB" dirty="0" err="1">
                <a:solidFill>
                  <a:schemeClr val="tx1">
                    <a:lumMod val="65000"/>
                    <a:lumOff val="35000"/>
                  </a:schemeClr>
                </a:solidFill>
              </a:rPr>
              <a:t>lorem</a:t>
            </a:r>
            <a:r>
              <a:rPr lang="en-GB" dirty="0">
                <a:solidFill>
                  <a:schemeClr val="tx1">
                    <a:lumMod val="65000"/>
                    <a:lumOff val="35000"/>
                  </a:schemeClr>
                </a:solidFill>
              </a:rPr>
              <a:t> </a:t>
            </a:r>
            <a:r>
              <a:rPr lang="en-GB" dirty="0" err="1">
                <a:solidFill>
                  <a:schemeClr val="tx1">
                    <a:lumMod val="65000"/>
                    <a:lumOff val="35000"/>
                  </a:schemeClr>
                </a:solidFill>
              </a:rPr>
              <a:t>ipsum</a:t>
            </a:r>
            <a:r>
              <a:rPr lang="en-GB" dirty="0">
                <a:solidFill>
                  <a:schemeClr val="tx1">
                    <a:lumMod val="65000"/>
                    <a:lumOff val="35000"/>
                  </a:schemeClr>
                </a:solidFill>
              </a:rPr>
              <a:t> </a:t>
            </a:r>
            <a:r>
              <a:rPr lang="en-GB" dirty="0" smtClean="0">
                <a:solidFill>
                  <a:schemeClr val="tx1">
                    <a:lumMod val="65000"/>
                    <a:lumOff val="35000"/>
                  </a:schemeClr>
                </a:solidFill>
              </a:rPr>
              <a:t>long </a:t>
            </a:r>
            <a:r>
              <a:rPr lang="en-GB" dirty="0" err="1" smtClean="0">
                <a:solidFill>
                  <a:schemeClr val="tx1">
                    <a:lumMod val="65000"/>
                    <a:lumOff val="35000"/>
                  </a:schemeClr>
                </a:solidFill>
              </a:rPr>
              <a:t>hana</a:t>
            </a:r>
            <a:r>
              <a:rPr lang="en-GB" dirty="0" smtClean="0">
                <a:solidFill>
                  <a:schemeClr val="tx1">
                    <a:lumMod val="65000"/>
                    <a:lumOff val="35000"/>
                  </a:schemeClr>
                </a:solidFill>
              </a:rPr>
              <a:t> </a:t>
            </a:r>
            <a:r>
              <a:rPr lang="en-GB" dirty="0" err="1" smtClean="0">
                <a:solidFill>
                  <a:schemeClr val="tx1">
                    <a:lumMod val="65000"/>
                    <a:lumOff val="35000"/>
                  </a:schemeClr>
                </a:solidFill>
              </a:rPr>
              <a:t>nunok</a:t>
            </a:r>
            <a:r>
              <a:rPr lang="en-GB" dirty="0" smtClean="0">
                <a:solidFill>
                  <a:schemeClr val="tx1">
                    <a:lumMod val="65000"/>
                    <a:lumOff val="35000"/>
                  </a:schemeClr>
                </a:solidFill>
              </a:rPr>
              <a:t> </a:t>
            </a:r>
            <a:r>
              <a:rPr lang="en-GB" dirty="0" err="1" smtClean="0">
                <a:solidFill>
                  <a:schemeClr val="tx1">
                    <a:lumMod val="65000"/>
                    <a:lumOff val="35000"/>
                  </a:schemeClr>
                </a:solidFill>
              </a:rPr>
              <a:t>doloramet,lorem</a:t>
            </a:r>
            <a:r>
              <a:rPr lang="en-GB" dirty="0" smtClean="0">
                <a:solidFill>
                  <a:schemeClr val="tx1">
                    <a:lumMod val="65000"/>
                    <a:lumOff val="35000"/>
                  </a:schemeClr>
                </a:solidFill>
              </a:rPr>
              <a:t> </a:t>
            </a:r>
            <a:r>
              <a:rPr lang="en-GB" dirty="0" err="1">
                <a:solidFill>
                  <a:schemeClr val="tx1">
                    <a:lumMod val="65000"/>
                    <a:lumOff val="35000"/>
                  </a:schemeClr>
                </a:solidFill>
              </a:rPr>
              <a:t>consectetur</a:t>
            </a:r>
            <a:r>
              <a:rPr lang="en-GB" dirty="0">
                <a:solidFill>
                  <a:schemeClr val="tx1">
                    <a:lumMod val="65000"/>
                    <a:lumOff val="35000"/>
                  </a:schemeClr>
                </a:solidFill>
              </a:rPr>
              <a:t> </a:t>
            </a:r>
            <a:r>
              <a:rPr lang="en-GB" dirty="0" err="1">
                <a:solidFill>
                  <a:schemeClr val="tx1">
                    <a:lumMod val="65000"/>
                    <a:lumOff val="35000"/>
                  </a:schemeClr>
                </a:solidFill>
              </a:rPr>
              <a:t>baraka</a:t>
            </a:r>
            <a:r>
              <a:rPr lang="en-GB" dirty="0">
                <a:solidFill>
                  <a:schemeClr val="tx1">
                    <a:lumMod val="65000"/>
                    <a:lumOff val="35000"/>
                  </a:schemeClr>
                </a:solidFill>
              </a:rPr>
              <a:t> </a:t>
            </a:r>
            <a:r>
              <a:rPr lang="en-GB" dirty="0" err="1">
                <a:solidFill>
                  <a:schemeClr val="tx1">
                    <a:lumMod val="65000"/>
                    <a:lumOff val="35000"/>
                  </a:schemeClr>
                </a:solidFill>
              </a:rPr>
              <a:t>simanuk</a:t>
            </a:r>
            <a:r>
              <a:rPr lang="en-GB" dirty="0">
                <a:solidFill>
                  <a:schemeClr val="tx1">
                    <a:lumMod val="65000"/>
                    <a:lumOff val="35000"/>
                  </a:schemeClr>
                </a:solidFill>
              </a:rPr>
              <a:t> hem </a:t>
            </a:r>
            <a:r>
              <a:rPr lang="en-GB" dirty="0" err="1">
                <a:solidFill>
                  <a:schemeClr val="tx1">
                    <a:lumMod val="65000"/>
                    <a:lumOff val="35000"/>
                  </a:schemeClr>
                </a:solidFill>
              </a:rPr>
              <a:t>barakachem</a:t>
            </a:r>
            <a:r>
              <a:rPr lang="en-GB" dirty="0">
                <a:solidFill>
                  <a:schemeClr val="tx1">
                    <a:lumMod val="65000"/>
                    <a:lumOff val="35000"/>
                  </a:schemeClr>
                </a:solidFill>
              </a:rPr>
              <a:t> </a:t>
            </a:r>
            <a:r>
              <a:rPr lang="en-GB" dirty="0" err="1">
                <a:solidFill>
                  <a:schemeClr val="tx1">
                    <a:lumMod val="65000"/>
                    <a:lumOff val="35000"/>
                  </a:schemeClr>
                </a:solidFill>
              </a:rPr>
              <a:t>tarakacheok</a:t>
            </a:r>
            <a:r>
              <a:rPr lang="en-GB" dirty="0">
                <a:solidFill>
                  <a:schemeClr val="tx1">
                    <a:lumMod val="65000"/>
                    <a:lumOff val="35000"/>
                  </a:schemeClr>
                </a:solidFill>
              </a:rPr>
              <a:t> </a:t>
            </a:r>
            <a:r>
              <a:rPr lang="en-GB" dirty="0" err="1" smtClean="0">
                <a:solidFill>
                  <a:schemeClr val="tx1">
                    <a:lumMod val="65000"/>
                    <a:lumOff val="35000"/>
                  </a:schemeClr>
                </a:solidFill>
              </a:rPr>
              <a:t>tok</a:t>
            </a:r>
            <a:endParaRPr lang="en-GB" dirty="0">
              <a:solidFill>
                <a:schemeClr val="tx1">
                  <a:lumMod val="65000"/>
                  <a:lumOff val="35000"/>
                </a:schemeClr>
              </a:solidFill>
            </a:endParaRPr>
          </a:p>
        </p:txBody>
      </p:sp>
      <p:sp>
        <p:nvSpPr>
          <p:cNvPr id="66" name="Text Placeholder 8"/>
          <p:cNvSpPr>
            <a:spLocks noGrp="1"/>
          </p:cNvSpPr>
          <p:nvPr>
            <p:ph type="body" sz="quarter" idx="11"/>
          </p:nvPr>
        </p:nvSpPr>
        <p:spPr>
          <a:xfrm>
            <a:off x="2109657" y="3715589"/>
            <a:ext cx="2214693" cy="225337"/>
          </a:xfrm>
        </p:spPr>
        <p:txBody>
          <a:bodyPr>
            <a:noAutofit/>
          </a:bodyPr>
          <a:lstStyle/>
          <a:p>
            <a:pPr lvl="0"/>
            <a:r>
              <a:rPr lang="en-GB" sz="1600" dirty="0">
                <a:solidFill>
                  <a:schemeClr val="tx1">
                    <a:lumMod val="65000"/>
                    <a:lumOff val="35000"/>
                  </a:schemeClr>
                </a:solidFill>
              </a:rPr>
              <a:t>PRODUCTING</a:t>
            </a:r>
          </a:p>
        </p:txBody>
      </p:sp>
      <p:sp>
        <p:nvSpPr>
          <p:cNvPr id="67" name="Text Placeholder 1"/>
          <p:cNvSpPr>
            <a:spLocks noGrp="1"/>
          </p:cNvSpPr>
          <p:nvPr>
            <p:ph type="body" sz="quarter" idx="12"/>
          </p:nvPr>
        </p:nvSpPr>
        <p:spPr>
          <a:xfrm>
            <a:off x="7567544" y="4011601"/>
            <a:ext cx="2489200" cy="574637"/>
          </a:xfrm>
        </p:spPr>
        <p:txBody>
          <a:bodyPr vert="horz" lIns="0" tIns="45720" rIns="0" bIns="45720" rtlCol="0">
            <a:normAutofit fontScale="92500"/>
          </a:bodyPr>
          <a:lstStyle/>
          <a:p>
            <a:r>
              <a:rPr lang="en-GB" dirty="0">
                <a:solidFill>
                  <a:schemeClr val="tx1">
                    <a:lumMod val="65000"/>
                    <a:lumOff val="35000"/>
                  </a:schemeClr>
                </a:solidFill>
              </a:rPr>
              <a:t>Body text here or </a:t>
            </a:r>
            <a:r>
              <a:rPr lang="en-GB" dirty="0" err="1">
                <a:solidFill>
                  <a:schemeClr val="tx1">
                    <a:lumMod val="65000"/>
                    <a:lumOff val="35000"/>
                  </a:schemeClr>
                </a:solidFill>
              </a:rPr>
              <a:t>lorem</a:t>
            </a:r>
            <a:r>
              <a:rPr lang="en-GB" dirty="0">
                <a:solidFill>
                  <a:schemeClr val="tx1">
                    <a:lumMod val="65000"/>
                    <a:lumOff val="35000"/>
                  </a:schemeClr>
                </a:solidFill>
              </a:rPr>
              <a:t> </a:t>
            </a:r>
            <a:r>
              <a:rPr lang="en-GB" dirty="0" err="1">
                <a:solidFill>
                  <a:schemeClr val="tx1">
                    <a:lumMod val="65000"/>
                    <a:lumOff val="35000"/>
                  </a:schemeClr>
                </a:solidFill>
              </a:rPr>
              <a:t>ipsum</a:t>
            </a:r>
            <a:r>
              <a:rPr lang="en-GB" dirty="0">
                <a:solidFill>
                  <a:schemeClr val="tx1">
                    <a:lumMod val="65000"/>
                    <a:lumOff val="35000"/>
                  </a:schemeClr>
                </a:solidFill>
              </a:rPr>
              <a:t> </a:t>
            </a:r>
            <a:r>
              <a:rPr lang="en-GB" dirty="0" smtClean="0">
                <a:solidFill>
                  <a:schemeClr val="tx1">
                    <a:lumMod val="65000"/>
                    <a:lumOff val="35000"/>
                  </a:schemeClr>
                </a:solidFill>
              </a:rPr>
              <a:t>long </a:t>
            </a:r>
            <a:r>
              <a:rPr lang="en-GB" dirty="0" err="1" smtClean="0">
                <a:solidFill>
                  <a:schemeClr val="tx1">
                    <a:lumMod val="65000"/>
                    <a:lumOff val="35000"/>
                  </a:schemeClr>
                </a:solidFill>
              </a:rPr>
              <a:t>hana</a:t>
            </a:r>
            <a:r>
              <a:rPr lang="en-GB" dirty="0" smtClean="0">
                <a:solidFill>
                  <a:schemeClr val="tx1">
                    <a:lumMod val="65000"/>
                    <a:lumOff val="35000"/>
                  </a:schemeClr>
                </a:solidFill>
              </a:rPr>
              <a:t> </a:t>
            </a:r>
            <a:r>
              <a:rPr lang="en-GB" dirty="0" err="1" smtClean="0">
                <a:solidFill>
                  <a:schemeClr val="tx1">
                    <a:lumMod val="65000"/>
                    <a:lumOff val="35000"/>
                  </a:schemeClr>
                </a:solidFill>
              </a:rPr>
              <a:t>nunok</a:t>
            </a:r>
            <a:r>
              <a:rPr lang="en-GB" dirty="0" smtClean="0">
                <a:solidFill>
                  <a:schemeClr val="tx1">
                    <a:lumMod val="65000"/>
                    <a:lumOff val="35000"/>
                  </a:schemeClr>
                </a:solidFill>
              </a:rPr>
              <a:t> </a:t>
            </a:r>
            <a:r>
              <a:rPr lang="en-GB" dirty="0" err="1" smtClean="0">
                <a:solidFill>
                  <a:schemeClr val="tx1">
                    <a:lumMod val="65000"/>
                    <a:lumOff val="35000"/>
                  </a:schemeClr>
                </a:solidFill>
              </a:rPr>
              <a:t>doloramet,lorem</a:t>
            </a:r>
            <a:r>
              <a:rPr lang="en-GB" dirty="0" smtClean="0">
                <a:solidFill>
                  <a:schemeClr val="tx1">
                    <a:lumMod val="65000"/>
                    <a:lumOff val="35000"/>
                  </a:schemeClr>
                </a:solidFill>
              </a:rPr>
              <a:t> </a:t>
            </a:r>
            <a:r>
              <a:rPr lang="en-GB" dirty="0" err="1">
                <a:solidFill>
                  <a:schemeClr val="tx1">
                    <a:lumMod val="65000"/>
                    <a:lumOff val="35000"/>
                  </a:schemeClr>
                </a:solidFill>
              </a:rPr>
              <a:t>consectetur</a:t>
            </a:r>
            <a:r>
              <a:rPr lang="en-GB" dirty="0">
                <a:solidFill>
                  <a:schemeClr val="tx1">
                    <a:lumMod val="65000"/>
                    <a:lumOff val="35000"/>
                  </a:schemeClr>
                </a:solidFill>
              </a:rPr>
              <a:t> </a:t>
            </a:r>
            <a:r>
              <a:rPr lang="en-GB" dirty="0" err="1">
                <a:solidFill>
                  <a:schemeClr val="tx1">
                    <a:lumMod val="65000"/>
                    <a:lumOff val="35000"/>
                  </a:schemeClr>
                </a:solidFill>
              </a:rPr>
              <a:t>baraka</a:t>
            </a:r>
            <a:r>
              <a:rPr lang="en-GB" dirty="0">
                <a:solidFill>
                  <a:schemeClr val="tx1">
                    <a:lumMod val="65000"/>
                    <a:lumOff val="35000"/>
                  </a:schemeClr>
                </a:solidFill>
              </a:rPr>
              <a:t> </a:t>
            </a:r>
            <a:r>
              <a:rPr lang="en-GB" dirty="0" err="1">
                <a:solidFill>
                  <a:schemeClr val="tx1">
                    <a:lumMod val="65000"/>
                    <a:lumOff val="35000"/>
                  </a:schemeClr>
                </a:solidFill>
              </a:rPr>
              <a:t>simanuk</a:t>
            </a:r>
            <a:r>
              <a:rPr lang="en-GB" dirty="0">
                <a:solidFill>
                  <a:schemeClr val="tx1">
                    <a:lumMod val="65000"/>
                    <a:lumOff val="35000"/>
                  </a:schemeClr>
                </a:solidFill>
              </a:rPr>
              <a:t> hem </a:t>
            </a:r>
            <a:r>
              <a:rPr lang="en-GB" dirty="0" err="1">
                <a:solidFill>
                  <a:schemeClr val="tx1">
                    <a:lumMod val="65000"/>
                    <a:lumOff val="35000"/>
                  </a:schemeClr>
                </a:solidFill>
              </a:rPr>
              <a:t>barakachem</a:t>
            </a:r>
            <a:r>
              <a:rPr lang="en-GB" dirty="0">
                <a:solidFill>
                  <a:schemeClr val="tx1">
                    <a:lumMod val="65000"/>
                    <a:lumOff val="35000"/>
                  </a:schemeClr>
                </a:solidFill>
              </a:rPr>
              <a:t> </a:t>
            </a:r>
            <a:r>
              <a:rPr lang="en-GB" dirty="0" err="1">
                <a:solidFill>
                  <a:schemeClr val="tx1">
                    <a:lumMod val="65000"/>
                    <a:lumOff val="35000"/>
                  </a:schemeClr>
                </a:solidFill>
              </a:rPr>
              <a:t>tarakacheok</a:t>
            </a:r>
            <a:r>
              <a:rPr lang="en-GB" dirty="0">
                <a:solidFill>
                  <a:schemeClr val="tx1">
                    <a:lumMod val="65000"/>
                    <a:lumOff val="35000"/>
                  </a:schemeClr>
                </a:solidFill>
              </a:rPr>
              <a:t> </a:t>
            </a:r>
            <a:r>
              <a:rPr lang="en-GB" dirty="0" err="1" smtClean="0">
                <a:solidFill>
                  <a:schemeClr val="tx1">
                    <a:lumMod val="65000"/>
                    <a:lumOff val="35000"/>
                  </a:schemeClr>
                </a:solidFill>
              </a:rPr>
              <a:t>tok</a:t>
            </a:r>
            <a:endParaRPr lang="en-GB" dirty="0">
              <a:solidFill>
                <a:schemeClr val="tx1">
                  <a:lumMod val="65000"/>
                  <a:lumOff val="35000"/>
                </a:schemeClr>
              </a:solidFill>
            </a:endParaRPr>
          </a:p>
        </p:txBody>
      </p:sp>
      <p:sp>
        <p:nvSpPr>
          <p:cNvPr id="68" name="Text Placeholder 8"/>
          <p:cNvSpPr>
            <a:spLocks noGrp="1"/>
          </p:cNvSpPr>
          <p:nvPr>
            <p:ph type="body" sz="quarter" idx="11"/>
          </p:nvPr>
        </p:nvSpPr>
        <p:spPr>
          <a:xfrm>
            <a:off x="7567547" y="3739227"/>
            <a:ext cx="1096503" cy="217577"/>
          </a:xfrm>
        </p:spPr>
        <p:txBody>
          <a:bodyPr>
            <a:noAutofit/>
          </a:bodyPr>
          <a:lstStyle/>
          <a:p>
            <a:pPr lvl="0"/>
            <a:r>
              <a:rPr lang="en-GB" sz="1600" dirty="0">
                <a:solidFill>
                  <a:schemeClr val="tx1">
                    <a:lumMod val="65000"/>
                    <a:lumOff val="35000"/>
                  </a:schemeClr>
                </a:solidFill>
              </a:rPr>
              <a:t>SUPPORT</a:t>
            </a:r>
          </a:p>
        </p:txBody>
      </p:sp>
      <p:sp>
        <p:nvSpPr>
          <p:cNvPr id="34" name="Title 12"/>
          <p:cNvSpPr>
            <a:spLocks noGrp="1"/>
          </p:cNvSpPr>
          <p:nvPr>
            <p:ph type="title"/>
          </p:nvPr>
        </p:nvSpPr>
        <p:spPr>
          <a:xfrm>
            <a:off x="1524000" y="619126"/>
            <a:ext cx="9144000" cy="535812"/>
          </a:xfrm>
        </p:spPr>
        <p:txBody>
          <a:bodyPr>
            <a:normAutofit fontScale="90000"/>
          </a:bodyPr>
          <a:lstStyle/>
          <a:p>
            <a:r>
              <a:rPr lang="en-US" b="1" dirty="0" smtClean="0"/>
              <a:t>OUR VISION</a:t>
            </a:r>
            <a:endParaRPr lang="id-ID" b="1" dirty="0"/>
          </a:p>
        </p:txBody>
      </p:sp>
      <p:sp>
        <p:nvSpPr>
          <p:cNvPr id="37" name="Text Placeholder 13"/>
          <p:cNvSpPr>
            <a:spLocks noGrp="1"/>
          </p:cNvSpPr>
          <p:nvPr>
            <p:ph type="body" sz="quarter" idx="18"/>
          </p:nvPr>
        </p:nvSpPr>
        <p:spPr>
          <a:xfrm>
            <a:off x="1524000" y="1285443"/>
            <a:ext cx="9144000" cy="248082"/>
          </a:xfrm>
        </p:spPr>
        <p:txBody>
          <a:bodyPr>
            <a:normAutofit lnSpcReduction="10000"/>
          </a:bodyPr>
          <a:lstStyle/>
          <a:p>
            <a:pPr algn="ctr"/>
            <a:r>
              <a:rPr lang="en-US" dirty="0">
                <a:solidFill>
                  <a:schemeClr val="tx1">
                    <a:lumMod val="65000"/>
                    <a:lumOff val="35000"/>
                  </a:schemeClr>
                </a:solidFill>
              </a:rPr>
              <a:t>write your relevant text here</a:t>
            </a:r>
          </a:p>
        </p:txBody>
      </p:sp>
    </p:spTree>
    <p:extLst>
      <p:ext uri="{BB962C8B-B14F-4D97-AF65-F5344CB8AC3E}">
        <p14:creationId xmlns:p14="http://schemas.microsoft.com/office/powerpoint/2010/main" val="2584362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xEl>
                                              <p:pRg st="0" end="0"/>
                                            </p:txEl>
                                          </p:spTgt>
                                        </p:tgtEl>
                                        <p:attrNameLst>
                                          <p:attrName>style.visibility</p:attrName>
                                        </p:attrNameLst>
                                      </p:cBhvr>
                                      <p:to>
                                        <p:strVal val="visible"/>
                                      </p:to>
                                    </p:set>
                                    <p:animEffect transition="in" filter="wipe(left)">
                                      <p:cBhvr>
                                        <p:cTn id="7" dur="500"/>
                                        <p:tgtEl>
                                          <p:spTgt spid="62">
                                            <p:txEl>
                                              <p:pRg st="0" end="0"/>
                                            </p:txEl>
                                          </p:spTgt>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strips(downRight)">
                                      <p:cBhvr>
                                        <p:cTn id="11" dur="500"/>
                                        <p:tgtEl>
                                          <p:spTgt spid="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
                                            <p:txEl>
                                              <p:pRg st="0" end="0"/>
                                            </p:txEl>
                                          </p:spTgt>
                                        </p:tgtEl>
                                        <p:attrNameLst>
                                          <p:attrName>style.visibility</p:attrName>
                                        </p:attrNameLst>
                                      </p:cBhvr>
                                      <p:to>
                                        <p:strVal val="visible"/>
                                      </p:to>
                                    </p:set>
                                    <p:animEffect transition="in" filter="wipe(left)">
                                      <p:cBhvr>
                                        <p:cTn id="15" dur="500"/>
                                        <p:tgtEl>
                                          <p:spTgt spid="66">
                                            <p:txEl>
                                              <p:pRg st="0" end="0"/>
                                            </p:txEl>
                                          </p:spTgt>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65">
                                            <p:txEl>
                                              <p:pRg st="0" end="0"/>
                                            </p:txEl>
                                          </p:spTgt>
                                        </p:tgtEl>
                                        <p:attrNameLst>
                                          <p:attrName>style.visibility</p:attrName>
                                        </p:attrNameLst>
                                      </p:cBhvr>
                                      <p:to>
                                        <p:strVal val="visible"/>
                                      </p:to>
                                    </p:set>
                                    <p:animEffect transition="in" filter="strips(downRight)">
                                      <p:cBhvr>
                                        <p:cTn id="19" dur="500"/>
                                        <p:tgtEl>
                                          <p:spTgt spid="65">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
                                            <p:txEl>
                                              <p:pRg st="0" end="0"/>
                                            </p:txEl>
                                          </p:spTgt>
                                        </p:tgtEl>
                                        <p:attrNameLst>
                                          <p:attrName>style.visibility</p:attrName>
                                        </p:attrNameLst>
                                      </p:cBhvr>
                                      <p:to>
                                        <p:strVal val="visible"/>
                                      </p:to>
                                    </p:set>
                                    <p:animEffect transition="in" filter="wipe(left)">
                                      <p:cBhvr>
                                        <p:cTn id="23" dur="500"/>
                                        <p:tgtEl>
                                          <p:spTgt spid="64">
                                            <p:txEl>
                                              <p:pRg st="0" end="0"/>
                                            </p:txEl>
                                          </p:spTgt>
                                        </p:tgtEl>
                                      </p:cBhvr>
                                    </p:animEffect>
                                  </p:childTnLst>
                                </p:cTn>
                              </p:par>
                            </p:childTnLst>
                          </p:cTn>
                        </p:par>
                        <p:par>
                          <p:cTn id="24" fill="hold">
                            <p:stCondLst>
                              <p:cond delay="2500"/>
                            </p:stCondLst>
                            <p:childTnLst>
                              <p:par>
                                <p:cTn id="25" presetID="18" presetClass="entr" presetSubtype="6" fill="hold" grpId="0" nodeType="afterEffect">
                                  <p:stCondLst>
                                    <p:cond delay="0"/>
                                  </p:stCondLst>
                                  <p:childTnLst>
                                    <p:set>
                                      <p:cBhvr>
                                        <p:cTn id="26" dur="1" fill="hold">
                                          <p:stCondLst>
                                            <p:cond delay="0"/>
                                          </p:stCondLst>
                                        </p:cTn>
                                        <p:tgtEl>
                                          <p:spTgt spid="63">
                                            <p:txEl>
                                              <p:pRg st="0" end="0"/>
                                            </p:txEl>
                                          </p:spTgt>
                                        </p:tgtEl>
                                        <p:attrNameLst>
                                          <p:attrName>style.visibility</p:attrName>
                                        </p:attrNameLst>
                                      </p:cBhvr>
                                      <p:to>
                                        <p:strVal val="visible"/>
                                      </p:to>
                                    </p:set>
                                    <p:animEffect transition="in" filter="strips(downRight)">
                                      <p:cBhvr>
                                        <p:cTn id="27" dur="500"/>
                                        <p:tgtEl>
                                          <p:spTgt spid="63">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8">
                                            <p:txEl>
                                              <p:pRg st="0" end="0"/>
                                            </p:txEl>
                                          </p:spTgt>
                                        </p:tgtEl>
                                        <p:attrNameLst>
                                          <p:attrName>style.visibility</p:attrName>
                                        </p:attrNameLst>
                                      </p:cBhvr>
                                      <p:to>
                                        <p:strVal val="visible"/>
                                      </p:to>
                                    </p:set>
                                    <p:animEffect transition="in" filter="wipe(left)">
                                      <p:cBhvr>
                                        <p:cTn id="31" dur="500"/>
                                        <p:tgtEl>
                                          <p:spTgt spid="68">
                                            <p:txEl>
                                              <p:pRg st="0" end="0"/>
                                            </p:txEl>
                                          </p:spTgt>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67">
                                            <p:txEl>
                                              <p:pRg st="0" end="0"/>
                                            </p:txEl>
                                          </p:spTgt>
                                        </p:tgtEl>
                                        <p:attrNameLst>
                                          <p:attrName>style.visibility</p:attrName>
                                        </p:attrNameLst>
                                      </p:cBhvr>
                                      <p:to>
                                        <p:strVal val="visible"/>
                                      </p:to>
                                    </p:set>
                                    <p:animEffect transition="in" filter="strips(downRight)">
                                      <p:cBhvr>
                                        <p:cTn id="35" dur="500"/>
                                        <p:tgtEl>
                                          <p:spTgt spid="67">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
                                            <p:txEl>
                                              <p:pRg st="0" end="0"/>
                                            </p:txEl>
                                          </p:spTgt>
                                        </p:tgtEl>
                                        <p:attrNameLst>
                                          <p:attrName>style.visibility</p:attrName>
                                        </p:attrNameLst>
                                      </p:cBhvr>
                                      <p:to>
                                        <p:strVal val="visible"/>
                                      </p:to>
                                    </p:set>
                                    <p:animEffect transition="in" filter="wipe(left)">
                                      <p:cBhvr>
                                        <p:cTn id="4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 grpId="0" build="p"/>
      <p:bldP spid="5" grpId="0" build="p"/>
      <p:bldP spid="62" grpId="0" build="p"/>
      <p:bldP spid="63" grpId="0" build="p"/>
      <p:bldP spid="64" grpId="0" build="p"/>
      <p:bldP spid="65" grpId="0" build="p"/>
      <p:bldP spid="66" grpId="0" build="p"/>
      <p:bldP spid="67" grpId="0" build="p"/>
      <p:bldP spid="6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650"/>
          <p:cNvSpPr/>
          <p:nvPr/>
        </p:nvSpPr>
        <p:spPr>
          <a:xfrm>
            <a:off x="2284770" y="2267993"/>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6"/>
            </a:solidFill>
            <a:miter lim="400000"/>
          </a:ln>
        </p:spPr>
        <p:txBody>
          <a:bodyPr lIns="50800" tIns="50800" rIns="50800" bIns="50800" anchor="ctr"/>
          <a:lstStyle/>
          <a:p>
            <a:pPr lvl="0"/>
            <a:endParaRPr sz="3599"/>
          </a:p>
        </p:txBody>
      </p:sp>
      <p:sp>
        <p:nvSpPr>
          <p:cNvPr id="33" name="Shape 651"/>
          <p:cNvSpPr/>
          <p:nvPr/>
        </p:nvSpPr>
        <p:spPr>
          <a:xfrm>
            <a:off x="2187466" y="1955585"/>
            <a:ext cx="549543" cy="783104"/>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34" name="Shape 652"/>
          <p:cNvSpPr/>
          <p:nvPr/>
        </p:nvSpPr>
        <p:spPr>
          <a:xfrm>
            <a:off x="4536153" y="2267993"/>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5"/>
            </a:solidFill>
            <a:miter lim="400000"/>
          </a:ln>
        </p:spPr>
        <p:txBody>
          <a:bodyPr lIns="50800" tIns="50800" rIns="50800" bIns="50800" anchor="ctr"/>
          <a:lstStyle/>
          <a:p>
            <a:pPr lvl="0"/>
            <a:endParaRPr sz="3599"/>
          </a:p>
        </p:txBody>
      </p:sp>
      <p:sp>
        <p:nvSpPr>
          <p:cNvPr id="35" name="Shape 653"/>
          <p:cNvSpPr/>
          <p:nvPr/>
        </p:nvSpPr>
        <p:spPr>
          <a:xfrm>
            <a:off x="4416317" y="1741051"/>
            <a:ext cx="572075" cy="1354108"/>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36" name="Shape 654"/>
          <p:cNvSpPr/>
          <p:nvPr/>
        </p:nvSpPr>
        <p:spPr>
          <a:xfrm>
            <a:off x="6787537" y="2267993"/>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4"/>
            </a:solidFill>
            <a:miter lim="400000"/>
          </a:ln>
        </p:spPr>
        <p:txBody>
          <a:bodyPr lIns="50800" tIns="50800" rIns="50800" bIns="50800" anchor="ctr"/>
          <a:lstStyle/>
          <a:p>
            <a:pPr lvl="0"/>
            <a:endParaRPr sz="3599"/>
          </a:p>
        </p:txBody>
      </p:sp>
      <p:sp>
        <p:nvSpPr>
          <p:cNvPr id="37" name="Shape 655"/>
          <p:cNvSpPr/>
          <p:nvPr/>
        </p:nvSpPr>
        <p:spPr>
          <a:xfrm>
            <a:off x="6667698" y="1670663"/>
            <a:ext cx="572076" cy="1541450"/>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38" name="Shape 656"/>
          <p:cNvSpPr/>
          <p:nvPr/>
        </p:nvSpPr>
        <p:spPr>
          <a:xfrm>
            <a:off x="9038920" y="2267993"/>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3"/>
            </a:solidFill>
            <a:miter lim="400000"/>
          </a:ln>
        </p:spPr>
        <p:txBody>
          <a:bodyPr lIns="50800" tIns="50800" rIns="50800" bIns="50800" anchor="ctr"/>
          <a:lstStyle/>
          <a:p>
            <a:pPr lvl="0"/>
            <a:endParaRPr sz="3599"/>
          </a:p>
        </p:txBody>
      </p:sp>
      <p:sp>
        <p:nvSpPr>
          <p:cNvPr id="39" name="Shape 657"/>
          <p:cNvSpPr/>
          <p:nvPr/>
        </p:nvSpPr>
        <p:spPr>
          <a:xfrm>
            <a:off x="9023851" y="2134221"/>
            <a:ext cx="467306" cy="307648"/>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40" name="Shape 666"/>
          <p:cNvSpPr/>
          <p:nvPr/>
        </p:nvSpPr>
        <p:spPr>
          <a:xfrm>
            <a:off x="3410461" y="4339150"/>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2"/>
            </a:solidFill>
            <a:miter lim="400000"/>
          </a:ln>
        </p:spPr>
        <p:txBody>
          <a:bodyPr lIns="50800" tIns="50800" rIns="50800" bIns="50800" anchor="ctr"/>
          <a:lstStyle/>
          <a:p>
            <a:pPr lvl="0"/>
            <a:endParaRPr sz="3599"/>
          </a:p>
        </p:txBody>
      </p:sp>
      <p:sp>
        <p:nvSpPr>
          <p:cNvPr id="41" name="Shape 667"/>
          <p:cNvSpPr/>
          <p:nvPr/>
        </p:nvSpPr>
        <p:spPr>
          <a:xfrm>
            <a:off x="3252877" y="4096970"/>
            <a:ext cx="609822" cy="1251004"/>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42" name="Shape 668"/>
          <p:cNvSpPr/>
          <p:nvPr/>
        </p:nvSpPr>
        <p:spPr>
          <a:xfrm>
            <a:off x="5661845" y="4339150"/>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accent1"/>
            </a:solidFill>
            <a:miter lim="400000"/>
          </a:ln>
        </p:spPr>
        <p:txBody>
          <a:bodyPr lIns="50800" tIns="50800" rIns="50800" bIns="50800" anchor="ctr"/>
          <a:lstStyle/>
          <a:p>
            <a:pPr lvl="0"/>
            <a:endParaRPr sz="3599"/>
          </a:p>
        </p:txBody>
      </p:sp>
      <p:sp>
        <p:nvSpPr>
          <p:cNvPr id="43" name="Shape 669"/>
          <p:cNvSpPr/>
          <p:nvPr/>
        </p:nvSpPr>
        <p:spPr>
          <a:xfrm>
            <a:off x="5646780" y="4210050"/>
            <a:ext cx="467305" cy="185116"/>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44" name="Shape 670"/>
          <p:cNvSpPr/>
          <p:nvPr/>
        </p:nvSpPr>
        <p:spPr>
          <a:xfrm>
            <a:off x="7913228" y="4339150"/>
            <a:ext cx="897560" cy="8975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0800">
            <a:solidFill>
              <a:schemeClr val="tx2"/>
            </a:solidFill>
            <a:miter lim="400000"/>
          </a:ln>
        </p:spPr>
        <p:txBody>
          <a:bodyPr lIns="50800" tIns="50800" rIns="50800" bIns="50800" anchor="ctr"/>
          <a:lstStyle/>
          <a:p>
            <a:pPr lvl="0"/>
            <a:endParaRPr sz="3599"/>
          </a:p>
        </p:txBody>
      </p:sp>
      <p:sp>
        <p:nvSpPr>
          <p:cNvPr id="45" name="Shape 671"/>
          <p:cNvSpPr/>
          <p:nvPr/>
        </p:nvSpPr>
        <p:spPr>
          <a:xfrm>
            <a:off x="7797800" y="4136592"/>
            <a:ext cx="567666" cy="1029725"/>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46" name="Shape 678"/>
          <p:cNvSpPr/>
          <p:nvPr/>
        </p:nvSpPr>
        <p:spPr>
          <a:xfrm>
            <a:off x="4861641" y="2513967"/>
            <a:ext cx="239055" cy="387433"/>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solidFill>
            <a:schemeClr val="accent5"/>
          </a:solidFill>
          <a:ln w="12700">
            <a:miter lim="400000"/>
          </a:ln>
        </p:spPr>
        <p:txBody>
          <a:bodyPr lIns="38100" tIns="38100" rIns="38100" bIns="38100" anchor="ctr"/>
          <a:lstStyle/>
          <a:p>
            <a:pPr lvl="0"/>
            <a:endParaRPr sz="3599"/>
          </a:p>
        </p:txBody>
      </p:sp>
      <p:sp>
        <p:nvSpPr>
          <p:cNvPr id="47" name="Shape 679"/>
          <p:cNvSpPr/>
          <p:nvPr/>
        </p:nvSpPr>
        <p:spPr>
          <a:xfrm>
            <a:off x="9288908" y="2573941"/>
            <a:ext cx="397591" cy="285664"/>
          </a:xfrm>
          <a:custGeom>
            <a:avLst/>
            <a:gdLst/>
            <a:ahLst/>
            <a:cxnLst>
              <a:cxn ang="0">
                <a:pos x="wd2" y="hd2"/>
              </a:cxn>
              <a:cxn ang="5400000">
                <a:pos x="wd2" y="hd2"/>
              </a:cxn>
              <a:cxn ang="10800000">
                <a:pos x="wd2" y="hd2"/>
              </a:cxn>
              <a:cxn ang="16200000">
                <a:pos x="wd2" y="hd2"/>
              </a:cxn>
            </a:cxnLst>
            <a:rect l="0" t="0" r="r" b="b"/>
            <a:pathLst>
              <a:path w="21600" h="21600" extrusionOk="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path>
            </a:pathLst>
          </a:custGeom>
          <a:solidFill>
            <a:schemeClr val="accent3"/>
          </a:solidFill>
          <a:ln w="12700">
            <a:miter lim="400000"/>
          </a:ln>
        </p:spPr>
        <p:txBody>
          <a:bodyPr lIns="0" tIns="0" rIns="0" bIns="0"/>
          <a:lstStyle/>
          <a:p>
            <a:pPr lvl="0"/>
            <a:endParaRPr sz="3599"/>
          </a:p>
        </p:txBody>
      </p:sp>
      <p:sp>
        <p:nvSpPr>
          <p:cNvPr id="48" name="Shape 680"/>
          <p:cNvSpPr/>
          <p:nvPr/>
        </p:nvSpPr>
        <p:spPr>
          <a:xfrm>
            <a:off x="3691490" y="4620178"/>
            <a:ext cx="335502" cy="33550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2"/>
          </a:solidFill>
          <a:ln w="12700">
            <a:miter lim="400000"/>
          </a:ln>
        </p:spPr>
        <p:txBody>
          <a:bodyPr lIns="38100" tIns="38100" rIns="38100" bIns="38100" anchor="ctr"/>
          <a:lstStyle/>
          <a:p>
            <a:pPr lvl="0"/>
            <a:endParaRPr sz="3599"/>
          </a:p>
        </p:txBody>
      </p:sp>
      <p:sp>
        <p:nvSpPr>
          <p:cNvPr id="49" name="Shape 681"/>
          <p:cNvSpPr/>
          <p:nvPr/>
        </p:nvSpPr>
        <p:spPr>
          <a:xfrm>
            <a:off x="5965118" y="4580060"/>
            <a:ext cx="291017" cy="415738"/>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accent1"/>
          </a:solidFill>
          <a:ln w="12700">
            <a:miter lim="400000"/>
          </a:ln>
        </p:spPr>
        <p:txBody>
          <a:bodyPr lIns="38100" tIns="38100" rIns="38100" bIns="38100" anchor="ctr"/>
          <a:lstStyle/>
          <a:p>
            <a:pPr lvl="0"/>
            <a:endParaRPr sz="3599"/>
          </a:p>
        </p:txBody>
      </p:sp>
      <p:sp>
        <p:nvSpPr>
          <p:cNvPr id="50" name="Shape 682"/>
          <p:cNvSpPr/>
          <p:nvPr/>
        </p:nvSpPr>
        <p:spPr>
          <a:xfrm>
            <a:off x="2520483" y="2549022"/>
            <a:ext cx="426190" cy="335502"/>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chemeClr val="accent6"/>
          </a:solidFill>
          <a:ln w="12700">
            <a:miter lim="400000"/>
          </a:ln>
        </p:spPr>
        <p:txBody>
          <a:bodyPr lIns="38100" tIns="38100" rIns="38100" bIns="38100" anchor="ctr"/>
          <a:lstStyle/>
          <a:p>
            <a:pPr lvl="0"/>
            <a:endParaRPr sz="3599"/>
          </a:p>
        </p:txBody>
      </p:sp>
      <p:sp>
        <p:nvSpPr>
          <p:cNvPr id="60" name="Shape 683"/>
          <p:cNvSpPr/>
          <p:nvPr/>
        </p:nvSpPr>
        <p:spPr>
          <a:xfrm>
            <a:off x="8200969" y="4576989"/>
            <a:ext cx="322085" cy="33550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tx2"/>
          </a:solidFill>
          <a:ln w="12700">
            <a:miter lim="400000"/>
          </a:ln>
        </p:spPr>
        <p:txBody>
          <a:bodyPr lIns="38100" tIns="38100" rIns="38100" bIns="38100" anchor="ctr"/>
          <a:lstStyle/>
          <a:p>
            <a:pPr lvl="0"/>
            <a:endParaRPr sz="3599"/>
          </a:p>
        </p:txBody>
      </p:sp>
      <p:sp>
        <p:nvSpPr>
          <p:cNvPr id="61" name="Shape 684"/>
          <p:cNvSpPr/>
          <p:nvPr/>
        </p:nvSpPr>
        <p:spPr>
          <a:xfrm>
            <a:off x="7238701" y="3126167"/>
            <a:ext cx="467305" cy="134963"/>
          </a:xfrm>
          <a:prstGeom prst="rect">
            <a:avLst/>
          </a:prstGeom>
          <a:solidFill>
            <a:srgbClr val="FFFFFF">
              <a:alpha val="87000"/>
            </a:srgbClr>
          </a:solidFill>
          <a:ln w="12700">
            <a:miter lim="400000"/>
          </a:ln>
        </p:spPr>
        <p:txBody>
          <a:bodyPr lIns="50800" tIns="50800" rIns="50800" bIns="50800" anchor="ctr"/>
          <a:lstStyle/>
          <a:p>
            <a:pPr lvl="0"/>
            <a:endParaRPr sz="3599"/>
          </a:p>
        </p:txBody>
      </p:sp>
      <p:sp>
        <p:nvSpPr>
          <p:cNvPr id="64" name="Shape 685"/>
          <p:cNvSpPr/>
          <p:nvPr/>
        </p:nvSpPr>
        <p:spPr>
          <a:xfrm>
            <a:off x="7035532" y="2570892"/>
            <a:ext cx="408482" cy="291762"/>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solidFill>
            <a:schemeClr val="accent4"/>
          </a:solidFill>
          <a:ln w="12700">
            <a:miter lim="400000"/>
          </a:ln>
        </p:spPr>
        <p:txBody>
          <a:bodyPr lIns="38100" tIns="38100" rIns="38100" bIns="38100" anchor="ctr"/>
          <a:lstStyle/>
          <a:p>
            <a:pPr lvl="0"/>
            <a:endParaRPr sz="3599"/>
          </a:p>
        </p:txBody>
      </p:sp>
      <p:sp>
        <p:nvSpPr>
          <p:cNvPr id="75" name="Text Placeholder 1"/>
          <p:cNvSpPr>
            <a:spLocks noGrp="1"/>
          </p:cNvSpPr>
          <p:nvPr>
            <p:ph type="body" sz="quarter" idx="12"/>
          </p:nvPr>
        </p:nvSpPr>
        <p:spPr>
          <a:xfrm>
            <a:off x="1695533" y="3602592"/>
            <a:ext cx="2045554" cy="281189"/>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77" name="Text Placeholder 1"/>
          <p:cNvSpPr>
            <a:spLocks noGrp="1"/>
          </p:cNvSpPr>
          <p:nvPr>
            <p:ph type="body" sz="quarter" idx="12"/>
          </p:nvPr>
        </p:nvSpPr>
        <p:spPr>
          <a:xfrm>
            <a:off x="3964886" y="3602591"/>
            <a:ext cx="2045554" cy="297834"/>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79" name="Text Placeholder 1"/>
          <p:cNvSpPr>
            <a:spLocks noGrp="1"/>
          </p:cNvSpPr>
          <p:nvPr>
            <p:ph type="body" sz="quarter" idx="12"/>
          </p:nvPr>
        </p:nvSpPr>
        <p:spPr>
          <a:xfrm>
            <a:off x="6199043" y="3601598"/>
            <a:ext cx="2045554" cy="281189"/>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81" name="Text Placeholder 1"/>
          <p:cNvSpPr>
            <a:spLocks noGrp="1"/>
          </p:cNvSpPr>
          <p:nvPr>
            <p:ph type="body" sz="quarter" idx="12"/>
          </p:nvPr>
        </p:nvSpPr>
        <p:spPr>
          <a:xfrm>
            <a:off x="8453882" y="3601596"/>
            <a:ext cx="2045554" cy="297834"/>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83" name="Text Placeholder 1"/>
          <p:cNvSpPr>
            <a:spLocks noGrp="1"/>
          </p:cNvSpPr>
          <p:nvPr>
            <p:ph type="body" sz="quarter" idx="12"/>
          </p:nvPr>
        </p:nvSpPr>
        <p:spPr>
          <a:xfrm>
            <a:off x="2822496" y="5679890"/>
            <a:ext cx="2045554" cy="297834"/>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85" name="Text Placeholder 1"/>
          <p:cNvSpPr>
            <a:spLocks noGrp="1"/>
          </p:cNvSpPr>
          <p:nvPr>
            <p:ph type="body" sz="quarter" idx="12"/>
          </p:nvPr>
        </p:nvSpPr>
        <p:spPr>
          <a:xfrm>
            <a:off x="5100195" y="5678897"/>
            <a:ext cx="2045554" cy="281189"/>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87" name="Text Placeholder 1"/>
          <p:cNvSpPr>
            <a:spLocks noGrp="1"/>
          </p:cNvSpPr>
          <p:nvPr>
            <p:ph type="body" sz="quarter" idx="12"/>
          </p:nvPr>
        </p:nvSpPr>
        <p:spPr>
          <a:xfrm>
            <a:off x="7355034" y="5678895"/>
            <a:ext cx="2045554" cy="297834"/>
          </a:xfrm>
        </p:spPr>
        <p:txBody>
          <a:bodyPr vert="horz" lIns="0" tIns="45720" rIns="0" bIns="45720" rtlCol="0" anchor="t">
            <a:normAutofit/>
          </a:bodyPr>
          <a:lstStyle/>
          <a:p>
            <a:pPr algn="ctr"/>
            <a:r>
              <a:rPr lang="en-GB" dirty="0">
                <a:solidFill>
                  <a:schemeClr val="tx1">
                    <a:lumMod val="65000"/>
                    <a:lumOff val="35000"/>
                  </a:schemeClr>
                </a:solidFill>
              </a:rPr>
              <a:t>Body text here or </a:t>
            </a:r>
            <a:r>
              <a:rPr lang="en-GB" dirty="0" err="1" smtClean="0">
                <a:solidFill>
                  <a:schemeClr val="tx1">
                    <a:lumMod val="65000"/>
                    <a:lumOff val="35000"/>
                  </a:schemeClr>
                </a:solidFill>
              </a:rPr>
              <a:t>lookoloramet</a:t>
            </a:r>
            <a:endParaRPr lang="en-GB" dirty="0">
              <a:solidFill>
                <a:schemeClr val="tx1">
                  <a:lumMod val="65000"/>
                  <a:lumOff val="35000"/>
                </a:schemeClr>
              </a:solidFill>
            </a:endParaRPr>
          </a:p>
        </p:txBody>
      </p:sp>
      <p:sp>
        <p:nvSpPr>
          <p:cNvPr id="53" name="Text Placeholder 7"/>
          <p:cNvSpPr>
            <a:spLocks noGrp="1"/>
          </p:cNvSpPr>
          <p:nvPr>
            <p:ph type="body" sz="quarter" idx="11"/>
          </p:nvPr>
        </p:nvSpPr>
        <p:spPr>
          <a:xfrm>
            <a:off x="1971550" y="3366361"/>
            <a:ext cx="1524000" cy="245541"/>
          </a:xfrm>
        </p:spPr>
        <p:txBody>
          <a:bodyPr anchor="ctr">
            <a:noAutofit/>
          </a:bodyPr>
          <a:lstStyle/>
          <a:p>
            <a:pPr algn="ctr"/>
            <a:r>
              <a:rPr lang="en-GB" dirty="0" smtClean="0">
                <a:solidFill>
                  <a:schemeClr val="tx1">
                    <a:lumMod val="65000"/>
                    <a:lumOff val="35000"/>
                  </a:schemeClr>
                </a:solidFill>
              </a:rPr>
              <a:t>COPYRIGHTING</a:t>
            </a:r>
            <a:endParaRPr lang="en-GB" dirty="0">
              <a:solidFill>
                <a:schemeClr val="tx1">
                  <a:lumMod val="65000"/>
                  <a:lumOff val="35000"/>
                </a:schemeClr>
              </a:solidFill>
            </a:endParaRPr>
          </a:p>
        </p:txBody>
      </p:sp>
      <p:sp>
        <p:nvSpPr>
          <p:cNvPr id="54" name="Text Placeholder 7"/>
          <p:cNvSpPr>
            <a:spLocks noGrp="1"/>
          </p:cNvSpPr>
          <p:nvPr>
            <p:ph type="body" sz="quarter" idx="11"/>
          </p:nvPr>
        </p:nvSpPr>
        <p:spPr>
          <a:xfrm>
            <a:off x="4219165" y="3366361"/>
            <a:ext cx="1524000" cy="235237"/>
          </a:xfrm>
        </p:spPr>
        <p:txBody>
          <a:bodyPr anchor="ctr">
            <a:noAutofit/>
          </a:bodyPr>
          <a:lstStyle/>
          <a:p>
            <a:pPr algn="ctr"/>
            <a:r>
              <a:rPr lang="en-GB" dirty="0" smtClean="0">
                <a:solidFill>
                  <a:schemeClr val="tx1">
                    <a:lumMod val="65000"/>
                    <a:lumOff val="35000"/>
                  </a:schemeClr>
                </a:solidFill>
              </a:rPr>
              <a:t>MUSIC</a:t>
            </a:r>
            <a:endParaRPr lang="en-GB" dirty="0">
              <a:solidFill>
                <a:schemeClr val="tx1">
                  <a:lumMod val="65000"/>
                  <a:lumOff val="35000"/>
                </a:schemeClr>
              </a:solidFill>
            </a:endParaRPr>
          </a:p>
        </p:txBody>
      </p:sp>
      <p:sp>
        <p:nvSpPr>
          <p:cNvPr id="55" name="Text Placeholder 7"/>
          <p:cNvSpPr>
            <a:spLocks noGrp="1"/>
          </p:cNvSpPr>
          <p:nvPr>
            <p:ph type="body" sz="quarter" idx="11"/>
          </p:nvPr>
        </p:nvSpPr>
        <p:spPr>
          <a:xfrm>
            <a:off x="6474317" y="3361972"/>
            <a:ext cx="1524000" cy="239625"/>
          </a:xfrm>
        </p:spPr>
        <p:txBody>
          <a:bodyPr anchor="ctr">
            <a:noAutofit/>
          </a:bodyPr>
          <a:lstStyle/>
          <a:p>
            <a:pPr algn="ctr"/>
            <a:r>
              <a:rPr lang="en-GB" dirty="0" smtClean="0">
                <a:solidFill>
                  <a:schemeClr val="tx1">
                    <a:lumMod val="65000"/>
                    <a:lumOff val="35000"/>
                  </a:schemeClr>
                </a:solidFill>
              </a:rPr>
              <a:t>VIDEO STUDIO</a:t>
            </a:r>
            <a:endParaRPr lang="en-GB" dirty="0">
              <a:solidFill>
                <a:schemeClr val="tx1">
                  <a:lumMod val="65000"/>
                  <a:lumOff val="35000"/>
                </a:schemeClr>
              </a:solidFill>
            </a:endParaRPr>
          </a:p>
        </p:txBody>
      </p:sp>
      <p:sp>
        <p:nvSpPr>
          <p:cNvPr id="56" name="Text Placeholder 7"/>
          <p:cNvSpPr>
            <a:spLocks noGrp="1"/>
          </p:cNvSpPr>
          <p:nvPr>
            <p:ph type="body" sz="quarter" idx="11"/>
          </p:nvPr>
        </p:nvSpPr>
        <p:spPr>
          <a:xfrm>
            <a:off x="8721932" y="3361971"/>
            <a:ext cx="1524000" cy="239625"/>
          </a:xfrm>
        </p:spPr>
        <p:txBody>
          <a:bodyPr anchor="ctr">
            <a:noAutofit/>
          </a:bodyPr>
          <a:lstStyle/>
          <a:p>
            <a:pPr algn="ctr"/>
            <a:r>
              <a:rPr lang="en-GB" dirty="0" smtClean="0">
                <a:solidFill>
                  <a:schemeClr val="tx1">
                    <a:lumMod val="65000"/>
                    <a:lumOff val="35000"/>
                  </a:schemeClr>
                </a:solidFill>
              </a:rPr>
              <a:t>PHOTOGRAPHY</a:t>
            </a:r>
            <a:endParaRPr lang="en-GB" dirty="0">
              <a:solidFill>
                <a:schemeClr val="tx1">
                  <a:lumMod val="65000"/>
                  <a:lumOff val="35000"/>
                </a:schemeClr>
              </a:solidFill>
            </a:endParaRPr>
          </a:p>
        </p:txBody>
      </p:sp>
      <p:sp>
        <p:nvSpPr>
          <p:cNvPr id="57" name="Text Placeholder 7"/>
          <p:cNvSpPr>
            <a:spLocks noGrp="1"/>
          </p:cNvSpPr>
          <p:nvPr>
            <p:ph type="body" sz="quarter" idx="11"/>
          </p:nvPr>
        </p:nvSpPr>
        <p:spPr>
          <a:xfrm>
            <a:off x="3094703" y="5438396"/>
            <a:ext cx="1524000" cy="245541"/>
          </a:xfrm>
        </p:spPr>
        <p:txBody>
          <a:bodyPr anchor="ctr">
            <a:noAutofit/>
          </a:bodyPr>
          <a:lstStyle/>
          <a:p>
            <a:pPr algn="ctr"/>
            <a:r>
              <a:rPr lang="en-GB" dirty="0" smtClean="0">
                <a:solidFill>
                  <a:schemeClr val="tx1">
                    <a:lumMod val="65000"/>
                    <a:lumOff val="35000"/>
                  </a:schemeClr>
                </a:solidFill>
              </a:rPr>
              <a:t>MARKETING</a:t>
            </a:r>
            <a:endParaRPr lang="en-GB" dirty="0">
              <a:solidFill>
                <a:schemeClr val="tx1">
                  <a:lumMod val="65000"/>
                  <a:lumOff val="35000"/>
                </a:schemeClr>
              </a:solidFill>
            </a:endParaRPr>
          </a:p>
        </p:txBody>
      </p:sp>
      <p:sp>
        <p:nvSpPr>
          <p:cNvPr id="58" name="Text Placeholder 7"/>
          <p:cNvSpPr>
            <a:spLocks noGrp="1"/>
          </p:cNvSpPr>
          <p:nvPr>
            <p:ph type="body" sz="quarter" idx="11"/>
          </p:nvPr>
        </p:nvSpPr>
        <p:spPr>
          <a:xfrm>
            <a:off x="5334000" y="5438395"/>
            <a:ext cx="1524000" cy="245541"/>
          </a:xfrm>
        </p:spPr>
        <p:txBody>
          <a:bodyPr anchor="ctr">
            <a:noAutofit/>
          </a:bodyPr>
          <a:lstStyle/>
          <a:p>
            <a:pPr algn="ctr"/>
            <a:r>
              <a:rPr lang="en-GB" dirty="0" smtClean="0">
                <a:solidFill>
                  <a:schemeClr val="tx1">
                    <a:lumMod val="65000"/>
                    <a:lumOff val="35000"/>
                  </a:schemeClr>
                </a:solidFill>
              </a:rPr>
              <a:t>GRAPHIC DESIGN</a:t>
            </a:r>
            <a:endParaRPr lang="en-GB" dirty="0">
              <a:solidFill>
                <a:schemeClr val="tx1">
                  <a:lumMod val="65000"/>
                  <a:lumOff val="35000"/>
                </a:schemeClr>
              </a:solidFill>
            </a:endParaRPr>
          </a:p>
        </p:txBody>
      </p:sp>
      <p:sp>
        <p:nvSpPr>
          <p:cNvPr id="59" name="Text Placeholder 7"/>
          <p:cNvSpPr>
            <a:spLocks noGrp="1"/>
          </p:cNvSpPr>
          <p:nvPr>
            <p:ph type="body" sz="quarter" idx="11"/>
          </p:nvPr>
        </p:nvSpPr>
        <p:spPr>
          <a:xfrm>
            <a:off x="7600008" y="5438395"/>
            <a:ext cx="1524000" cy="245541"/>
          </a:xfrm>
        </p:spPr>
        <p:txBody>
          <a:bodyPr anchor="ctr">
            <a:noAutofit/>
          </a:bodyPr>
          <a:lstStyle/>
          <a:p>
            <a:pPr algn="ctr"/>
            <a:r>
              <a:rPr lang="en-GB" dirty="0" smtClean="0">
                <a:solidFill>
                  <a:schemeClr val="tx1">
                    <a:lumMod val="65000"/>
                    <a:lumOff val="35000"/>
                  </a:schemeClr>
                </a:solidFill>
              </a:rPr>
              <a:t>BRANDING</a:t>
            </a:r>
            <a:endParaRPr lang="en-GB" dirty="0">
              <a:solidFill>
                <a:schemeClr val="tx1">
                  <a:lumMod val="65000"/>
                  <a:lumOff val="35000"/>
                </a:schemeClr>
              </a:solidFill>
            </a:endParaRPr>
          </a:p>
        </p:txBody>
      </p:sp>
      <p:sp>
        <p:nvSpPr>
          <p:cNvPr id="66" name="Title 12"/>
          <p:cNvSpPr>
            <a:spLocks noGrp="1"/>
          </p:cNvSpPr>
          <p:nvPr>
            <p:ph type="title"/>
          </p:nvPr>
        </p:nvSpPr>
        <p:spPr>
          <a:xfrm>
            <a:off x="1524000" y="619126"/>
            <a:ext cx="9144000" cy="535812"/>
          </a:xfrm>
        </p:spPr>
        <p:txBody>
          <a:bodyPr>
            <a:normAutofit fontScale="90000"/>
          </a:bodyPr>
          <a:lstStyle/>
          <a:p>
            <a:r>
              <a:rPr lang="id-ID" dirty="0" smtClean="0"/>
              <a:t>OUR </a:t>
            </a:r>
            <a:r>
              <a:rPr lang="en-US" dirty="0" smtClean="0"/>
              <a:t>MISSION &amp; VI</a:t>
            </a:r>
            <a:r>
              <a:rPr lang="id-ID" dirty="0" smtClean="0"/>
              <a:t>S</a:t>
            </a:r>
            <a:r>
              <a:rPr lang="en-US" dirty="0" smtClean="0"/>
              <a:t>ION</a:t>
            </a:r>
            <a:endParaRPr lang="id-ID" dirty="0"/>
          </a:p>
        </p:txBody>
      </p:sp>
      <p:sp>
        <p:nvSpPr>
          <p:cNvPr id="67" name="Text Placeholder 13"/>
          <p:cNvSpPr>
            <a:spLocks noGrp="1"/>
          </p:cNvSpPr>
          <p:nvPr>
            <p:ph type="body" sz="quarter" idx="18"/>
          </p:nvPr>
        </p:nvSpPr>
        <p:spPr>
          <a:xfrm>
            <a:off x="1524000" y="1285443"/>
            <a:ext cx="9144000" cy="248082"/>
          </a:xfrm>
        </p:spPr>
        <p:txBody>
          <a:bodyPr>
            <a:normAutofit lnSpcReduction="10000"/>
          </a:bodyPr>
          <a:lstStyle/>
          <a:p>
            <a:pPr algn="ctr"/>
            <a:r>
              <a:rPr lang="en-US" dirty="0">
                <a:solidFill>
                  <a:schemeClr val="tx1">
                    <a:lumMod val="65000"/>
                    <a:lumOff val="35000"/>
                  </a:schemeClr>
                </a:solidFill>
              </a:rPr>
              <a:t>write your relevant text here</a:t>
            </a:r>
          </a:p>
        </p:txBody>
      </p:sp>
    </p:spTree>
    <p:extLst>
      <p:ext uri="{BB962C8B-B14F-4D97-AF65-F5344CB8AC3E}">
        <p14:creationId xmlns:p14="http://schemas.microsoft.com/office/powerpoint/2010/main" val="253759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500"/>
                                        <p:tgtEl>
                                          <p:spTgt spid="3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3">
                                            <p:txEl>
                                              <p:pRg st="0" end="0"/>
                                            </p:txEl>
                                          </p:spTgt>
                                        </p:tgtEl>
                                        <p:attrNameLst>
                                          <p:attrName>style.visibility</p:attrName>
                                        </p:attrNameLst>
                                      </p:cBhvr>
                                      <p:to>
                                        <p:strVal val="visible"/>
                                      </p:to>
                                    </p:set>
                                    <p:animEffect transition="in" filter="fade">
                                      <p:cBhvr>
                                        <p:cTn id="15" dur="500"/>
                                        <p:tgtEl>
                                          <p:spTgt spid="53">
                                            <p:txEl>
                                              <p:pRg st="0" end="0"/>
                                            </p:txEl>
                                          </p:spTgt>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75">
                                            <p:txEl>
                                              <p:pRg st="0" end="0"/>
                                            </p:txEl>
                                          </p:spTgt>
                                        </p:tgtEl>
                                        <p:attrNameLst>
                                          <p:attrName>style.visibility</p:attrName>
                                        </p:attrNameLst>
                                      </p:cBhvr>
                                      <p:to>
                                        <p:strVal val="visible"/>
                                      </p:to>
                                    </p:set>
                                    <p:animEffect transition="in" filter="strips(downRight)">
                                      <p:cBhvr>
                                        <p:cTn id="19" dur="500"/>
                                        <p:tgtEl>
                                          <p:spTgt spid="75">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4">
                                            <p:txEl>
                                              <p:pRg st="0" end="0"/>
                                            </p:txEl>
                                          </p:spTgt>
                                        </p:tgtEl>
                                        <p:attrNameLst>
                                          <p:attrName>style.visibility</p:attrName>
                                        </p:attrNameLst>
                                      </p:cBhvr>
                                      <p:to>
                                        <p:strVal val="visible"/>
                                      </p:to>
                                    </p:set>
                                    <p:animEffect transition="in" filter="fade">
                                      <p:cBhvr>
                                        <p:cTn id="31" dur="500"/>
                                        <p:tgtEl>
                                          <p:spTgt spid="54">
                                            <p:txEl>
                                              <p:pRg st="0" end="0"/>
                                            </p:txEl>
                                          </p:spTgt>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77">
                                            <p:txEl>
                                              <p:pRg st="0" end="0"/>
                                            </p:txEl>
                                          </p:spTgt>
                                        </p:tgtEl>
                                        <p:attrNameLst>
                                          <p:attrName>style.visibility</p:attrName>
                                        </p:attrNameLst>
                                      </p:cBhvr>
                                      <p:to>
                                        <p:strVal val="visible"/>
                                      </p:to>
                                    </p:set>
                                    <p:animEffect transition="in" filter="strips(downRight)">
                                      <p:cBhvr>
                                        <p:cTn id="35" dur="500"/>
                                        <p:tgtEl>
                                          <p:spTgt spid="77">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right)">
                                      <p:cBhvr>
                                        <p:cTn id="43" dur="500"/>
                                        <p:tgtEl>
                                          <p:spTgt spid="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5">
                                            <p:txEl>
                                              <p:pRg st="0" end="0"/>
                                            </p:txEl>
                                          </p:spTgt>
                                        </p:tgtEl>
                                        <p:attrNameLst>
                                          <p:attrName>style.visibility</p:attrName>
                                        </p:attrNameLst>
                                      </p:cBhvr>
                                      <p:to>
                                        <p:strVal val="visible"/>
                                      </p:to>
                                    </p:set>
                                    <p:animEffect transition="in" filter="fade">
                                      <p:cBhvr>
                                        <p:cTn id="47" dur="500"/>
                                        <p:tgtEl>
                                          <p:spTgt spid="55">
                                            <p:txEl>
                                              <p:pRg st="0" end="0"/>
                                            </p:txEl>
                                          </p:spTgt>
                                        </p:tgtEl>
                                      </p:cBhvr>
                                    </p:animEffect>
                                  </p:childTnLst>
                                </p:cTn>
                              </p:par>
                            </p:childTnLst>
                          </p:cTn>
                        </p:par>
                        <p:par>
                          <p:cTn id="48" fill="hold">
                            <p:stCondLst>
                              <p:cond delay="5500"/>
                            </p:stCondLst>
                            <p:childTnLst>
                              <p:par>
                                <p:cTn id="49" presetID="18" presetClass="entr" presetSubtype="6" fill="hold" grpId="0" nodeType="afterEffect">
                                  <p:stCondLst>
                                    <p:cond delay="0"/>
                                  </p:stCondLst>
                                  <p:childTnLst>
                                    <p:set>
                                      <p:cBhvr>
                                        <p:cTn id="50" dur="1" fill="hold">
                                          <p:stCondLst>
                                            <p:cond delay="0"/>
                                          </p:stCondLst>
                                        </p:cTn>
                                        <p:tgtEl>
                                          <p:spTgt spid="79">
                                            <p:txEl>
                                              <p:pRg st="0" end="0"/>
                                            </p:txEl>
                                          </p:spTgt>
                                        </p:tgtEl>
                                        <p:attrNameLst>
                                          <p:attrName>style.visibility</p:attrName>
                                        </p:attrNameLst>
                                      </p:cBhvr>
                                      <p:to>
                                        <p:strVal val="visible"/>
                                      </p:to>
                                    </p:set>
                                    <p:animEffect transition="in" filter="strips(downRight)">
                                      <p:cBhvr>
                                        <p:cTn id="51" dur="500"/>
                                        <p:tgtEl>
                                          <p:spTgt spid="79">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right)">
                                      <p:cBhvr>
                                        <p:cTn id="59" dur="500"/>
                                        <p:tgtEl>
                                          <p:spTgt spid="3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500"/>
                            </p:stCondLst>
                            <p:childTnLst>
                              <p:par>
                                <p:cTn id="65" presetID="18" presetClass="entr" presetSubtype="6" fill="hold" grpId="0" nodeType="afterEffect">
                                  <p:stCondLst>
                                    <p:cond delay="0"/>
                                  </p:stCondLst>
                                  <p:childTnLst>
                                    <p:set>
                                      <p:cBhvr>
                                        <p:cTn id="66" dur="1" fill="hold">
                                          <p:stCondLst>
                                            <p:cond delay="0"/>
                                          </p:stCondLst>
                                        </p:cTn>
                                        <p:tgtEl>
                                          <p:spTgt spid="81">
                                            <p:txEl>
                                              <p:pRg st="0" end="0"/>
                                            </p:txEl>
                                          </p:spTgt>
                                        </p:tgtEl>
                                        <p:attrNameLst>
                                          <p:attrName>style.visibility</p:attrName>
                                        </p:attrNameLst>
                                      </p:cBhvr>
                                      <p:to>
                                        <p:strVal val="visible"/>
                                      </p:to>
                                    </p:set>
                                    <p:animEffect transition="in" filter="strips(downRight)">
                                      <p:cBhvr>
                                        <p:cTn id="67" dur="500"/>
                                        <p:tgtEl>
                                          <p:spTgt spid="81">
                                            <p:txEl>
                                              <p:pRg st="0" end="0"/>
                                            </p:tx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500"/>
                                        <p:tgtEl>
                                          <p:spTgt spid="48"/>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right)">
                                      <p:cBhvr>
                                        <p:cTn id="75" dur="500"/>
                                        <p:tgtEl>
                                          <p:spTgt spid="40"/>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57">
                                            <p:txEl>
                                              <p:pRg st="0" end="0"/>
                                            </p:txEl>
                                          </p:spTgt>
                                        </p:tgtEl>
                                        <p:attrNameLst>
                                          <p:attrName>style.visibility</p:attrName>
                                        </p:attrNameLst>
                                      </p:cBhvr>
                                      <p:to>
                                        <p:strVal val="visible"/>
                                      </p:to>
                                    </p:set>
                                    <p:animEffect transition="in" filter="fade">
                                      <p:cBhvr>
                                        <p:cTn id="79" dur="500"/>
                                        <p:tgtEl>
                                          <p:spTgt spid="57">
                                            <p:txEl>
                                              <p:pRg st="0" end="0"/>
                                            </p:txEl>
                                          </p:spTgt>
                                        </p:tgtEl>
                                      </p:cBhvr>
                                    </p:animEffect>
                                  </p:childTnLst>
                                </p:cTn>
                              </p:par>
                            </p:childTnLst>
                          </p:cTn>
                        </p:par>
                        <p:par>
                          <p:cTn id="80" fill="hold">
                            <p:stCondLst>
                              <p:cond delay="9500"/>
                            </p:stCondLst>
                            <p:childTnLst>
                              <p:par>
                                <p:cTn id="81" presetID="18" presetClass="entr" presetSubtype="6" fill="hold" grpId="0" nodeType="afterEffect">
                                  <p:stCondLst>
                                    <p:cond delay="0"/>
                                  </p:stCondLst>
                                  <p:childTnLst>
                                    <p:set>
                                      <p:cBhvr>
                                        <p:cTn id="82" dur="1" fill="hold">
                                          <p:stCondLst>
                                            <p:cond delay="0"/>
                                          </p:stCondLst>
                                        </p:cTn>
                                        <p:tgtEl>
                                          <p:spTgt spid="83">
                                            <p:txEl>
                                              <p:pRg st="0" end="0"/>
                                            </p:txEl>
                                          </p:spTgt>
                                        </p:tgtEl>
                                        <p:attrNameLst>
                                          <p:attrName>style.visibility</p:attrName>
                                        </p:attrNameLst>
                                      </p:cBhvr>
                                      <p:to>
                                        <p:strVal val="visible"/>
                                      </p:to>
                                    </p:set>
                                    <p:animEffect transition="in" filter="strips(downRight)">
                                      <p:cBhvr>
                                        <p:cTn id="83" dur="500"/>
                                        <p:tgtEl>
                                          <p:spTgt spid="83">
                                            <p:txEl>
                                              <p:pRg st="0" end="0"/>
                                            </p:txEl>
                                          </p:spTgt>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500"/>
                                        <p:tgtEl>
                                          <p:spTgt spid="4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right)">
                                      <p:cBhvr>
                                        <p:cTn id="91" dur="500"/>
                                        <p:tgtEl>
                                          <p:spTgt spid="42"/>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58">
                                            <p:txEl>
                                              <p:pRg st="0" end="0"/>
                                            </p:txEl>
                                          </p:spTgt>
                                        </p:tgtEl>
                                        <p:attrNameLst>
                                          <p:attrName>style.visibility</p:attrName>
                                        </p:attrNameLst>
                                      </p:cBhvr>
                                      <p:to>
                                        <p:strVal val="visible"/>
                                      </p:to>
                                    </p:set>
                                    <p:animEffect transition="in" filter="fade">
                                      <p:cBhvr>
                                        <p:cTn id="95" dur="500"/>
                                        <p:tgtEl>
                                          <p:spTgt spid="58">
                                            <p:txEl>
                                              <p:pRg st="0" end="0"/>
                                            </p:txEl>
                                          </p:spTgt>
                                        </p:tgtEl>
                                      </p:cBhvr>
                                    </p:animEffect>
                                  </p:childTnLst>
                                </p:cTn>
                              </p:par>
                            </p:childTnLst>
                          </p:cTn>
                        </p:par>
                        <p:par>
                          <p:cTn id="96" fill="hold">
                            <p:stCondLst>
                              <p:cond delay="11500"/>
                            </p:stCondLst>
                            <p:childTnLst>
                              <p:par>
                                <p:cTn id="97" presetID="18" presetClass="entr" presetSubtype="6" fill="hold" grpId="0" nodeType="afterEffect">
                                  <p:stCondLst>
                                    <p:cond delay="0"/>
                                  </p:stCondLst>
                                  <p:childTnLst>
                                    <p:set>
                                      <p:cBhvr>
                                        <p:cTn id="98" dur="1" fill="hold">
                                          <p:stCondLst>
                                            <p:cond delay="0"/>
                                          </p:stCondLst>
                                        </p:cTn>
                                        <p:tgtEl>
                                          <p:spTgt spid="85">
                                            <p:txEl>
                                              <p:pRg st="0" end="0"/>
                                            </p:txEl>
                                          </p:spTgt>
                                        </p:tgtEl>
                                        <p:attrNameLst>
                                          <p:attrName>style.visibility</p:attrName>
                                        </p:attrNameLst>
                                      </p:cBhvr>
                                      <p:to>
                                        <p:strVal val="visible"/>
                                      </p:to>
                                    </p:set>
                                    <p:animEffect transition="in" filter="strips(downRight)">
                                      <p:cBhvr>
                                        <p:cTn id="99" dur="500"/>
                                        <p:tgtEl>
                                          <p:spTgt spid="85">
                                            <p:txEl>
                                              <p:pRg st="0" end="0"/>
                                            </p:txEl>
                                          </p:spTgt>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wipe(right)">
                                      <p:cBhvr>
                                        <p:cTn id="107" dur="500"/>
                                        <p:tgtEl>
                                          <p:spTgt spid="44"/>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fade">
                                      <p:cBhvr>
                                        <p:cTn id="111" dur="500"/>
                                        <p:tgtEl>
                                          <p:spTgt spid="59">
                                            <p:txEl>
                                              <p:pRg st="0" end="0"/>
                                            </p:txEl>
                                          </p:spTgt>
                                        </p:tgtEl>
                                      </p:cBhvr>
                                    </p:animEffect>
                                  </p:childTnLst>
                                </p:cTn>
                              </p:par>
                            </p:childTnLst>
                          </p:cTn>
                        </p:par>
                        <p:par>
                          <p:cTn id="112" fill="hold">
                            <p:stCondLst>
                              <p:cond delay="13500"/>
                            </p:stCondLst>
                            <p:childTnLst>
                              <p:par>
                                <p:cTn id="113" presetID="18" presetClass="entr" presetSubtype="6" fill="hold" grpId="0" nodeType="afterEffect">
                                  <p:stCondLst>
                                    <p:cond delay="0"/>
                                  </p:stCondLst>
                                  <p:childTnLst>
                                    <p:set>
                                      <p:cBhvr>
                                        <p:cTn id="114" dur="1" fill="hold">
                                          <p:stCondLst>
                                            <p:cond delay="0"/>
                                          </p:stCondLst>
                                        </p:cTn>
                                        <p:tgtEl>
                                          <p:spTgt spid="87">
                                            <p:txEl>
                                              <p:pRg st="0" end="0"/>
                                            </p:txEl>
                                          </p:spTgt>
                                        </p:tgtEl>
                                        <p:attrNameLst>
                                          <p:attrName>style.visibility</p:attrName>
                                        </p:attrNameLst>
                                      </p:cBhvr>
                                      <p:to>
                                        <p:strVal val="visible"/>
                                      </p:to>
                                    </p:set>
                                    <p:animEffect transition="in" filter="strips(downRight)">
                                      <p:cBhvr>
                                        <p:cTn id="115" dur="500"/>
                                        <p:tgtEl>
                                          <p:spTgt spid="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P spid="36" grpId="0" animBg="1"/>
      <p:bldP spid="38" grpId="0" animBg="1"/>
      <p:bldP spid="40" grpId="0" animBg="1"/>
      <p:bldP spid="42" grpId="0" animBg="1"/>
      <p:bldP spid="44" grpId="0" animBg="1"/>
      <p:bldP spid="46" grpId="0" animBg="1"/>
      <p:bldP spid="47" grpId="0" animBg="1"/>
      <p:bldP spid="48" grpId="0" animBg="1"/>
      <p:bldP spid="49" grpId="0" animBg="1"/>
      <p:bldP spid="50" grpId="0" animBg="1"/>
      <p:bldP spid="60" grpId="0" animBg="1"/>
      <p:bldP spid="64" grpId="0" animBg="1"/>
      <p:bldP spid="75" grpId="0" build="p"/>
      <p:bldP spid="77" grpId="0" build="p"/>
      <p:bldP spid="79" grpId="0" build="p"/>
      <p:bldP spid="81" grpId="0" build="p"/>
      <p:bldP spid="83" grpId="0" build="p"/>
      <p:bldP spid="85" grpId="0" build="p"/>
      <p:bldP spid="87" grpId="0" build="p"/>
      <p:bldP spid="53" grpId="0" build="p"/>
      <p:bldP spid="54" grpId="0" build="p"/>
      <p:bldP spid="55" grpId="0" build="p"/>
      <p:bldP spid="56" grpId="0" build="p"/>
      <p:bldP spid="57" grpId="0" build="p"/>
      <p:bldP spid="58" grpId="0" build="p"/>
      <p:bldP spid="59" grpId="0" build="p"/>
    </p:bldLst>
  </p:timing>
</p:sld>
</file>

<file path=ppt/theme/theme1.xml><?xml version="1.0" encoding="utf-8"?>
<a:theme xmlns:a="http://schemas.openxmlformats.org/drawingml/2006/main" name="Office Theme">
  <a:themeElements>
    <a:clrScheme name="Custom 2">
      <a:dk1>
        <a:srgbClr val="494949"/>
      </a:dk1>
      <a:lt1>
        <a:srgbClr val="FFFFFF"/>
      </a:lt1>
      <a:dk2>
        <a:srgbClr val="494949"/>
      </a:dk2>
      <a:lt2>
        <a:srgbClr val="FFFFFF"/>
      </a:lt2>
      <a:accent1>
        <a:srgbClr val="00A09C"/>
      </a:accent1>
      <a:accent2>
        <a:srgbClr val="0098A5"/>
      </a:accent2>
      <a:accent3>
        <a:srgbClr val="1991AB"/>
      </a:accent3>
      <a:accent4>
        <a:srgbClr val="2B85AE"/>
      </a:accent4>
      <a:accent5>
        <a:srgbClr val="4175A9"/>
      </a:accent5>
      <a:accent6>
        <a:srgbClr val="5267A5"/>
      </a:accent6>
      <a:hlink>
        <a:srgbClr val="F33B48"/>
      </a:hlink>
      <a:folHlink>
        <a:srgbClr val="FFC000"/>
      </a:folHlink>
    </a:clrScheme>
    <a:fontScheme name="Custom 3">
      <a:majorFont>
        <a:latin typeface="Lato Heavy"/>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7826</TotalTime>
  <Words>2722</Words>
  <Application>Microsoft Office PowerPoint</Application>
  <PresentationFormat>Widescreen</PresentationFormat>
  <Paragraphs>472</Paragraphs>
  <Slides>32</Slides>
  <Notes>14</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32</vt:i4>
      </vt:variant>
    </vt:vector>
  </HeadingPairs>
  <TitlesOfParts>
    <vt:vector size="49" baseType="lpstr">
      <vt:lpstr>Arial</vt:lpstr>
      <vt:lpstr>Calibri</vt:lpstr>
      <vt:lpstr>FontAwesome</vt:lpstr>
      <vt:lpstr>Gill Sans</vt:lpstr>
      <vt:lpstr>Helvetica Light</vt:lpstr>
      <vt:lpstr>Lato</vt:lpstr>
      <vt:lpstr>Lato Heavy</vt:lpstr>
      <vt:lpstr>Lato Light</vt:lpstr>
      <vt:lpstr>Lato Regular</vt:lpstr>
      <vt:lpstr>Open Sans Extrabold</vt:lpstr>
      <vt:lpstr>Open Sans Light</vt:lpstr>
      <vt:lpstr>Sinkin Sans 400 Regular</vt:lpstr>
      <vt:lpstr>Source Sans Pro</vt:lpstr>
      <vt:lpstr>Source Sans Pro Light</vt:lpstr>
      <vt:lpstr>Source Sans Pro Regular</vt:lpstr>
      <vt:lpstr>U.S. 101</vt:lpstr>
      <vt:lpstr>Office Theme</vt:lpstr>
      <vt:lpstr>PowerPoint Presentation</vt:lpstr>
      <vt:lpstr>INTRODUCTION</vt:lpstr>
      <vt:lpstr>OUR MISSION &amp; VISION</vt:lpstr>
      <vt:lpstr>COMPANY TIMELINE</vt:lpstr>
      <vt:lpstr>PowerPoint Presentation</vt:lpstr>
      <vt:lpstr>PowerPoint Presentation</vt:lpstr>
      <vt:lpstr>OUR ORGANIZATION</vt:lpstr>
      <vt:lpstr>OUR VISION</vt:lpstr>
      <vt:lpstr>OUR MISSION &amp; VISION</vt:lpstr>
      <vt:lpstr>OUR SERVICES</vt:lpstr>
      <vt:lpstr>OUR SERVICES</vt:lpstr>
      <vt:lpstr>PHOTO TIMELINE</vt:lpstr>
      <vt:lpstr>PowerPoint Presentation</vt:lpstr>
      <vt:lpstr>SOCIAL MEDIA ICONS</vt:lpstr>
      <vt:lpstr>ORGANIZATION STRUCTURE</vt:lpstr>
      <vt:lpstr>PROFESSIONAL TEAM</vt:lpstr>
      <vt:lpstr>SINGLE TEAM INFO</vt:lpstr>
      <vt:lpstr>DATA NUMBERS</vt:lpstr>
      <vt:lpstr>PROJECTS UNDER WORK</vt:lpstr>
      <vt:lpstr>SALES REPORT TABLE</vt:lpstr>
      <vt:lpstr>PRODUCTS COMPARISON</vt:lpstr>
      <vt:lpstr>WEBSITE MOCKUP DISPLAY</vt:lpstr>
      <vt:lpstr>RESPONSIVE  MOCKUP</vt:lpstr>
      <vt:lpstr>RESPONSIVE  MOCKUP</vt:lpstr>
      <vt:lpstr>SWOT ANALYSIS</vt:lpstr>
      <vt:lpstr>PROJECTS UNDER WORK</vt:lpstr>
      <vt:lpstr>BUSINESS CHART</vt:lpstr>
      <vt:lpstr>BUSINESS TRENDS 2018</vt:lpstr>
      <vt:lpstr>BUSINESS PROCESS</vt:lpstr>
      <vt:lpstr>OUR GLOBAL MARKET</vt:lpstr>
      <vt:lpstr>QUESTION &amp; ANSWER</vt:lpstr>
      <vt:lpstr>THANKS FOR YOUR TIME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c:creator>
  <cp:lastModifiedBy>Pragya</cp:lastModifiedBy>
  <cp:revision>1040</cp:revision>
  <dcterms:created xsi:type="dcterms:W3CDTF">2014-05-23T08:09:55Z</dcterms:created>
  <dcterms:modified xsi:type="dcterms:W3CDTF">2018-06-12T14:44:09Z</dcterms:modified>
</cp:coreProperties>
</file>